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3"/>
  </p:notesMasterIdLst>
  <p:sldIdLst>
    <p:sldId id="258" r:id="rId3"/>
    <p:sldId id="275" r:id="rId4"/>
    <p:sldId id="276" r:id="rId5"/>
    <p:sldId id="259" r:id="rId6"/>
    <p:sldId id="277" r:id="rId7"/>
    <p:sldId id="281" r:id="rId8"/>
    <p:sldId id="282" r:id="rId9"/>
    <p:sldId id="280" r:id="rId10"/>
    <p:sldId id="262" r:id="rId11"/>
    <p:sldId id="28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321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6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4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18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70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76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extra/generics/wildcards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ocs.oracle.com/javase/tutorial/java/generics/why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978586"/>
            <a:ext cx="4095750" cy="409575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10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Refatorar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Classe No() 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6: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0339C1-83EE-4199-932E-99C99DB0FB3D}"/>
              </a:ext>
            </a:extLst>
          </p:cNvPr>
          <p:cNvSpPr txBox="1"/>
          <p:nvPr/>
        </p:nvSpPr>
        <p:spPr>
          <a:xfrm>
            <a:off x="311700" y="1435395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Lista&lt;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Lista&lt;&gt;();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91DA19-CC0B-4977-B1AD-730D6AF4DAA9}"/>
              </a:ext>
            </a:extLst>
          </p:cNvPr>
          <p:cNvSpPr txBox="1"/>
          <p:nvPr/>
        </p:nvSpPr>
        <p:spPr>
          <a:xfrm>
            <a:off x="309042" y="2333226"/>
            <a:ext cx="28616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Lista&lt;T&gt; 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75A5CE64-A3BD-4400-8266-3498A4231E72}"/>
              </a:ext>
            </a:extLst>
          </p:cNvPr>
          <p:cNvSpPr/>
          <p:nvPr/>
        </p:nvSpPr>
        <p:spPr>
          <a:xfrm>
            <a:off x="1378198" y="1145796"/>
            <a:ext cx="338067" cy="3558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A84CBEFD-E219-48C8-BA64-DB86229337BB}"/>
              </a:ext>
            </a:extLst>
          </p:cNvPr>
          <p:cNvSpPr/>
          <p:nvPr/>
        </p:nvSpPr>
        <p:spPr>
          <a:xfrm>
            <a:off x="2488156" y="1995875"/>
            <a:ext cx="338067" cy="3558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214;p19">
            <a:extLst>
              <a:ext uri="{FF2B5EF4-FFF2-40B4-BE49-F238E27FC236}">
                <a16:creationId xmlns:a16="http://schemas.microsoft.com/office/drawing/2014/main" id="{861A73B6-221D-49C2-91B5-A043E294A3A9}"/>
              </a:ext>
            </a:extLst>
          </p:cNvPr>
          <p:cNvSpPr/>
          <p:nvPr/>
        </p:nvSpPr>
        <p:spPr>
          <a:xfrm flipH="1">
            <a:off x="3820633" y="3246441"/>
            <a:ext cx="5323365" cy="1828026"/>
          </a:xfrm>
          <a:prstGeom prst="round1Rect">
            <a:avLst>
              <a:gd name="adj" fmla="val 8251"/>
            </a:avLst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8FC8B5-C3BA-492B-A3EC-2B4AF5EE07D3}"/>
              </a:ext>
            </a:extLst>
          </p:cNvPr>
          <p:cNvSpPr txBox="1"/>
          <p:nvPr/>
        </p:nvSpPr>
        <p:spPr>
          <a:xfrm>
            <a:off x="3943348" y="3315938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2DA78A-836A-4757-A6A8-8210747D48B0}"/>
              </a:ext>
            </a:extLst>
          </p:cNvPr>
          <p:cNvSpPr txBox="1"/>
          <p:nvPr/>
        </p:nvSpPr>
        <p:spPr>
          <a:xfrm>
            <a:off x="3955314" y="3861198"/>
            <a:ext cx="509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Evitar casting excessivo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Evitar códigos redundantes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Encontrar erros em tempo de compilação</a:t>
            </a:r>
          </a:p>
          <a:p>
            <a:r>
              <a:rPr lang="pt-BR" sz="1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Introduzido desde o Java SE 5.0</a:t>
            </a:r>
          </a:p>
        </p:txBody>
      </p:sp>
    </p:spTree>
    <p:extLst>
      <p:ext uri="{BB962C8B-B14F-4D97-AF65-F5344CB8AC3E}">
        <p14:creationId xmlns:p14="http://schemas.microsoft.com/office/powerpoint/2010/main" val="35950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311700" y="1371421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 Wildcard</a:t>
            </a:r>
          </a:p>
          <a:p>
            <a:pPr>
              <a:buClr>
                <a:srgbClr val="002060"/>
              </a:buClr>
              <a:buSzPct val="97000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Bounded Wildcard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0D266-19B9-4280-8427-26A77DD5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990" y="1971585"/>
            <a:ext cx="3083010" cy="30830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2007E2-7ACF-4A26-970B-25FBAC47BF34}"/>
              </a:ext>
            </a:extLst>
          </p:cNvPr>
          <p:cNvSpPr txBox="1"/>
          <p:nvPr/>
        </p:nvSpPr>
        <p:spPr>
          <a:xfrm>
            <a:off x="6152380" y="1637295"/>
            <a:ext cx="308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Oficial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Unknown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72" y="1371421"/>
            <a:ext cx="788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 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Lista&lt;Aluno&gt;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Lista&lt;Aluno&gt;();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37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Bounded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Wildcard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69" y="1371151"/>
            <a:ext cx="788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Pessoa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p : </a:t>
            </a:r>
            <a:r>
              <a:rPr lang="pt-B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listaPessoas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Lista&lt;Aluno&gt;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Lista&lt;Aluno&gt;();</a:t>
            </a:r>
          </a:p>
          <a:p>
            <a:pPr>
              <a:buClr>
                <a:srgbClr val="002060"/>
              </a:buClr>
              <a:buSzPct val="97000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435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Convenção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CFDAC9-92D1-46DF-B174-06AC75EE93D3}"/>
              </a:ext>
            </a:extLst>
          </p:cNvPr>
          <p:cNvSpPr txBox="1"/>
          <p:nvPr/>
        </p:nvSpPr>
        <p:spPr>
          <a:xfrm>
            <a:off x="237269" y="1371151"/>
            <a:ext cx="7886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"Key", exemplo : Map&lt;K,V&gt;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Map&lt;K,V&gt;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&lt;E&gt;</a:t>
            </a:r>
          </a:p>
          <a:p>
            <a:pPr marL="342900" indent="-342900">
              <a:buClr>
                <a:srgbClr val="002060"/>
              </a:buClr>
              <a:buSzPct val="970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"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exemplo 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Collections#addAll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Informações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BA762-4E08-42E9-AD9A-732CF748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39" y="834314"/>
            <a:ext cx="3973400" cy="3973400"/>
          </a:xfrm>
          <a:prstGeom prst="rect">
            <a:avLst/>
          </a:prstGeom>
        </p:spPr>
      </p:pic>
      <p:sp>
        <p:nvSpPr>
          <p:cNvPr id="4" name="CaixaDeTexto 3">
            <a:hlinkClick r:id="rId5"/>
            <a:extLst>
              <a:ext uri="{FF2B5EF4-FFF2-40B4-BE49-F238E27FC236}">
                <a16:creationId xmlns:a16="http://schemas.microsoft.com/office/drawing/2014/main" id="{01C1F356-C81A-4075-BFA3-2C1A58E209ED}"/>
              </a:ext>
            </a:extLst>
          </p:cNvPr>
          <p:cNvSpPr txBox="1"/>
          <p:nvPr/>
        </p:nvSpPr>
        <p:spPr>
          <a:xfrm>
            <a:off x="2472778" y="461402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documentação Java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03E736-8821-451C-A91F-61D2BB1B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10" y="834314"/>
            <a:ext cx="3973400" cy="39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sng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sng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EB64A7-0235-496B-88BD-C863AAD3C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388</Words>
  <Application>Microsoft Office PowerPoint</Application>
  <PresentationFormat>Apresentação na tela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Courier New</vt:lpstr>
      <vt:lpstr>Arial</vt:lpstr>
      <vt:lpstr>Proxima Nova</vt:lpstr>
      <vt:lpstr>Century Gothic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77</cp:revision>
  <dcterms:modified xsi:type="dcterms:W3CDTF">2021-04-25T19:51:13Z</dcterms:modified>
</cp:coreProperties>
</file>