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8" r:id="rId3"/>
    <p:sldId id="273" r:id="rId4"/>
    <p:sldId id="274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62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50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6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97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4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1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3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EF0C4319-186B-4C37-B660-ED86F679357C}"/>
              </a:ext>
            </a:extLst>
          </p:cNvPr>
          <p:cNvSpPr/>
          <p:nvPr/>
        </p:nvSpPr>
        <p:spPr>
          <a:xfrm rot="5400000">
            <a:off x="5962681" y="1882204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76684DA-285F-4C1D-8F82-2838E97BB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973" y="995814"/>
            <a:ext cx="1717475" cy="7884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45679E-6 L 0.30885 -0.2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0494 L -0.18073 -0.144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7 L 0.00035 -0.177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32847 -0.2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1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33472 -0.26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-131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FA2F745-7827-456B-AB79-B6C09593F829}"/>
              </a:ext>
            </a:extLst>
          </p:cNvPr>
          <p:cNvSpPr/>
          <p:nvPr/>
        </p:nvSpPr>
        <p:spPr>
          <a:xfrm>
            <a:off x="5498505" y="1128831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BD1F89-FC3E-423A-82AC-FCC42D6AD9B3}"/>
              </a:ext>
            </a:extLst>
          </p:cNvPr>
          <p:cNvSpPr txBox="1"/>
          <p:nvPr/>
        </p:nvSpPr>
        <p:spPr>
          <a:xfrm>
            <a:off x="406400" y="1818017"/>
            <a:ext cx="398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07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7" grpId="0" animBg="1"/>
      <p:bldP spid="28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A2DAF6-131F-4CAF-BFDE-BBE13E3F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Pilhas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FB4492-F736-4BD8-8093-783CD483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7"/>
          <a:stretch/>
        </p:blipFill>
        <p:spPr>
          <a:xfrm>
            <a:off x="3212724" y="943821"/>
            <a:ext cx="2718551" cy="38623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237653-034B-44A8-AE31-79B14FE4405B}"/>
              </a:ext>
            </a:extLst>
          </p:cNvPr>
          <p:cNvSpPr txBox="1"/>
          <p:nvPr/>
        </p:nvSpPr>
        <p:spPr>
          <a:xfrm>
            <a:off x="5766002" y="4526448"/>
            <a:ext cx="1938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64049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de 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F566BF-85B7-4E9A-B670-FD94846274A3}"/>
              </a:ext>
            </a:extLst>
          </p:cNvPr>
          <p:cNvSpPr txBox="1"/>
          <p:nvPr/>
        </p:nvSpPr>
        <p:spPr>
          <a:xfrm>
            <a:off x="578913" y="1605775"/>
            <a:ext cx="799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LIFO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último elemento que entra é o primeiro a sair</a:t>
            </a:r>
          </a:p>
        </p:txBody>
      </p:sp>
    </p:spTree>
    <p:extLst>
      <p:ext uri="{BB962C8B-B14F-4D97-AF65-F5344CB8AC3E}">
        <p14:creationId xmlns:p14="http://schemas.microsoft.com/office/powerpoint/2010/main" val="7167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Pilha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C646AE-57F6-4647-8D27-F7D7462A6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7"/>
          <a:stretch/>
        </p:blipFill>
        <p:spPr>
          <a:xfrm>
            <a:off x="1853449" y="924472"/>
            <a:ext cx="2718551" cy="38623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Top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pilha.top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39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Pop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pilha.pop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39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23457E-7 L -2.77778E-6 0.185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9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0139 0.1817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323</Words>
  <Application>Microsoft Office PowerPoint</Application>
  <PresentationFormat>Apresentação na tela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67</cp:revision>
  <dcterms:modified xsi:type="dcterms:W3CDTF">2021-04-25T19:10:28Z</dcterms:modified>
</cp:coreProperties>
</file>