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Pilha (Métodos: Top,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Pop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isEpty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0CE3223-F712-4CF5-A6F4-AF9F59299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185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Courier New</vt:lpstr>
      <vt:lpstr>Arial</vt:lpstr>
      <vt:lpstr>Century Gothic</vt:lpstr>
      <vt:lpstr>Proxima Nova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68</cp:revision>
  <dcterms:modified xsi:type="dcterms:W3CDTF">2021-04-25T19:10:37Z</dcterms:modified>
</cp:coreProperties>
</file>