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3: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[LIFO: Last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5"/>
            <a:ext cx="7923965" cy="66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Pilha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2DF76A1-1017-4F6D-85B8-9B7ADFE31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174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Courier New</vt:lpstr>
      <vt:lpstr>Arial</vt:lpstr>
      <vt:lpstr>Century Gothic</vt:lpstr>
      <vt:lpstr>Proxima Nova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69</cp:revision>
  <dcterms:modified xsi:type="dcterms:W3CDTF">2021-04-25T19:10:47Z</dcterms:modified>
</cp:coreProperties>
</file>