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6"/>
  </p:notesMasterIdLst>
  <p:sldIdLst>
    <p:sldId id="258" r:id="rId3"/>
    <p:sldId id="273" r:id="rId4"/>
    <p:sldId id="262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2: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[FIFO: First In, First Out]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97019" y="3127064"/>
            <a:ext cx="7923965" cy="165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Fila (Métodos: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enqueue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dequeue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isEmpty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A68D956-1934-41CA-8419-12027095F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2461450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183</Words>
  <Application>Microsoft Office PowerPoint</Application>
  <PresentationFormat>Apresentação na tela (16:9)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Courier New</vt:lpstr>
      <vt:lpstr>Arial</vt:lpstr>
      <vt:lpstr>Century Gothic</vt:lpstr>
      <vt:lpstr>Proxima Nova</vt:lpstr>
      <vt:lpstr>Calibri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77</cp:revision>
  <dcterms:modified xsi:type="dcterms:W3CDTF">2021-04-25T19:11:24Z</dcterms:modified>
</cp:coreProperties>
</file>