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Fila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25534CC-3B14-4850-8C9B-AF5DC62BB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174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Courier New</vt:lpstr>
      <vt:lpstr>Arial</vt:lpstr>
      <vt:lpstr>Century Gothic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80</cp:revision>
  <dcterms:modified xsi:type="dcterms:W3CDTF">2021-04-25T19:11:34Z</dcterms:modified>
</cp:coreProperties>
</file>