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6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embutir o nó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878B-6523-455D-89D9-219E00EEB1BF}"/>
              </a:ext>
            </a:extLst>
          </p:cNvPr>
          <p:cNvSpPr txBox="1"/>
          <p:nvPr/>
        </p:nvSpPr>
        <p:spPr>
          <a:xfrm>
            <a:off x="311700" y="1108635"/>
            <a:ext cx="53367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ESTÁ: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Fila();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No("primeiro“));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RAFATORAÇÃO: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Fila();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(“primeiro”);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F136EF7-97F1-47D7-9C73-15AEC3578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215</Words>
  <Application>Microsoft Office PowerPoint</Application>
  <PresentationFormat>Apresentação na tela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80</cp:revision>
  <dcterms:modified xsi:type="dcterms:W3CDTF">2021-04-25T19:11:47Z</dcterms:modified>
</cp:coreProperties>
</file>