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20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Refatoração para utilização de generics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5878B-6523-455D-89D9-219E00EEB1BF}"/>
              </a:ext>
            </a:extLst>
          </p:cNvPr>
          <p:cNvSpPr txBox="1"/>
          <p:nvPr/>
        </p:nvSpPr>
        <p:spPr>
          <a:xfrm>
            <a:off x="311700" y="1108635"/>
            <a:ext cx="8520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ESTÁ :</a:t>
            </a:r>
          </a:p>
          <a:p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“primeiro”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pt-BR" sz="24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REFATORAÇÃO:</a:t>
            </a:r>
          </a:p>
          <a:p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“primeiro”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pt-B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//Erro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EF6B798-A120-4383-8958-BDA6E5B6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224</Words>
  <Application>Microsoft Office PowerPoint</Application>
  <PresentationFormat>Apresentação na tela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82</cp:revision>
  <dcterms:modified xsi:type="dcterms:W3CDTF">2021-04-25T19:11:56Z</dcterms:modified>
</cp:coreProperties>
</file>