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166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Calibri</vt:lpstr>
      <vt:lpstr>Century Gothic</vt:lpstr>
      <vt:lpstr>Proxima Nova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169</cp:revision>
  <dcterms:modified xsi:type="dcterms:W3CDTF">2021-05-03T19:17:25Z</dcterms:modified>
</cp:coreProperties>
</file>