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6"/>
  </p:notesMasterIdLst>
  <p:sldIdLst>
    <p:sldId id="258" r:id="rId3"/>
    <p:sldId id="273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872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432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56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78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22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61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6 Listas Circulares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Circulares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ListaCircular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9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63404" y="1279198"/>
            <a:ext cx="9844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Aula – 7 Árvores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1 ] - Explicação teórica do conceito de Árvores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2 ] - Explicação teórica de Árvore de Busca Binária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3 ] - Explicando operações básicas em árvores de busca 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binária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4 ] - Explicando atravessamento em Árvores Binárias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5 ]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NoArvore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(Nó Árvore)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6 ]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ArvoreBinaria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7 ] –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ArvoreBinaria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46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99606" y="1279198"/>
            <a:ext cx="89061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8 Principais Implementações das estruturas de dados do Java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(Pilha)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(Fila)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(Listas)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4 ]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5 ]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6 ] - Conclusão</a:t>
            </a:r>
          </a:p>
        </p:txBody>
      </p:sp>
    </p:spTree>
    <p:extLst>
      <p:ext uri="{BB962C8B-B14F-4D97-AF65-F5344CB8AC3E}">
        <p14:creationId xmlns:p14="http://schemas.microsoft.com/office/powerpoint/2010/main" val="6335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2: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2499742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Dados Em 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Lógica de Programação e Estruturas de Dados: Sandra Puga: 9788543019147:  Amazon.com: Books">
            <a:extLst>
              <a:ext uri="{FF2B5EF4-FFF2-40B4-BE49-F238E27FC236}">
                <a16:creationId xmlns:a16="http://schemas.microsoft.com/office/drawing/2014/main" id="{AD5E2C56-98DE-4754-AA94-90D900EF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441" y="995655"/>
            <a:ext cx="2552397" cy="361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64EC67-11CA-4A16-8547-37F178A0F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38" y="995655"/>
            <a:ext cx="2465972" cy="3592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D1A54A-F13E-41A7-A825-7FE3C761F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650" y="992621"/>
            <a:ext cx="2561451" cy="3603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 bit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Organizar dados em Memória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Mecanismos de organização de dados que atendem diferentes requisitos de processamento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4F7944-2C41-4632-86A6-2A9C58D82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86313"/>
            <a:ext cx="1874979" cy="3676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688B9C-5368-4207-ADD9-FD62B0A28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679" y="1086313"/>
            <a:ext cx="1874979" cy="3725952"/>
          </a:xfrm>
          <a:prstGeom prst="rect">
            <a:avLst/>
          </a:prstGeom>
        </p:spPr>
      </p:pic>
      <p:pic>
        <p:nvPicPr>
          <p:cNvPr id="2054" name="Picture 6" descr="Estrutura de Diretórios O computador pode ter sistemas de arquivos enormes,  armazenando centenas de arquivos em gigabytes do disco rígido para poder  gerenciar esses dados, precisamos organizá-los, esta organização  normalmente é feita em duas ...">
            <a:extLst>
              <a:ext uri="{FF2B5EF4-FFF2-40B4-BE49-F238E27FC236}">
                <a16:creationId xmlns:a16="http://schemas.microsoft.com/office/drawing/2014/main" id="{CF53E8AB-739F-4CA7-B7D3-C9794F2E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92" y="1226250"/>
            <a:ext cx="48768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2 Pilhas [LIFO: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Out]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Pilhas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Pilha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(Métodos: Top,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Pop 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Pilha</a:t>
            </a:r>
          </a:p>
        </p:txBody>
      </p:sp>
    </p:spTree>
    <p:extLst>
      <p:ext uri="{BB962C8B-B14F-4D97-AF65-F5344CB8AC3E}">
        <p14:creationId xmlns:p14="http://schemas.microsoft.com/office/powerpoint/2010/main" val="2189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3 Filas [FIFO: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Out]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Filas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Fila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(Métodos: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Dequeue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Fila</a:t>
            </a:r>
          </a:p>
        </p:txBody>
      </p:sp>
    </p:spTree>
    <p:extLst>
      <p:ext uri="{BB962C8B-B14F-4D97-AF65-F5344CB8AC3E}">
        <p14:creationId xmlns:p14="http://schemas.microsoft.com/office/powerpoint/2010/main" val="18597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4 Listas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5 Listas Duplamente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Duplamente 			    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545</Words>
  <Application>Microsoft Office PowerPoint</Application>
  <PresentationFormat>Apresentação na tela 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Century Gothic</vt:lpstr>
      <vt:lpstr>Calibri</vt:lpstr>
      <vt:lpstr>Proxima Nova</vt:lpstr>
      <vt:lpstr>Arial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27</cp:revision>
  <dcterms:modified xsi:type="dcterms:W3CDTF">2021-04-20T04:42:11Z</dcterms:modified>
</cp:coreProperties>
</file>