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22"/>
  </p:notesMasterIdLst>
  <p:sldIdLst>
    <p:sldId id="258" r:id="rId3"/>
    <p:sldId id="273" r:id="rId4"/>
    <p:sldId id="259" r:id="rId5"/>
    <p:sldId id="264" r:id="rId6"/>
    <p:sldId id="265" r:id="rId7"/>
    <p:sldId id="266" r:id="rId8"/>
    <p:sldId id="267" r:id="rId9"/>
    <p:sldId id="268" r:id="rId10"/>
    <p:sldId id="274" r:id="rId11"/>
    <p:sldId id="275" r:id="rId12"/>
    <p:sldId id="276" r:id="rId13"/>
    <p:sldId id="277" r:id="rId14"/>
    <p:sldId id="278" r:id="rId15"/>
    <p:sldId id="279" r:id="rId16"/>
    <p:sldId id="269" r:id="rId17"/>
    <p:sldId id="270" r:id="rId18"/>
    <p:sldId id="271" r:id="rId19"/>
    <p:sldId id="272" r:id="rId20"/>
    <p:sldId id="262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287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95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30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787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221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615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872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432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56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28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9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3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53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65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jo%C3%A3o-dutra-400a9330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jrdutra/estruturaDeDadosJavaD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rdutra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youtube.com/channel/UCj1AuxI-1Y-sK19nJEpcb3Q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624D7-F506-42EF-B4D1-47E9C719AF43}"/>
              </a:ext>
            </a:extLst>
          </p:cNvPr>
          <p:cNvSpPr txBox="1"/>
          <p:nvPr/>
        </p:nvSpPr>
        <p:spPr>
          <a:xfrm>
            <a:off x="536944" y="1265275"/>
            <a:ext cx="8070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 bit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Organizar dados em Memória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Mecanismos de organização de dados que atendem diferentes requisitos de processamento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8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Tecnologia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4F7944-2C41-4632-86A6-2A9C58D82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86313"/>
            <a:ext cx="1874979" cy="3676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688B9C-5368-4207-ADD9-FD62B0A28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679" y="1086313"/>
            <a:ext cx="1874979" cy="3725952"/>
          </a:xfrm>
          <a:prstGeom prst="rect">
            <a:avLst/>
          </a:prstGeom>
        </p:spPr>
      </p:pic>
      <p:pic>
        <p:nvPicPr>
          <p:cNvPr id="2054" name="Picture 6" descr="Estrutura de Diretórios O computador pode ter sistemas de arquivos enormes,  armazenando centenas de arquivos em gigabytes do disco rígido para poder  gerenciar esses dados, precisamos organizá-los, esta organização  normalmente é feita em duas ...">
            <a:extLst>
              <a:ext uri="{FF2B5EF4-FFF2-40B4-BE49-F238E27FC236}">
                <a16:creationId xmlns:a16="http://schemas.microsoft.com/office/drawing/2014/main" id="{CF53E8AB-739F-4CA7-B7D3-C9794F2E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92" y="1226250"/>
            <a:ext cx="48768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21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2 Pilhas [LIFO: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In,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Out]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Pilhas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Pilha 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(Métodos: Top, </a:t>
            </a:r>
            <a:r>
              <a:rPr lang="pt-BR" sz="1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Pop 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Pilha</a:t>
            </a:r>
          </a:p>
        </p:txBody>
      </p:sp>
    </p:spTree>
    <p:extLst>
      <p:ext uri="{BB962C8B-B14F-4D97-AF65-F5344CB8AC3E}">
        <p14:creationId xmlns:p14="http://schemas.microsoft.com/office/powerpoint/2010/main" val="28947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3 Filas [FIFO: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in,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Out]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Filas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Fila 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(Métodos: </a:t>
            </a:r>
            <a:r>
              <a:rPr lang="pt-BR" sz="1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Dequeue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Fila</a:t>
            </a:r>
          </a:p>
        </p:txBody>
      </p:sp>
    </p:spTree>
    <p:extLst>
      <p:ext uri="{BB962C8B-B14F-4D97-AF65-F5344CB8AC3E}">
        <p14:creationId xmlns:p14="http://schemas.microsoft.com/office/powerpoint/2010/main" val="185973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4 Listas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Listas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0018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5 Listas Duplamente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◦ [ Etapa 1 ] - Explicação teórica do conceito de Listas Duplamente 			    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◦ [ Etapa 2 ]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ListaDuplamenteEncadeada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◦ [ Etapa 3 ] -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ListaDuplamenteEncadeada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6 Listas Circulares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Listas Circulares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ListaCircular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9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63404" y="1279198"/>
            <a:ext cx="9844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Aula – 7 Árvores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1 ] - Explicação teórica do conceito de Árvores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2 ] - Explicação teórica de Árvore de Busca Binária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3 ] - Explicando operações básicas em árvores de busca 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binária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4 ] - Explicando atravessamento em Árvores Binárias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5 ]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NoArvore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(Nó Árvore)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6 ]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ArvoreBinaria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7 ] –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ArvoreBinaria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460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99606" y="1279198"/>
            <a:ext cx="89061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8 Principais Implementações das estruturas de dados do Java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Conceitos de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hashCode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(Pilha)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(Fila)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4 ]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LikedList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Vector)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5 ]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HashSet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6 ]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HashMap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7 ] - Conclusão</a:t>
            </a:r>
          </a:p>
        </p:txBody>
      </p:sp>
    </p:spTree>
    <p:extLst>
      <p:ext uri="{BB962C8B-B14F-4D97-AF65-F5344CB8AC3E}">
        <p14:creationId xmlns:p14="http://schemas.microsoft.com/office/powerpoint/2010/main" val="63350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E2F144C-6642-490E-BAC0-AE3FD351C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953" y="2995971"/>
            <a:ext cx="1656747" cy="16567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8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</a:t>
            </a:r>
            <a:r>
              <a:rPr lang="en-US" sz="2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Apresentação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2499742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Apresentação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Minha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ACCD6D-2A79-4FD4-B29C-9436C2BBD8A3}"/>
              </a:ext>
            </a:extLst>
          </p:cNvPr>
          <p:cNvSpPr txBox="1"/>
          <p:nvPr/>
        </p:nvSpPr>
        <p:spPr>
          <a:xfrm>
            <a:off x="536944" y="1265275"/>
            <a:ext cx="807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Engenharia da computação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Hardware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Software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Controle e Automação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Redes</a:t>
            </a: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Minhas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Experiências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624D7-F506-42EF-B4D1-47E9C719AF43}"/>
              </a:ext>
            </a:extLst>
          </p:cNvPr>
          <p:cNvSpPr txBox="1"/>
          <p:nvPr/>
        </p:nvSpPr>
        <p:spPr>
          <a:xfrm>
            <a:off x="536944" y="1265275"/>
            <a:ext cx="8070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Bolsista ANP – C++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Projetos Pessoais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Prefeitura de Macaé-RJ</a:t>
            </a:r>
          </a:p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everis</a:t>
            </a: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6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Motivação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624D7-F506-42EF-B4D1-47E9C719AF43}"/>
              </a:ext>
            </a:extLst>
          </p:cNvPr>
          <p:cNvSpPr txBox="1"/>
          <p:nvPr/>
        </p:nvSpPr>
        <p:spPr>
          <a:xfrm>
            <a:off x="536944" y="1265275"/>
            <a:ext cx="807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 as tecnologias funcionando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Construir ferramentas que agilizam nosso dia-a-dia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Progredir da minha carreira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Sentimento de satisfação de saber que sou capaz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Ajudar às outras pessoas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2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LinkedIn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04FC64-7D14-40BB-A91C-11460843D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193" y="863443"/>
            <a:ext cx="3483614" cy="348361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E78AA76-2861-48A6-BDD0-600303F91E54}"/>
              </a:ext>
            </a:extLst>
          </p:cNvPr>
          <p:cNvSpPr txBox="1"/>
          <p:nvPr/>
        </p:nvSpPr>
        <p:spPr>
          <a:xfrm>
            <a:off x="733449" y="4376135"/>
            <a:ext cx="767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https://www.linkedin.com/in/jo%C3%A3o-dutra-400a9330/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5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7C422B-CABD-41D8-8B4F-5800922D6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49" y="1417283"/>
            <a:ext cx="2838893" cy="283889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0F7E161-3F30-450C-B939-9B965CC9EE66}"/>
              </a:ext>
            </a:extLst>
          </p:cNvPr>
          <p:cNvSpPr txBox="1"/>
          <p:nvPr/>
        </p:nvSpPr>
        <p:spPr>
          <a:xfrm>
            <a:off x="1295128" y="1076938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 GitHub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5D752A-454C-47C0-8A81-6D65A1AA8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784" y="1461300"/>
            <a:ext cx="2750857" cy="275085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9B43102-0350-4EC4-A7E8-E0F8F6694029}"/>
              </a:ext>
            </a:extLst>
          </p:cNvPr>
          <p:cNvSpPr txBox="1"/>
          <p:nvPr/>
        </p:nvSpPr>
        <p:spPr>
          <a:xfrm>
            <a:off x="5609784" y="1076938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Repositório do Curso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2F81CD-3F63-4319-A6D0-68F412FAB481}"/>
              </a:ext>
            </a:extLst>
          </p:cNvPr>
          <p:cNvSpPr txBox="1"/>
          <p:nvPr/>
        </p:nvSpPr>
        <p:spPr>
          <a:xfrm>
            <a:off x="1790630" y="4056069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CA0A7C-CFF1-4D83-8C2F-C5E1224EF69E}"/>
              </a:ext>
            </a:extLst>
          </p:cNvPr>
          <p:cNvSpPr txBox="1"/>
          <p:nvPr/>
        </p:nvSpPr>
        <p:spPr>
          <a:xfrm>
            <a:off x="6666966" y="4056068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6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YouTube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2F81CD-3F63-4319-A6D0-68F412FAB481}"/>
              </a:ext>
            </a:extLst>
          </p:cNvPr>
          <p:cNvSpPr txBox="1"/>
          <p:nvPr/>
        </p:nvSpPr>
        <p:spPr>
          <a:xfrm>
            <a:off x="460137" y="4438821"/>
            <a:ext cx="8223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https://www.youtube.com/channel/UCj1AuxI-1Y-sK19nJEpcb3Q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21DECF-9B39-4D5C-8C5D-1E12BC293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551" y="829143"/>
            <a:ext cx="3677536" cy="367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Lógica de Programação e Estruturas de Dados: Sandra Puga: 9788543019147:  Amazon.com: Books">
            <a:extLst>
              <a:ext uri="{FF2B5EF4-FFF2-40B4-BE49-F238E27FC236}">
                <a16:creationId xmlns:a16="http://schemas.microsoft.com/office/drawing/2014/main" id="{AD5E2C56-98DE-4754-AA94-90D900EF7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441" y="995655"/>
            <a:ext cx="2552397" cy="3612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864EC67-11CA-4A16-8547-37F178A0F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338" y="995655"/>
            <a:ext cx="2465972" cy="3592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6D1A54A-F13E-41A7-A825-7FE3C761F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650" y="992621"/>
            <a:ext cx="2561451" cy="3603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749</Words>
  <Application>Microsoft Office PowerPoint</Application>
  <PresentationFormat>Apresentação na tela (16:9)</PresentationFormat>
  <Paragraphs>92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Century Gothic</vt:lpstr>
      <vt:lpstr>Calibri</vt:lpstr>
      <vt:lpstr>Proxima Nova</vt:lpstr>
      <vt:lpstr>Courier New</vt:lpstr>
      <vt:lpstr>Arial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16</cp:revision>
  <dcterms:modified xsi:type="dcterms:W3CDTF">2021-04-24T00:26:26Z</dcterms:modified>
</cp:coreProperties>
</file>