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6"/>
  </p:notesMasterIdLst>
  <p:sldIdLst>
    <p:sldId id="258" r:id="rId3"/>
    <p:sldId id="273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3|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[FIFO: First In, First Out]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97019" y="3127064"/>
            <a:ext cx="7923965" cy="165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Fila (Métodos: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dequeue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isEmpty</a:t>
            </a: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69FE389-4A58-49C3-8D88-CEAADE0E4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8407" y="3555365"/>
            <a:ext cx="1098017" cy="10980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183</Words>
  <Application>Microsoft Office PowerPoint</Application>
  <PresentationFormat>Apresentação na tela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Proxima Nova</vt:lpstr>
      <vt:lpstr>Calibri</vt:lpstr>
      <vt:lpstr>Courier New</vt:lpstr>
      <vt:lpstr>Arial</vt:lpstr>
      <vt:lpstr>Century Gothic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76</cp:revision>
  <dcterms:modified xsi:type="dcterms:W3CDTF">2021-04-24T22:04:43Z</dcterms:modified>
</cp:coreProperties>
</file>