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60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Utilização da Classe Fila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174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Calibri</vt:lpstr>
      <vt:lpstr>Proxima Nova</vt:lpstr>
      <vt:lpstr>Courier New</vt:lpstr>
      <vt:lpstr>Arial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79</cp:revision>
  <dcterms:modified xsi:type="dcterms:W3CDTF">2021-04-25T00:41:57Z</dcterms:modified>
</cp:coreProperties>
</file>