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embutir o nó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53367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No("primeiro“));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RAFATORAÇÃO: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(“primeiro”);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215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Calibri</vt:lpstr>
      <vt:lpstr>Courier New</vt:lpstr>
      <vt:lpstr>Arial</vt:lpstr>
      <vt:lpstr>Proxima Nova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79</cp:revision>
  <dcterms:modified xsi:type="dcterms:W3CDTF">2021-04-25T00:40:18Z</dcterms:modified>
</cp:coreProperties>
</file>