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15"/>
  </p:notesMasterIdLst>
  <p:sldIdLst>
    <p:sldId id="258" r:id="rId3"/>
    <p:sldId id="273" r:id="rId4"/>
    <p:sldId id="282" r:id="rId5"/>
    <p:sldId id="286" r:id="rId6"/>
    <p:sldId id="289" r:id="rId7"/>
    <p:sldId id="290" r:id="rId8"/>
    <p:sldId id="291" r:id="rId9"/>
    <p:sldId id="292" r:id="rId10"/>
    <p:sldId id="293" r:id="rId11"/>
    <p:sldId id="295" r:id="rId12"/>
    <p:sldId id="294" r:id="rId13"/>
    <p:sldId id="262" r:id="rId1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Proxima Nova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C"/>
    <a:srgbClr val="62625E"/>
    <a:srgbClr val="2D5A73"/>
    <a:srgbClr val="E9E9DA"/>
    <a:srgbClr val="2C5871"/>
    <a:srgbClr val="2C5972"/>
    <a:srgbClr val="B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595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74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0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416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9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8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107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5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28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3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de um elemento</a:t>
            </a:r>
          </a:p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88" y="2274980"/>
            <a:ext cx="6097503" cy="2293993"/>
          </a:xfrm>
          <a:prstGeom prst="rect">
            <a:avLst/>
          </a:prstGeom>
        </p:spPr>
      </p:pic>
      <p:sp>
        <p:nvSpPr>
          <p:cNvPr id="8" name="Seta: para Baixo 4">
            <a:extLst>
              <a:ext uri="{FF2B5EF4-FFF2-40B4-BE49-F238E27FC236}">
                <a16:creationId xmlns:a16="http://schemas.microsoft.com/office/drawing/2014/main" xmlns="" id="{CB6558F6-CCC0-4B88-948D-94FB3AC99AF9}"/>
              </a:ext>
            </a:extLst>
          </p:cNvPr>
          <p:cNvSpPr/>
          <p:nvPr/>
        </p:nvSpPr>
        <p:spPr>
          <a:xfrm rot="16200000">
            <a:off x="746233" y="2782023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Baixo 4">
            <a:extLst>
              <a:ext uri="{FF2B5EF4-FFF2-40B4-BE49-F238E27FC236}">
                <a16:creationId xmlns:a16="http://schemas.microsoft.com/office/drawing/2014/main" xmlns="" id="{CB6558F6-CCC0-4B88-948D-94FB3AC99AF9}"/>
              </a:ext>
            </a:extLst>
          </p:cNvPr>
          <p:cNvSpPr/>
          <p:nvPr/>
        </p:nvSpPr>
        <p:spPr>
          <a:xfrm rot="16200000">
            <a:off x="3548018" y="2956744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30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Exibição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Algoritmo Recursivo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1843120"/>
            <a:ext cx="5034643" cy="27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505650" y="1283983"/>
            <a:ext cx="8520600" cy="158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7 | Etapa 4: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Árvores</a:t>
            </a:r>
            <a:endParaRPr lang="en-US" sz="54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253197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Explicando operações básicas em árvores de busca binária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Binária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546503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311700" y="1304693"/>
            <a:ext cx="31069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Última Aula: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Posição dos nós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à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à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0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72BA7EA5-B639-4FAA-8F56-C2223979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800" y="1799202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58025E-6 L -0.07448 0.140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E528385E-48C7-4F3A-8F39-FA92552F6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882" y="2537460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07326 0.137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3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3F70D3A-158E-4EBD-A1E0-2CAE2963C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037" y="3232169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00216 L 0.07326 0.104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5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42132828-D80F-4811-96F0-3E5F4055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49" y="1810471"/>
            <a:ext cx="4391638" cy="2676899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C7FEA8D8-EC1C-46B5-B370-166FDE8AA185}"/>
              </a:ext>
            </a:extLst>
          </p:cNvPr>
          <p:cNvCxnSpPr/>
          <p:nvPr/>
        </p:nvCxnSpPr>
        <p:spPr>
          <a:xfrm flipH="1">
            <a:off x="3447098" y="4259103"/>
            <a:ext cx="297690" cy="35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Inserção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3523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Regra: 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Maiores para direita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Menores para esquerda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3FF2D893-B130-4E92-95F7-568D9AB97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764" y="3782976"/>
            <a:ext cx="560471" cy="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0216 L -0.12743 0.128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1" y="6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5734294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 smtClean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Exclusão</a:t>
            </a:r>
            <a:endParaRPr lang="pt-BR"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80BA323-3898-4640-8B2C-7901D2BF9BC1}"/>
              </a:ext>
            </a:extLst>
          </p:cNvPr>
          <p:cNvSpPr txBox="1"/>
          <p:nvPr/>
        </p:nvSpPr>
        <p:spPr>
          <a:xfrm>
            <a:off x="248688" y="1289776"/>
            <a:ext cx="4873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Exclusão da raiz</a:t>
            </a:r>
          </a:p>
          <a:p>
            <a:r>
              <a:rPr lang="pt-BR" sz="2400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Pega o maior elemento da esquerda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52" y="2341750"/>
            <a:ext cx="6325483" cy="2353003"/>
          </a:xfrm>
          <a:prstGeom prst="rect">
            <a:avLst/>
          </a:prstGeom>
        </p:spPr>
      </p:pic>
      <p:sp>
        <p:nvSpPr>
          <p:cNvPr id="12" name="Seta: para Baixo 4">
            <a:extLst>
              <a:ext uri="{FF2B5EF4-FFF2-40B4-BE49-F238E27FC236}">
                <a16:creationId xmlns:a16="http://schemas.microsoft.com/office/drawing/2014/main" xmlns="" id="{CB6558F6-CCC0-4B88-948D-94FB3AC99AF9}"/>
              </a:ext>
            </a:extLst>
          </p:cNvPr>
          <p:cNvSpPr/>
          <p:nvPr/>
        </p:nvSpPr>
        <p:spPr>
          <a:xfrm rot="16200000">
            <a:off x="1324617" y="2267127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4">
            <a:extLst>
              <a:ext uri="{FF2B5EF4-FFF2-40B4-BE49-F238E27FC236}">
                <a16:creationId xmlns:a16="http://schemas.microsoft.com/office/drawing/2014/main" xmlns="" id="{CB6558F6-CCC0-4B88-948D-94FB3AC99AF9}"/>
              </a:ext>
            </a:extLst>
          </p:cNvPr>
          <p:cNvSpPr/>
          <p:nvPr/>
        </p:nvSpPr>
        <p:spPr>
          <a:xfrm rot="16200000">
            <a:off x="4240548" y="2217739"/>
            <a:ext cx="442449" cy="769434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75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246</Words>
  <Application>Microsoft Office PowerPoint</Application>
  <PresentationFormat>Apresentação na tela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Century Gothic</vt:lpstr>
      <vt:lpstr>Arial</vt:lpstr>
      <vt:lpstr>Courier New</vt:lpstr>
      <vt:lpstr>Proxima Nova</vt:lpstr>
      <vt:lpstr>Calibri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Joao Core Dutra</cp:lastModifiedBy>
  <cp:revision>152</cp:revision>
  <dcterms:modified xsi:type="dcterms:W3CDTF">2021-05-03T14:52:25Z</dcterms:modified>
</cp:coreProperties>
</file>