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6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8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(Listas)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E2F144C-6642-490E-BAC0-AE3FD35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53" y="2995971"/>
            <a:ext cx="1656747" cy="1656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733449" y="4376135"/>
            <a:ext cx="767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84" y="1461300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5609784" y="10769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6666966" y="405606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460137" y="4438821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733</Words>
  <Application>Microsoft Office PowerPoint</Application>
  <PresentationFormat>Apresentação na tela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Calibri</vt:lpstr>
      <vt:lpstr>Courier New</vt:lpstr>
      <vt:lpstr>Arial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15</cp:revision>
  <dcterms:modified xsi:type="dcterms:W3CDTF">2021-04-23T23:58:14Z</dcterms:modified>
</cp:coreProperties>
</file>