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0"/>
  </p:notesMasterIdLst>
  <p:sldIdLst>
    <p:sldId id="258" r:id="rId3"/>
    <p:sldId id="273" r:id="rId4"/>
    <p:sldId id="274" r:id="rId5"/>
    <p:sldId id="276" r:id="rId6"/>
    <p:sldId id="277" r:id="rId7"/>
    <p:sldId id="275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13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6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03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oracle.com/br/java/technologies/javase-jdk11-download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jetbrains.com/idea/download/#section=window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4: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2818720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e Configuração do Ambiente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SE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Kit 11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FE8E86-A435-49D2-BC58-86A02A1B9C62}"/>
              </a:ext>
            </a:extLst>
          </p:cNvPr>
          <p:cNvSpPr txBox="1"/>
          <p:nvPr/>
        </p:nvSpPr>
        <p:spPr>
          <a:xfrm>
            <a:off x="545621" y="4516616"/>
            <a:ext cx="8375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https://www.oracle.com/br/java/technologies/javase-jdk11-downloads.html</a:t>
            </a:r>
            <a:endParaRPr lang="pt-BR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7334D5E-E477-43AE-BD40-75D7E3972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21" y="911150"/>
            <a:ext cx="3528680" cy="35286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4B49BB2-C834-482C-B746-8B0E81B7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439" y="1052354"/>
            <a:ext cx="4375584" cy="33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F225C88-3034-4F2E-A71B-A94EABCD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35" y="850605"/>
            <a:ext cx="3114675" cy="33432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Ambiente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0C61EF-D57F-4919-9C19-485F8A365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850605"/>
            <a:ext cx="4512635" cy="4091562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4266190E-AB7F-42F3-8787-7926DC86079C}"/>
              </a:ext>
            </a:extLst>
          </p:cNvPr>
          <p:cNvSpPr/>
          <p:nvPr/>
        </p:nvSpPr>
        <p:spPr>
          <a:xfrm>
            <a:off x="4572000" y="2571750"/>
            <a:ext cx="893135" cy="59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4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Ambiente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CBEC87-FB2B-4E50-B0B5-1A8FB99B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850605"/>
            <a:ext cx="3444021" cy="39614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E77C51-E34D-4E15-AC71-6AD575BFE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758" y="780752"/>
            <a:ext cx="4296934" cy="4135974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7F2B246F-DC7C-4A04-8D12-364160812776}"/>
              </a:ext>
            </a:extLst>
          </p:cNvPr>
          <p:cNvSpPr/>
          <p:nvPr/>
        </p:nvSpPr>
        <p:spPr>
          <a:xfrm>
            <a:off x="3583172" y="2535691"/>
            <a:ext cx="893135" cy="59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86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SE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Kit 11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FE8E86-A435-49D2-BC58-86A02A1B9C62}"/>
              </a:ext>
            </a:extLst>
          </p:cNvPr>
          <p:cNvSpPr txBox="1"/>
          <p:nvPr/>
        </p:nvSpPr>
        <p:spPr>
          <a:xfrm>
            <a:off x="311700" y="4516616"/>
            <a:ext cx="6737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https://www.jetbrains.com/idea/download/#section=windows</a:t>
            </a:r>
            <a:endParaRPr lang="pt-BR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6DDF6C-C452-422F-B0CC-AE613B046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818074"/>
            <a:ext cx="3778396" cy="37783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95CE6C-22A0-4515-AFA3-52A307F9E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096" y="979065"/>
            <a:ext cx="4632434" cy="28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216</Words>
  <Application>Microsoft Office PowerPoint</Application>
  <PresentationFormat>Apresentação na tela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Courier New</vt:lpstr>
      <vt:lpstr>Arial</vt:lpstr>
      <vt:lpstr>Century Gothic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49</cp:revision>
  <dcterms:modified xsi:type="dcterms:W3CDTF">2021-04-22T01:17:19Z</dcterms:modified>
</cp:coreProperties>
</file>