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3" r:id="rId4"/>
    <p:sldId id="259" r:id="rId5"/>
    <p:sldId id="274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5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6: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Apresentação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2499742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Nó e Encadeamento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EF8692-63C6-4F18-A371-239EEC6A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365" y="1231339"/>
            <a:ext cx="6641270" cy="3746032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Nó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3FC06B-1291-4A5D-AE09-0A7E0E3411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40"/>
          <a:stretch/>
        </p:blipFill>
        <p:spPr>
          <a:xfrm>
            <a:off x="0" y="1035057"/>
            <a:ext cx="9144000" cy="40438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128E811-3D38-4624-8DF2-61D67AE61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66" y="1651400"/>
            <a:ext cx="1704000" cy="1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34568E-6 L 0.39566 0.004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74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EF8692-63C6-4F18-A371-239EEC6A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57" y="1977670"/>
            <a:ext cx="2269075" cy="1279880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Encadeamento de Nó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28E811-3D38-4624-8DF2-61D67AE61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537" y="2159664"/>
            <a:ext cx="582714" cy="61554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8B04D56-94E0-429C-85E5-D798C5513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217" y="1977670"/>
            <a:ext cx="2269075" cy="12798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91213B-EB3D-4143-B59D-B74980D2D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397" y="2159664"/>
            <a:ext cx="582714" cy="61554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7E662BE-B6E6-4E48-A7E9-2778F801E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02" y="1977670"/>
            <a:ext cx="2269075" cy="127988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9DB3189-2991-44EA-B5B3-C57DF0CAC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482" y="2159664"/>
            <a:ext cx="582714" cy="615543"/>
          </a:xfrm>
          <a:prstGeom prst="rect">
            <a:avLst/>
          </a:prstGeom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9E49C648-632C-4489-97CD-873A465B337B}"/>
              </a:ext>
            </a:extLst>
          </p:cNvPr>
          <p:cNvSpPr/>
          <p:nvPr/>
        </p:nvSpPr>
        <p:spPr>
          <a:xfrm>
            <a:off x="2686306" y="2796172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025C84DD-12F7-4060-AF48-84F46674CE6F}"/>
              </a:ext>
            </a:extLst>
          </p:cNvPr>
          <p:cNvSpPr/>
          <p:nvPr/>
        </p:nvSpPr>
        <p:spPr>
          <a:xfrm>
            <a:off x="5366006" y="2789822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7375603" y="3281928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591AFD-4DCB-4B79-8812-5B56D56635A1}"/>
              </a:ext>
            </a:extLst>
          </p:cNvPr>
          <p:cNvSpPr/>
          <p:nvPr/>
        </p:nvSpPr>
        <p:spPr>
          <a:xfrm>
            <a:off x="6982549" y="3731346"/>
            <a:ext cx="1415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23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69FE389-4A58-49C3-8D88-CEAADE0E4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407" y="3555365"/>
            <a:ext cx="1098017" cy="1098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175</Words>
  <Application>Microsoft Office PowerPoint</Application>
  <PresentationFormat>Apresentação na tela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Century Gothic</vt:lpstr>
      <vt:lpstr>Proxima Nova</vt:lpstr>
      <vt:lpstr>Calibri</vt:lpstr>
      <vt:lpstr>Courier New</vt:lpstr>
      <vt:lpstr>Arial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47</cp:revision>
  <dcterms:modified xsi:type="dcterms:W3CDTF">2021-04-22T01:23:18Z</dcterms:modified>
</cp:coreProperties>
</file>