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1"/>
  </p:notesMasterIdLst>
  <p:sldIdLst>
    <p:sldId id="258" r:id="rId3"/>
    <p:sldId id="273" r:id="rId4"/>
    <p:sldId id="282" r:id="rId5"/>
    <p:sldId id="286" r:id="rId6"/>
    <p:sldId id="287" r:id="rId7"/>
    <p:sldId id="288" r:id="rId8"/>
    <p:sldId id="289" r:id="rId9"/>
    <p:sldId id="26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C"/>
    <a:srgbClr val="62625E"/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459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7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9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712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80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260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1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128398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53197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Explicando </a:t>
            </a:r>
            <a:r>
              <a:rPr lang="pt-BR" sz="3600" dirty="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atravessamento em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142" y="1484092"/>
            <a:ext cx="3604935" cy="2290264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3"/>
            <a:ext cx="5734294" cy="117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Atravessamento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Árvore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880BA323-3898-4640-8B2C-7901D2BF9BC1}"/>
              </a:ext>
            </a:extLst>
          </p:cNvPr>
          <p:cNvSpPr txBox="1"/>
          <p:nvPr/>
        </p:nvSpPr>
        <p:spPr>
          <a:xfrm>
            <a:off x="311701" y="1413551"/>
            <a:ext cx="4173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atravessamentos:</a:t>
            </a:r>
          </a:p>
          <a:p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IN-ORDEM</a:t>
            </a: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PRÉ-ORDEM</a:t>
            </a: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PÓS-ORDEM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40270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22" y="711206"/>
            <a:ext cx="3604935" cy="2290264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844996" y="232128"/>
            <a:ext cx="7026861" cy="59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Atravessamento </a:t>
            </a:r>
            <a:r>
              <a:rPr lang="pt-BR" sz="4000" b="1" dirty="0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IN-ORDEM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880BA323-3898-4640-8B2C-7901D2BF9BC1}"/>
              </a:ext>
            </a:extLst>
          </p:cNvPr>
          <p:cNvSpPr txBox="1"/>
          <p:nvPr/>
        </p:nvSpPr>
        <p:spPr>
          <a:xfrm>
            <a:off x="341230" y="1199733"/>
            <a:ext cx="4173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Saída: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1,2,3,4,5,6 e 7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9" y="2054370"/>
            <a:ext cx="4924022" cy="26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22" y="711206"/>
            <a:ext cx="3604935" cy="2290264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719944" y="232128"/>
            <a:ext cx="7341870" cy="59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Atravessamento </a:t>
            </a:r>
            <a:r>
              <a:rPr lang="pt-BR" sz="4000" b="1" dirty="0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PRÉ-ORDEM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880BA323-3898-4640-8B2C-7901D2BF9BC1}"/>
              </a:ext>
            </a:extLst>
          </p:cNvPr>
          <p:cNvSpPr txBox="1"/>
          <p:nvPr/>
        </p:nvSpPr>
        <p:spPr>
          <a:xfrm>
            <a:off x="341230" y="1199733"/>
            <a:ext cx="4173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Saída: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4,2,1,3,6,5 e 7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0" y="2052502"/>
            <a:ext cx="4919122" cy="263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2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22" y="711206"/>
            <a:ext cx="3604935" cy="2290264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796146" y="232128"/>
            <a:ext cx="7341870" cy="59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Atravessamento </a:t>
            </a:r>
            <a:r>
              <a:rPr lang="pt-BR" sz="4000" b="1" dirty="0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PÓS-ORDEM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880BA323-3898-4640-8B2C-7901D2BF9BC1}"/>
              </a:ext>
            </a:extLst>
          </p:cNvPr>
          <p:cNvSpPr txBox="1"/>
          <p:nvPr/>
        </p:nvSpPr>
        <p:spPr>
          <a:xfrm>
            <a:off x="341230" y="1199733"/>
            <a:ext cx="4173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Saída: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1,3,2,5,7,6 e 4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9" y="2049236"/>
            <a:ext cx="4933541" cy="264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273</Words>
  <Application>Microsoft Office PowerPoint</Application>
  <PresentationFormat>Apresentação na tela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Courier New</vt:lpstr>
      <vt:lpstr>Calibri</vt:lpstr>
      <vt:lpstr>Century Gothic</vt:lpstr>
      <vt:lpstr>Proxima Nova</vt:lpstr>
      <vt:lpstr>Arial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Joao Core Dutra</cp:lastModifiedBy>
  <cp:revision>167</cp:revision>
  <dcterms:modified xsi:type="dcterms:W3CDTF">2021-05-03T18:45:59Z</dcterms:modified>
</cp:coreProperties>
</file>