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10"/>
  </p:notesMasterIdLst>
  <p:sldIdLst>
    <p:sldId id="258" r:id="rId3"/>
    <p:sldId id="273" r:id="rId4"/>
    <p:sldId id="282" r:id="rId5"/>
    <p:sldId id="285" r:id="rId6"/>
    <p:sldId id="286" r:id="rId7"/>
    <p:sldId id="262" r:id="rId8"/>
    <p:sldId id="276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Proxima Nova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637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258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7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discord.com/invite/eUrT2UFeS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91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6 | Etapa 1: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Circulares</a:t>
            </a: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356714"/>
            <a:ext cx="8290350" cy="113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Explicação teórica do conceito de Listas Circulares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eta: para Baixo 28">
            <a:extLst>
              <a:ext uri="{FF2B5EF4-FFF2-40B4-BE49-F238E27FC236}">
                <a16:creationId xmlns:a16="http://schemas.microsoft.com/office/drawing/2014/main" id="{7D389D8C-15AB-407D-97C6-9656D36DD24B}"/>
              </a:ext>
            </a:extLst>
          </p:cNvPr>
          <p:cNvSpPr/>
          <p:nvPr/>
        </p:nvSpPr>
        <p:spPr>
          <a:xfrm rot="16200000">
            <a:off x="3072677" y="2216297"/>
            <a:ext cx="190584" cy="575510"/>
          </a:xfrm>
          <a:prstGeom prst="downArrow">
            <a:avLst>
              <a:gd name="adj1" fmla="val 44097"/>
              <a:gd name="adj2" fmla="val 578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EF19F522-690B-4316-99D1-35B92546B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908" y="2168900"/>
            <a:ext cx="1461911" cy="689357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0588461-14E0-40FF-BCFE-09C0D6531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198" y="2141557"/>
            <a:ext cx="1461911" cy="689357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118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da Lista Circular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BF24D38-788E-4012-A4A8-2C01E44DD2B3}"/>
              </a:ext>
            </a:extLst>
          </p:cNvPr>
          <p:cNvSpPr txBox="1"/>
          <p:nvPr/>
        </p:nvSpPr>
        <p:spPr>
          <a:xfrm>
            <a:off x="311700" y="4171677"/>
            <a:ext cx="8548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Métodos: .remove();    .</a:t>
            </a:r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(index)</a:t>
            </a:r>
          </a:p>
          <a:p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.</a:t>
            </a:r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</a:t>
            </a:r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    .</a:t>
            </a:r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isEmpty</a:t>
            </a:r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</p:txBody>
      </p:sp>
      <p:sp>
        <p:nvSpPr>
          <p:cNvPr id="2" name="Seta: em Forma de U 1">
            <a:extLst>
              <a:ext uri="{FF2B5EF4-FFF2-40B4-BE49-F238E27FC236}">
                <a16:creationId xmlns:a16="http://schemas.microsoft.com/office/drawing/2014/main" id="{A6BFACBF-C135-4862-B4FA-CC360250BC50}"/>
              </a:ext>
            </a:extLst>
          </p:cNvPr>
          <p:cNvSpPr/>
          <p:nvPr/>
        </p:nvSpPr>
        <p:spPr>
          <a:xfrm flipH="1">
            <a:off x="4057649" y="1937007"/>
            <a:ext cx="4360877" cy="341671"/>
          </a:xfrm>
          <a:prstGeom prst="uturnArrow">
            <a:avLst>
              <a:gd name="adj1" fmla="val 25000"/>
              <a:gd name="adj2" fmla="val 25000"/>
              <a:gd name="adj3" fmla="val 26326"/>
              <a:gd name="adj4" fmla="val 43750"/>
              <a:gd name="adj5" fmla="val 76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CB6F7157-71CD-4492-9725-823F6109B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107" y="2168900"/>
            <a:ext cx="687978" cy="687978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7AE984D6-1D1A-4672-A1B4-BF799E109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133" y="2174561"/>
            <a:ext cx="1461911" cy="689357"/>
          </a:xfrm>
          <a:prstGeom prst="rect">
            <a:avLst/>
          </a:prstGeom>
        </p:spPr>
      </p:pic>
      <p:sp>
        <p:nvSpPr>
          <p:cNvPr id="27" name="Seta: para Baixo 26">
            <a:extLst>
              <a:ext uri="{FF2B5EF4-FFF2-40B4-BE49-F238E27FC236}">
                <a16:creationId xmlns:a16="http://schemas.microsoft.com/office/drawing/2014/main" id="{FCD6FDA5-111F-4B44-8723-1FE2FFF10D3E}"/>
              </a:ext>
            </a:extLst>
          </p:cNvPr>
          <p:cNvSpPr/>
          <p:nvPr/>
        </p:nvSpPr>
        <p:spPr>
          <a:xfrm rot="16200000">
            <a:off x="6881888" y="2217676"/>
            <a:ext cx="190584" cy="575510"/>
          </a:xfrm>
          <a:prstGeom prst="downArrow">
            <a:avLst>
              <a:gd name="adj1" fmla="val 44097"/>
              <a:gd name="adj2" fmla="val 578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: para Baixo 29">
            <a:extLst>
              <a:ext uri="{FF2B5EF4-FFF2-40B4-BE49-F238E27FC236}">
                <a16:creationId xmlns:a16="http://schemas.microsoft.com/office/drawing/2014/main" id="{3CF2B16A-621E-4C0F-B82C-BFCD3759B115}"/>
              </a:ext>
            </a:extLst>
          </p:cNvPr>
          <p:cNvSpPr/>
          <p:nvPr/>
        </p:nvSpPr>
        <p:spPr>
          <a:xfrm rot="16200000">
            <a:off x="4968980" y="2223337"/>
            <a:ext cx="190584" cy="575510"/>
          </a:xfrm>
          <a:prstGeom prst="downArrow">
            <a:avLst>
              <a:gd name="adj1" fmla="val 44097"/>
              <a:gd name="adj2" fmla="val 578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o Explicativo: Linha 2">
            <a:extLst>
              <a:ext uri="{FF2B5EF4-FFF2-40B4-BE49-F238E27FC236}">
                <a16:creationId xmlns:a16="http://schemas.microsoft.com/office/drawing/2014/main" id="{319361C8-2BB1-4F80-8FEC-416D64FA0B4F}"/>
              </a:ext>
            </a:extLst>
          </p:cNvPr>
          <p:cNvSpPr/>
          <p:nvPr/>
        </p:nvSpPr>
        <p:spPr>
          <a:xfrm>
            <a:off x="2682850" y="1379354"/>
            <a:ext cx="1374799" cy="409652"/>
          </a:xfrm>
          <a:prstGeom prst="borderCallout1">
            <a:avLst>
              <a:gd name="adj1" fmla="val 103136"/>
              <a:gd name="adj2" fmla="val 63856"/>
              <a:gd name="adj3" fmla="val 199608"/>
              <a:gd name="adj4" fmla="val 768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Cauda</a:t>
            </a:r>
          </a:p>
        </p:txBody>
      </p:sp>
      <p:sp>
        <p:nvSpPr>
          <p:cNvPr id="15" name="Texto Explicativo: Linha 14">
            <a:extLst>
              <a:ext uri="{FF2B5EF4-FFF2-40B4-BE49-F238E27FC236}">
                <a16:creationId xmlns:a16="http://schemas.microsoft.com/office/drawing/2014/main" id="{02853955-A2ED-4F40-B7F4-9ECFDD616189}"/>
              </a:ext>
            </a:extLst>
          </p:cNvPr>
          <p:cNvSpPr/>
          <p:nvPr/>
        </p:nvSpPr>
        <p:spPr>
          <a:xfrm>
            <a:off x="7485285" y="1296873"/>
            <a:ext cx="1374799" cy="409652"/>
          </a:xfrm>
          <a:prstGeom prst="borderCallout1">
            <a:avLst>
              <a:gd name="adj1" fmla="val 103136"/>
              <a:gd name="adj2" fmla="val 63856"/>
              <a:gd name="adj3" fmla="val 218663"/>
              <a:gd name="adj4" fmla="val 833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Cabeça</a:t>
            </a:r>
          </a:p>
        </p:txBody>
      </p:sp>
    </p:spTree>
    <p:extLst>
      <p:ext uri="{BB962C8B-B14F-4D97-AF65-F5344CB8AC3E}">
        <p14:creationId xmlns:p14="http://schemas.microsoft.com/office/powerpoint/2010/main" val="356557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eta: para Baixo 28">
            <a:extLst>
              <a:ext uri="{FF2B5EF4-FFF2-40B4-BE49-F238E27FC236}">
                <a16:creationId xmlns:a16="http://schemas.microsoft.com/office/drawing/2014/main" id="{7D389D8C-15AB-407D-97C6-9656D36DD24B}"/>
              </a:ext>
            </a:extLst>
          </p:cNvPr>
          <p:cNvSpPr/>
          <p:nvPr/>
        </p:nvSpPr>
        <p:spPr>
          <a:xfrm rot="16200000">
            <a:off x="3072677" y="2216297"/>
            <a:ext cx="190584" cy="575510"/>
          </a:xfrm>
          <a:prstGeom prst="downArrow">
            <a:avLst>
              <a:gd name="adj1" fmla="val 44097"/>
              <a:gd name="adj2" fmla="val 578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27338B7E-ACC8-45BB-BC71-CC8342852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396" y="2135275"/>
            <a:ext cx="1461911" cy="689357"/>
          </a:xfrm>
          <a:prstGeom prst="rect">
            <a:avLst/>
          </a:prstGeom>
        </p:spPr>
      </p:pic>
      <p:sp>
        <p:nvSpPr>
          <p:cNvPr id="32" name="Seta: para Baixo 31">
            <a:extLst>
              <a:ext uri="{FF2B5EF4-FFF2-40B4-BE49-F238E27FC236}">
                <a16:creationId xmlns:a16="http://schemas.microsoft.com/office/drawing/2014/main" id="{CD0DCD61-3C59-4BC3-B016-3224C2CE1100}"/>
              </a:ext>
            </a:extLst>
          </p:cNvPr>
          <p:cNvSpPr/>
          <p:nvPr/>
        </p:nvSpPr>
        <p:spPr>
          <a:xfrm rot="16200000">
            <a:off x="3070178" y="2217055"/>
            <a:ext cx="190584" cy="575510"/>
          </a:xfrm>
          <a:prstGeom prst="downArrow">
            <a:avLst>
              <a:gd name="adj1" fmla="val 44097"/>
              <a:gd name="adj2" fmla="val 578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EF19F522-690B-4316-99D1-35B92546B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908" y="2168900"/>
            <a:ext cx="1461911" cy="689357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0588461-14E0-40FF-BCFE-09C0D6531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198" y="2141557"/>
            <a:ext cx="1461911" cy="689357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118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Método .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</a:t>
            </a: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eta: em Forma de U 1">
            <a:extLst>
              <a:ext uri="{FF2B5EF4-FFF2-40B4-BE49-F238E27FC236}">
                <a16:creationId xmlns:a16="http://schemas.microsoft.com/office/drawing/2014/main" id="{A6BFACBF-C135-4862-B4FA-CC360250BC50}"/>
              </a:ext>
            </a:extLst>
          </p:cNvPr>
          <p:cNvSpPr/>
          <p:nvPr/>
        </p:nvSpPr>
        <p:spPr>
          <a:xfrm flipH="1">
            <a:off x="4057649" y="1937007"/>
            <a:ext cx="4360877" cy="341671"/>
          </a:xfrm>
          <a:prstGeom prst="uturnArrow">
            <a:avLst>
              <a:gd name="adj1" fmla="val 25000"/>
              <a:gd name="adj2" fmla="val 25000"/>
              <a:gd name="adj3" fmla="val 26326"/>
              <a:gd name="adj4" fmla="val 43750"/>
              <a:gd name="adj5" fmla="val 76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CB6F7157-71CD-4492-9725-823F6109B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107" y="2168900"/>
            <a:ext cx="687978" cy="687978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7AE984D6-1D1A-4672-A1B4-BF799E109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133" y="2174561"/>
            <a:ext cx="1461911" cy="689357"/>
          </a:xfrm>
          <a:prstGeom prst="rect">
            <a:avLst/>
          </a:prstGeom>
        </p:spPr>
      </p:pic>
      <p:sp>
        <p:nvSpPr>
          <p:cNvPr id="27" name="Seta: para Baixo 26">
            <a:extLst>
              <a:ext uri="{FF2B5EF4-FFF2-40B4-BE49-F238E27FC236}">
                <a16:creationId xmlns:a16="http://schemas.microsoft.com/office/drawing/2014/main" id="{FCD6FDA5-111F-4B44-8723-1FE2FFF10D3E}"/>
              </a:ext>
            </a:extLst>
          </p:cNvPr>
          <p:cNvSpPr/>
          <p:nvPr/>
        </p:nvSpPr>
        <p:spPr>
          <a:xfrm rot="16200000">
            <a:off x="6881888" y="2217676"/>
            <a:ext cx="190584" cy="575510"/>
          </a:xfrm>
          <a:prstGeom prst="downArrow">
            <a:avLst>
              <a:gd name="adj1" fmla="val 44097"/>
              <a:gd name="adj2" fmla="val 578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: para Baixo 29">
            <a:extLst>
              <a:ext uri="{FF2B5EF4-FFF2-40B4-BE49-F238E27FC236}">
                <a16:creationId xmlns:a16="http://schemas.microsoft.com/office/drawing/2014/main" id="{3CF2B16A-621E-4C0F-B82C-BFCD3759B115}"/>
              </a:ext>
            </a:extLst>
          </p:cNvPr>
          <p:cNvSpPr/>
          <p:nvPr/>
        </p:nvSpPr>
        <p:spPr>
          <a:xfrm rot="16200000">
            <a:off x="4968980" y="2223337"/>
            <a:ext cx="190584" cy="575510"/>
          </a:xfrm>
          <a:prstGeom prst="downArrow">
            <a:avLst>
              <a:gd name="adj1" fmla="val 44097"/>
              <a:gd name="adj2" fmla="val 578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em Forma de U 32">
            <a:extLst>
              <a:ext uri="{FF2B5EF4-FFF2-40B4-BE49-F238E27FC236}">
                <a16:creationId xmlns:a16="http://schemas.microsoft.com/office/drawing/2014/main" id="{9AAB4283-B8D1-4342-9E2A-7A393E340106}"/>
              </a:ext>
            </a:extLst>
          </p:cNvPr>
          <p:cNvSpPr/>
          <p:nvPr/>
        </p:nvSpPr>
        <p:spPr>
          <a:xfrm flipH="1">
            <a:off x="2227107" y="1937007"/>
            <a:ext cx="6191418" cy="341671"/>
          </a:xfrm>
          <a:prstGeom prst="uturnArrow">
            <a:avLst>
              <a:gd name="adj1" fmla="val 25000"/>
              <a:gd name="adj2" fmla="val 25000"/>
              <a:gd name="adj3" fmla="val 26326"/>
              <a:gd name="adj4" fmla="val 43750"/>
              <a:gd name="adj5" fmla="val 76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Texto Explicativo: Linha 15">
            <a:extLst>
              <a:ext uri="{FF2B5EF4-FFF2-40B4-BE49-F238E27FC236}">
                <a16:creationId xmlns:a16="http://schemas.microsoft.com/office/drawing/2014/main" id="{9F7866AC-1F49-45B0-9257-525F0B32EB18}"/>
              </a:ext>
            </a:extLst>
          </p:cNvPr>
          <p:cNvSpPr/>
          <p:nvPr/>
        </p:nvSpPr>
        <p:spPr>
          <a:xfrm>
            <a:off x="891552" y="1330306"/>
            <a:ext cx="1374799" cy="409652"/>
          </a:xfrm>
          <a:prstGeom prst="borderCallout1">
            <a:avLst>
              <a:gd name="adj1" fmla="val 103136"/>
              <a:gd name="adj2" fmla="val 63856"/>
              <a:gd name="adj3" fmla="val 199608"/>
              <a:gd name="adj4" fmla="val 768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Cauda</a:t>
            </a:r>
          </a:p>
        </p:txBody>
      </p:sp>
      <p:sp>
        <p:nvSpPr>
          <p:cNvPr id="17" name="Texto Explicativo: Linha 16">
            <a:extLst>
              <a:ext uri="{FF2B5EF4-FFF2-40B4-BE49-F238E27FC236}">
                <a16:creationId xmlns:a16="http://schemas.microsoft.com/office/drawing/2014/main" id="{B854182B-0056-4C1D-917A-A8563BA7E002}"/>
              </a:ext>
            </a:extLst>
          </p:cNvPr>
          <p:cNvSpPr/>
          <p:nvPr/>
        </p:nvSpPr>
        <p:spPr>
          <a:xfrm>
            <a:off x="7485285" y="1296873"/>
            <a:ext cx="1374799" cy="409652"/>
          </a:xfrm>
          <a:prstGeom prst="borderCallout1">
            <a:avLst>
              <a:gd name="adj1" fmla="val 103136"/>
              <a:gd name="adj2" fmla="val 63856"/>
              <a:gd name="adj3" fmla="val 218663"/>
              <a:gd name="adj4" fmla="val 833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Cabeça</a:t>
            </a:r>
          </a:p>
        </p:txBody>
      </p:sp>
    </p:spTree>
    <p:extLst>
      <p:ext uri="{BB962C8B-B14F-4D97-AF65-F5344CB8AC3E}">
        <p14:creationId xmlns:p14="http://schemas.microsoft.com/office/powerpoint/2010/main" val="362100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46914E-7 L -0.21025 0.001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21" y="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60494E-6 L -0.21042 0.0033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21" y="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2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86245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643102" y="24301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Implementar?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8F62096-0BAB-4718-B201-9795C3D41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125" y="850990"/>
            <a:ext cx="4095750" cy="409575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F99D019-8ADE-4540-921A-D228684B7C5F}"/>
              </a:ext>
            </a:extLst>
          </p:cNvPr>
          <p:cNvSpPr txBox="1"/>
          <p:nvPr/>
        </p:nvSpPr>
        <p:spPr>
          <a:xfrm>
            <a:off x="4136225" y="4623487"/>
            <a:ext cx="11215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Vecteezy.com</a:t>
            </a:r>
            <a:endParaRPr lang="pt-BR" sz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68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226</Words>
  <Application>Microsoft Office PowerPoint</Application>
  <PresentationFormat>Apresentação na tela (16:9)</PresentationFormat>
  <Paragraphs>29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Century Gothic</vt:lpstr>
      <vt:lpstr>Courier New</vt:lpstr>
      <vt:lpstr>Calibri</vt:lpstr>
      <vt:lpstr>Proxima Nova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Apresentação do PowerPoint</vt:lpstr>
      <vt:lpstr>Apresentação do PowerPoint</vt:lpstr>
      <vt:lpstr>[Nome do palestrante] [Posição]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96</cp:revision>
  <dcterms:modified xsi:type="dcterms:W3CDTF">2021-04-30T05:17:15Z</dcterms:modified>
</cp:coreProperties>
</file>