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82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89687" autoAdjust="0"/>
  </p:normalViewPr>
  <p:slideViewPr>
    <p:cSldViewPr snapToGrid="0">
      <p:cViewPr varScale="1">
        <p:scale>
          <a:sx n="86" d="100"/>
          <a:sy n="86" d="100"/>
        </p:scale>
        <p:origin x="111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6| Etapa 2: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Circulares</a:t>
            </a: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590889"/>
            <a:ext cx="8290350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 da </a:t>
            </a:r>
            <a:r>
              <a:rPr lang="pt-BR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 No()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130849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186</Words>
  <Application>Microsoft Office PowerPoint</Application>
  <PresentationFormat>Apresentação na tela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Proxima Nova</vt:lpstr>
      <vt:lpstr>Century Gothic</vt:lpstr>
      <vt:lpstr>Arial</vt:lpstr>
      <vt:lpstr>Calibri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94</cp:revision>
  <dcterms:modified xsi:type="dcterms:W3CDTF">2021-05-15T01:48:21Z</dcterms:modified>
</cp:coreProperties>
</file>