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Encadeadas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63549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ListaEncadeada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9739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186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82</cp:revision>
  <dcterms:modified xsi:type="dcterms:W3CDTF">2021-05-15T01:05:06Z</dcterms:modified>
</cp:coreProperties>
</file>