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11"/>
  </p:notesMasterIdLst>
  <p:sldIdLst>
    <p:sldId id="258" r:id="rId3"/>
    <p:sldId id="273" r:id="rId4"/>
    <p:sldId id="282" r:id="rId5"/>
    <p:sldId id="283" r:id="rId6"/>
    <p:sldId id="278" r:id="rId7"/>
    <p:sldId id="284" r:id="rId8"/>
    <p:sldId id="262" r:id="rId9"/>
    <p:sldId id="276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entury Gothic" panose="020B0502020202020204" pitchFamily="34" charset="0"/>
      <p:regular r:id="rId16"/>
      <p:bold r:id="rId17"/>
      <p:italic r:id="rId18"/>
      <p:boldItalic r:id="rId19"/>
    </p:embeddedFont>
    <p:embeddedFont>
      <p:font typeface="Proxima Nova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972"/>
    <a:srgbClr val="BF2121"/>
    <a:srgbClr val="E9E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87" autoAdjust="0"/>
  </p:normalViewPr>
  <p:slideViewPr>
    <p:cSldViewPr snapToGrid="0">
      <p:cViewPr varScale="1">
        <p:scale>
          <a:sx n="86" d="100"/>
          <a:sy n="86" d="100"/>
        </p:scale>
        <p:origin x="936" y="7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34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029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913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913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5787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474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hyperlink" Target="https://discord.com/invite/eUrT2UFeS6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660806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5| Etapa 1: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Duplamente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Encadeadas</a:t>
            </a:r>
            <a:endParaRPr lang="en-US" sz="54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buClr>
                <a:schemeClr val="dk1"/>
              </a:buClr>
              <a:buSzPts val="1100"/>
            </a:pPr>
            <a:endParaRPr lang="en-US"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2992332"/>
            <a:ext cx="8290350" cy="1134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Explicação teórica do conceito de Listas Duplamente Encadeadas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2865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CBDA6C0-40C9-4A6E-A6EA-87F71FEC9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608" y="92159"/>
            <a:ext cx="3840784" cy="46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>
            <a:extLst>
              <a:ext uri="{FF2B5EF4-FFF2-40B4-BE49-F238E27FC236}">
                <a16:creationId xmlns:a16="http://schemas.microsoft.com/office/drawing/2014/main" id="{51E72762-9336-4526-AA2F-6C9718305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862" y="2148314"/>
            <a:ext cx="1461911" cy="689357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D4EBAA81-8CB7-476C-A808-05D677740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841" y="2148315"/>
            <a:ext cx="1461911" cy="689357"/>
          </a:xfrm>
          <a:prstGeom prst="rect">
            <a:avLst/>
          </a:prstGeom>
        </p:spPr>
      </p:pic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396781" y="226774"/>
            <a:ext cx="6924596" cy="1189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 da Lista Encadeada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58E82DF-AB9A-40E0-9EA8-42AB97327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399" y="2148315"/>
            <a:ext cx="1461911" cy="68935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2DF5702-45CB-474D-91CF-7BFFC5E94C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0090" y="2140233"/>
            <a:ext cx="678794" cy="705518"/>
          </a:xfrm>
          <a:prstGeom prst="rect">
            <a:avLst/>
          </a:prstGeom>
        </p:spPr>
      </p:pic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A650FA20-96EC-438A-83B9-328314DBFD24}"/>
              </a:ext>
            </a:extLst>
          </p:cNvPr>
          <p:cNvSpPr/>
          <p:nvPr/>
        </p:nvSpPr>
        <p:spPr>
          <a:xfrm>
            <a:off x="3522517" y="2319529"/>
            <a:ext cx="458474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Seta: para a Direita 28">
            <a:extLst>
              <a:ext uri="{FF2B5EF4-FFF2-40B4-BE49-F238E27FC236}">
                <a16:creationId xmlns:a16="http://schemas.microsoft.com/office/drawing/2014/main" id="{B699E0C9-B77E-423F-B619-B483D862250B}"/>
              </a:ext>
            </a:extLst>
          </p:cNvPr>
          <p:cNvSpPr/>
          <p:nvPr/>
        </p:nvSpPr>
        <p:spPr>
          <a:xfrm>
            <a:off x="5256054" y="2319529"/>
            <a:ext cx="458474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: para a Direita 30">
            <a:extLst>
              <a:ext uri="{FF2B5EF4-FFF2-40B4-BE49-F238E27FC236}">
                <a16:creationId xmlns:a16="http://schemas.microsoft.com/office/drawing/2014/main" id="{F79B4D83-7987-4BB3-B8AC-3D1B83926786}"/>
              </a:ext>
            </a:extLst>
          </p:cNvPr>
          <p:cNvSpPr/>
          <p:nvPr/>
        </p:nvSpPr>
        <p:spPr>
          <a:xfrm>
            <a:off x="6991473" y="2319528"/>
            <a:ext cx="458474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3C6F9740-5C08-48D1-8405-4CCAB9135DEA}"/>
              </a:ext>
            </a:extLst>
          </p:cNvPr>
          <p:cNvSpPr/>
          <p:nvPr/>
        </p:nvSpPr>
        <p:spPr>
          <a:xfrm>
            <a:off x="7363883" y="2221210"/>
            <a:ext cx="80717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null</a:t>
            </a:r>
            <a:endParaRPr lang="pt-BR" sz="2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3" name="Seta: para a Direita 32">
            <a:extLst>
              <a:ext uri="{FF2B5EF4-FFF2-40B4-BE49-F238E27FC236}">
                <a16:creationId xmlns:a16="http://schemas.microsoft.com/office/drawing/2014/main" id="{298650FC-A8AD-460E-AA65-55C843279D28}"/>
              </a:ext>
            </a:extLst>
          </p:cNvPr>
          <p:cNvSpPr/>
          <p:nvPr/>
        </p:nvSpPr>
        <p:spPr>
          <a:xfrm>
            <a:off x="1821201" y="2319528"/>
            <a:ext cx="458474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B24AF2E1-73A3-4A7F-BD8A-367CDB3FCBD8}"/>
              </a:ext>
            </a:extLst>
          </p:cNvPr>
          <p:cNvSpPr/>
          <p:nvPr/>
        </p:nvSpPr>
        <p:spPr>
          <a:xfrm>
            <a:off x="679916" y="1555733"/>
            <a:ext cx="7784167" cy="1874520"/>
          </a:xfrm>
          <a:prstGeom prst="roundRect">
            <a:avLst/>
          </a:prstGeom>
          <a:noFill/>
          <a:ln w="57150" cap="flat" cmpd="sng" algn="ctr">
            <a:solidFill>
              <a:srgbClr val="2C597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AC08B69-093B-4F4D-A9EB-197F20B39C1B}"/>
              </a:ext>
            </a:extLst>
          </p:cNvPr>
          <p:cNvSpPr txBox="1"/>
          <p:nvPr/>
        </p:nvSpPr>
        <p:spPr>
          <a:xfrm>
            <a:off x="1160578" y="1547652"/>
            <a:ext cx="2967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err="1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minhaListaEncadeada</a:t>
            </a:r>
            <a:endParaRPr lang="pt-BR" sz="2400" b="1" dirty="0">
              <a:solidFill>
                <a:srgbClr val="2C597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0BF24D38-788E-4012-A4A8-2C01E44DD2B3}"/>
              </a:ext>
            </a:extLst>
          </p:cNvPr>
          <p:cNvSpPr txBox="1"/>
          <p:nvPr/>
        </p:nvSpPr>
        <p:spPr>
          <a:xfrm>
            <a:off x="1086039" y="3469155"/>
            <a:ext cx="5905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Métodos: .</a:t>
            </a:r>
            <a:r>
              <a:rPr lang="pt-BR" sz="2400" b="1" dirty="0" err="1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</a:t>
            </a:r>
            <a:r>
              <a:rPr lang="pt-BR" sz="2400" b="1" dirty="0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 .remove(); .</a:t>
            </a:r>
            <a:r>
              <a:rPr lang="pt-BR" sz="2400" b="1" dirty="0" err="1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isEmpty</a:t>
            </a:r>
            <a:r>
              <a:rPr lang="pt-BR" sz="2400" b="1" dirty="0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 .</a:t>
            </a:r>
            <a:r>
              <a:rPr lang="pt-BR" sz="2400" b="1" dirty="0" err="1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lang="pt-BR" sz="2400" b="1" dirty="0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9271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9" grpId="0" animBg="1"/>
      <p:bldP spid="31" grpId="0" animBg="1"/>
      <p:bldP spid="32" grpId="0"/>
      <p:bldP spid="33" grpId="0" animBg="1"/>
      <p:bldP spid="7" grpId="0" animBg="1"/>
      <p:bldP spid="8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396781" y="226774"/>
            <a:ext cx="6924596" cy="1189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Nó da Lista Duplamente Encadeada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A7B3E02-3622-40A9-AD89-91CD90848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9612" y="2247549"/>
            <a:ext cx="4684776" cy="162380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10D1FD6-0ED6-4653-BEC3-E7D74ADEB0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7694" y="2498187"/>
            <a:ext cx="1173683" cy="116444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ACA2A1F-EC21-49E6-950F-0C493415AE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939" y="2498187"/>
            <a:ext cx="1173683" cy="116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07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396781" y="226774"/>
            <a:ext cx="6924596" cy="1189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 da Lista Duplamente Encadeada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B24AF2E1-73A3-4A7F-BD8A-367CDB3FCBD8}"/>
              </a:ext>
            </a:extLst>
          </p:cNvPr>
          <p:cNvSpPr/>
          <p:nvPr/>
        </p:nvSpPr>
        <p:spPr>
          <a:xfrm>
            <a:off x="200722" y="1555732"/>
            <a:ext cx="8764858" cy="2401407"/>
          </a:xfrm>
          <a:prstGeom prst="roundRect">
            <a:avLst/>
          </a:prstGeom>
          <a:noFill/>
          <a:ln w="57150" cap="flat" cmpd="sng" algn="ctr">
            <a:solidFill>
              <a:srgbClr val="2C597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AC08B69-093B-4F4D-A9EB-197F20B39C1B}"/>
              </a:ext>
            </a:extLst>
          </p:cNvPr>
          <p:cNvSpPr txBox="1"/>
          <p:nvPr/>
        </p:nvSpPr>
        <p:spPr>
          <a:xfrm>
            <a:off x="429667" y="1558148"/>
            <a:ext cx="1580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err="1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minhaLista</a:t>
            </a:r>
            <a:endParaRPr lang="pt-BR" sz="2400" b="1" dirty="0">
              <a:solidFill>
                <a:srgbClr val="2C597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0BF24D38-788E-4012-A4A8-2C01E44DD2B3}"/>
              </a:ext>
            </a:extLst>
          </p:cNvPr>
          <p:cNvSpPr txBox="1"/>
          <p:nvPr/>
        </p:nvSpPr>
        <p:spPr>
          <a:xfrm>
            <a:off x="311700" y="4171677"/>
            <a:ext cx="8548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Métodos: .</a:t>
            </a:r>
            <a:r>
              <a:rPr lang="pt-BR" sz="2400" b="1" dirty="0" err="1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</a:t>
            </a:r>
            <a:r>
              <a:rPr lang="pt-BR" sz="2400" b="1" dirty="0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(no);                 .remove(index);      .</a:t>
            </a:r>
            <a:r>
              <a:rPr lang="pt-BR" sz="2400" b="1" dirty="0" err="1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lang="pt-BR" sz="2400" b="1" dirty="0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(index)</a:t>
            </a:r>
          </a:p>
          <a:p>
            <a:r>
              <a:rPr lang="pt-BR" sz="2400" b="1" dirty="0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.</a:t>
            </a:r>
            <a:r>
              <a:rPr lang="pt-BR" sz="2400" b="1" dirty="0" err="1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</a:t>
            </a:r>
            <a:r>
              <a:rPr lang="pt-BR" sz="2400" b="1" dirty="0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(index, no);    .</a:t>
            </a:r>
            <a:r>
              <a:rPr lang="pt-BR" sz="2400" b="1" dirty="0" err="1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isEmpty</a:t>
            </a:r>
            <a:r>
              <a:rPr lang="pt-BR" sz="2400" b="1" dirty="0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A7B3E02-3622-40A9-AD89-91CD90848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440" y="2484809"/>
            <a:ext cx="1984854" cy="687978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CAAB6117-8313-4A26-8703-E331827E6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7023" y="2492246"/>
            <a:ext cx="1984854" cy="687978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6927151F-ACDF-4762-9286-511F96D20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153" y="2488532"/>
            <a:ext cx="1984854" cy="68797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10D1FD6-0ED6-4653-BEC3-E7D74ADEB0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2816" y="2582121"/>
            <a:ext cx="497268" cy="49335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ACA2A1F-EC21-49E6-950F-0C493415AE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700" y="2582121"/>
            <a:ext cx="497268" cy="493354"/>
          </a:xfrm>
          <a:prstGeom prst="rect">
            <a:avLst/>
          </a:prstGeom>
        </p:spPr>
      </p:pic>
      <p:sp>
        <p:nvSpPr>
          <p:cNvPr id="13" name="Seta: Curva para Baixo 12">
            <a:extLst>
              <a:ext uri="{FF2B5EF4-FFF2-40B4-BE49-F238E27FC236}">
                <a16:creationId xmlns:a16="http://schemas.microsoft.com/office/drawing/2014/main" id="{385F161D-5211-4134-BBCA-348A5D1E9C0D}"/>
              </a:ext>
            </a:extLst>
          </p:cNvPr>
          <p:cNvSpPr/>
          <p:nvPr/>
        </p:nvSpPr>
        <p:spPr>
          <a:xfrm>
            <a:off x="574476" y="2083947"/>
            <a:ext cx="883375" cy="53135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D32E9A4-D186-46E1-88AB-D81722375ED7}"/>
              </a:ext>
            </a:extLst>
          </p:cNvPr>
          <p:cNvSpPr/>
          <p:nvPr/>
        </p:nvSpPr>
        <p:spPr>
          <a:xfrm>
            <a:off x="252006" y="3094424"/>
            <a:ext cx="80717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null</a:t>
            </a:r>
            <a:endParaRPr lang="pt-BR" sz="2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4" name="Seta: para Baixo 13">
            <a:extLst>
              <a:ext uri="{FF2B5EF4-FFF2-40B4-BE49-F238E27FC236}">
                <a16:creationId xmlns:a16="http://schemas.microsoft.com/office/drawing/2014/main" id="{9EC9824C-022C-4AA3-B96E-3FA8DF3EAC13}"/>
              </a:ext>
            </a:extLst>
          </p:cNvPr>
          <p:cNvSpPr/>
          <p:nvPr/>
        </p:nvSpPr>
        <p:spPr>
          <a:xfrm rot="3461316">
            <a:off x="1098397" y="2879824"/>
            <a:ext cx="242077" cy="5879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Seta: Curva para Baixo 40">
            <a:extLst>
              <a:ext uri="{FF2B5EF4-FFF2-40B4-BE49-F238E27FC236}">
                <a16:creationId xmlns:a16="http://schemas.microsoft.com/office/drawing/2014/main" id="{D7A84013-14CF-4C9D-914C-F37921FFF332}"/>
              </a:ext>
            </a:extLst>
          </p:cNvPr>
          <p:cNvSpPr/>
          <p:nvPr/>
        </p:nvSpPr>
        <p:spPr>
          <a:xfrm>
            <a:off x="2883394" y="2078458"/>
            <a:ext cx="883375" cy="53135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2" name="Seta: Curva para Baixo 41">
            <a:extLst>
              <a:ext uri="{FF2B5EF4-FFF2-40B4-BE49-F238E27FC236}">
                <a16:creationId xmlns:a16="http://schemas.microsoft.com/office/drawing/2014/main" id="{99D74930-B5FE-4F93-9686-4526D4AFF131}"/>
              </a:ext>
            </a:extLst>
          </p:cNvPr>
          <p:cNvSpPr/>
          <p:nvPr/>
        </p:nvSpPr>
        <p:spPr>
          <a:xfrm>
            <a:off x="5150189" y="2078457"/>
            <a:ext cx="883375" cy="53135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F3B0D8A0-19AB-464A-9D5D-022712A2D946}"/>
              </a:ext>
            </a:extLst>
          </p:cNvPr>
          <p:cNvSpPr/>
          <p:nvPr/>
        </p:nvSpPr>
        <p:spPr>
          <a:xfrm>
            <a:off x="8108947" y="1968847"/>
            <a:ext cx="80717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null</a:t>
            </a:r>
            <a:endParaRPr lang="pt-BR" sz="2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44" name="Seta: para Baixo 43">
            <a:extLst>
              <a:ext uri="{FF2B5EF4-FFF2-40B4-BE49-F238E27FC236}">
                <a16:creationId xmlns:a16="http://schemas.microsoft.com/office/drawing/2014/main" id="{07BD1ADD-3E6B-4C59-92D1-56247994CA88}"/>
              </a:ext>
            </a:extLst>
          </p:cNvPr>
          <p:cNvSpPr/>
          <p:nvPr/>
        </p:nvSpPr>
        <p:spPr>
          <a:xfrm rot="14076128">
            <a:off x="7826528" y="2193493"/>
            <a:ext cx="242077" cy="5879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Seta: Curva para Baixo 44">
            <a:extLst>
              <a:ext uri="{FF2B5EF4-FFF2-40B4-BE49-F238E27FC236}">
                <a16:creationId xmlns:a16="http://schemas.microsoft.com/office/drawing/2014/main" id="{773E33FF-B15F-4182-B094-6F3C69B9875A}"/>
              </a:ext>
            </a:extLst>
          </p:cNvPr>
          <p:cNvSpPr/>
          <p:nvPr/>
        </p:nvSpPr>
        <p:spPr>
          <a:xfrm rot="10800000">
            <a:off x="7708721" y="3037590"/>
            <a:ext cx="883375" cy="53135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6" name="Seta: Curva para Baixo 45">
            <a:extLst>
              <a:ext uri="{FF2B5EF4-FFF2-40B4-BE49-F238E27FC236}">
                <a16:creationId xmlns:a16="http://schemas.microsoft.com/office/drawing/2014/main" id="{FF8F0852-F69C-4CD1-85E7-07C755DB49EF}"/>
              </a:ext>
            </a:extLst>
          </p:cNvPr>
          <p:cNvSpPr/>
          <p:nvPr/>
        </p:nvSpPr>
        <p:spPr>
          <a:xfrm rot="10800000">
            <a:off x="5436465" y="3047589"/>
            <a:ext cx="883375" cy="53135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7" name="Seta: Curva para Baixo 46">
            <a:extLst>
              <a:ext uri="{FF2B5EF4-FFF2-40B4-BE49-F238E27FC236}">
                <a16:creationId xmlns:a16="http://schemas.microsoft.com/office/drawing/2014/main" id="{497AC91A-979B-4977-B509-9D1ACF15A6EA}"/>
              </a:ext>
            </a:extLst>
          </p:cNvPr>
          <p:cNvSpPr/>
          <p:nvPr/>
        </p:nvSpPr>
        <p:spPr>
          <a:xfrm rot="10800000">
            <a:off x="3128619" y="3047419"/>
            <a:ext cx="883375" cy="53135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50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5728100-D2C6-4D0B-BE34-B066BE471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62" y="108548"/>
            <a:ext cx="1938293" cy="23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643102" y="243014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 Implementar?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8F62096-0BAB-4718-B201-9795C3D41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4125" y="850990"/>
            <a:ext cx="4095750" cy="409575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2F99D019-8ADE-4540-921A-D228684B7C5F}"/>
              </a:ext>
            </a:extLst>
          </p:cNvPr>
          <p:cNvSpPr txBox="1"/>
          <p:nvPr/>
        </p:nvSpPr>
        <p:spPr>
          <a:xfrm>
            <a:off x="4136225" y="4623487"/>
            <a:ext cx="11215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Vecteezy.com</a:t>
            </a:r>
            <a:endParaRPr lang="pt-BR" sz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68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257</Words>
  <Application>Microsoft Office PowerPoint</Application>
  <PresentationFormat>Apresentação na tela (16:9)</PresentationFormat>
  <Paragraphs>32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Century Gothic</vt:lpstr>
      <vt:lpstr>Arial</vt:lpstr>
      <vt:lpstr>Calibri</vt:lpstr>
      <vt:lpstr>Proxima Nova</vt:lpstr>
      <vt:lpstr>Courier New</vt:lpstr>
      <vt:lpstr>Simple Light</vt:lpstr>
      <vt:lpstr>Office Theme</vt:lpstr>
      <vt:lpstr>João Ricardo Côre Dutra Desenvolvedor Java backend na everis</vt:lpstr>
      <vt:lpstr>[Nome do palestrante] [Posição]</vt:lpstr>
      <vt:lpstr>[Nome do palestrante] [Posição]</vt:lpstr>
      <vt:lpstr>Apresentação do PowerPoint</vt:lpstr>
      <vt:lpstr>Apresentação do PowerPoint</vt:lpstr>
      <vt:lpstr>Apresentação do PowerPoint</vt:lpstr>
      <vt:lpstr>[Nome do palestrante] [Posição]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87</cp:revision>
  <dcterms:modified xsi:type="dcterms:W3CDTF">2021-05-15T01:47:40Z</dcterms:modified>
</cp:coreProperties>
</file>