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8"/>
  </p:notesMasterIdLst>
  <p:sldIdLst>
    <p:sldId id="258" r:id="rId3"/>
    <p:sldId id="273" r:id="rId4"/>
    <p:sldId id="282" r:id="rId5"/>
    <p:sldId id="262" r:id="rId6"/>
    <p:sldId id="276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7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discord.com/invite/eUrT2UFeS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6| Etapa 4: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Circulares</a:t>
            </a: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323261"/>
            <a:ext cx="8290350" cy="1134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 da classe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ListaCircular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119696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643102" y="24301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Implementar?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8F62096-0BAB-4718-B201-9795C3D41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125" y="850990"/>
            <a:ext cx="4095750" cy="409575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F99D019-8ADE-4540-921A-D228684B7C5F}"/>
              </a:ext>
            </a:extLst>
          </p:cNvPr>
          <p:cNvSpPr txBox="1"/>
          <p:nvPr/>
        </p:nvSpPr>
        <p:spPr>
          <a:xfrm>
            <a:off x="4136225" y="4623487"/>
            <a:ext cx="11215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Vecteezy.com</a:t>
            </a:r>
            <a:endParaRPr lang="pt-BR" sz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68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191</Words>
  <Application>Microsoft Office PowerPoint</Application>
  <PresentationFormat>Apresentação na tela (16:9)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Century Gothic</vt:lpstr>
      <vt:lpstr>Proxima Nova</vt:lpstr>
      <vt:lpstr>Arial</vt:lpstr>
      <vt:lpstr>Calibri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[Nome do palestrante] [Posição]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85</cp:revision>
  <dcterms:modified xsi:type="dcterms:W3CDTF">2021-05-15T01:49:07Z</dcterms:modified>
</cp:coreProperties>
</file>