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5" r:id="rId2"/>
  </p:sldMasterIdLst>
  <p:notesMasterIdLst>
    <p:notesMasterId r:id="rId10"/>
  </p:notesMasterIdLst>
  <p:sldIdLst>
    <p:sldId id="258" r:id="rId3"/>
    <p:sldId id="273" r:id="rId4"/>
    <p:sldId id="286" r:id="rId5"/>
    <p:sldId id="287" r:id="rId6"/>
    <p:sldId id="288" r:id="rId7"/>
    <p:sldId id="282" r:id="rId8"/>
    <p:sldId id="262" r:id="rId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Century Gothic" panose="020B0502020202020204" pitchFamily="34" charset="0"/>
      <p:regular r:id="rId15"/>
      <p:bold r:id="rId16"/>
      <p:italic r:id="rId17"/>
      <p:boldItalic r:id="rId18"/>
    </p:embeddedFont>
    <p:embeddedFont>
      <p:font typeface="Proxima Nova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4" roundtripDataSignature="AMtx7mij1fsZUe5V3lBG5qQcqOvrI5Uh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3D3C"/>
    <a:srgbClr val="62625E"/>
    <a:srgbClr val="2D5A73"/>
    <a:srgbClr val="E9E9DA"/>
    <a:srgbClr val="2C5871"/>
    <a:srgbClr val="2C5972"/>
    <a:srgbClr val="BF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687" autoAdjust="0"/>
  </p:normalViewPr>
  <p:slideViewPr>
    <p:cSldViewPr snapToGrid="0">
      <p:cViewPr varScale="1">
        <p:scale>
          <a:sx n="86" d="100"/>
          <a:sy n="86" d="100"/>
        </p:scale>
        <p:origin x="936" y="78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1.xml"/><Relationship Id="rId21" Type="http://schemas.openxmlformats.org/officeDocument/2006/relationships/font" Target="fonts/font11.fntdata"/><Relationship Id="rId34" Type="http://customschemas.google.com/relationships/presentationmetadata" Target="metadata"/><Relationship Id="rId7" Type="http://schemas.openxmlformats.org/officeDocument/2006/relationships/slide" Target="slides/slide5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1.fntdata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5.fntdata"/><Relationship Id="rId36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5145957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5774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1995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38982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51847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31457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40294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2416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35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6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6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5" name="Google Shape;65;p36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36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7" name="Google Shape;67;p36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3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9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9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83" name="Google Shape;83;p39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84" name="Google Shape;84;p3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0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Google Shape;90;p40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91" name="Google Shape;91;p4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4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4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41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4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4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4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2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42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4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" name="Google Shape;19;p2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" name="Google Shape;20;p2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24" name="Google Shape;24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3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3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0" name="Google Shape;40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4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3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2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hyperlink" Target="https://discord.com/invite/eUrT2UFeS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"/>
          <p:cNvSpPr txBox="1">
            <a:spLocks noGrp="1"/>
          </p:cNvSpPr>
          <p:nvPr>
            <p:ph type="ctrTitle"/>
          </p:nvPr>
        </p:nvSpPr>
        <p:spPr>
          <a:xfrm>
            <a:off x="387900" y="3929365"/>
            <a:ext cx="8520600" cy="543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João Ricardo Côre Dutra</a:t>
            </a:r>
            <a:b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pt-BR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Desenvolvedor</a:t>
            </a:r>
            <a:r>
              <a:rPr lang="en-US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 backend </a:t>
            </a:r>
            <a:r>
              <a:rPr lang="pt-BR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500" dirty="0" err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everis</a:t>
            </a:r>
            <a:endParaRPr sz="1500" dirty="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7" name="Google Shape;127;p2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012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dirty="0" err="1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</a:t>
            </a:r>
            <a:r>
              <a:rPr lang="en-US" sz="6600" dirty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Dados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dirty="0" err="1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</a:t>
            </a:r>
            <a:r>
              <a:rPr lang="en-US" sz="6600" dirty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</a:t>
            </a:r>
            <a:endParaRPr sz="6600" dirty="0">
              <a:solidFill>
                <a:srgbClr val="EF86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2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19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19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9"/>
          <p:cNvSpPr txBox="1"/>
          <p:nvPr/>
        </p:nvSpPr>
        <p:spPr>
          <a:xfrm>
            <a:off x="505650" y="1283983"/>
            <a:ext cx="8520600" cy="158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7 | </a:t>
            </a:r>
            <a:r>
              <a:rPr lang="en-US" sz="28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8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5400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Árvores</a:t>
            </a:r>
            <a:endParaRPr lang="en-US" sz="5400" b="1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lvl="0">
              <a:buClr>
                <a:schemeClr val="dk1"/>
              </a:buClr>
              <a:buSzPts val="1100"/>
            </a:pPr>
            <a:endParaRPr lang="en-US"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9" name="Google Shape;219;p19"/>
          <p:cNvSpPr txBox="1"/>
          <p:nvPr/>
        </p:nvSpPr>
        <p:spPr>
          <a:xfrm>
            <a:off x="465750" y="2253197"/>
            <a:ext cx="8290350" cy="615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pt-BR" sz="36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Utilização da classe </a:t>
            </a:r>
            <a:r>
              <a:rPr lang="pt-BR" sz="3600" dirty="0" err="1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ArvoreBinaria</a:t>
            </a:r>
            <a:endParaRPr lang="pt-BR" sz="3600" dirty="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87C655C-FDD8-4E19-A600-F38FFD25C4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2113" y="908124"/>
            <a:ext cx="3817827" cy="2729273"/>
          </a:xfrm>
          <a:prstGeom prst="rect">
            <a:avLst/>
          </a:prstGeom>
        </p:spPr>
      </p:pic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2010548" y="243014"/>
            <a:ext cx="6910427" cy="687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Árvore Binária De Exemplo</a:t>
            </a: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80BA323-3898-4640-8B2C-7901D2BF9BC1}"/>
              </a:ext>
            </a:extLst>
          </p:cNvPr>
          <p:cNvSpPr txBox="1"/>
          <p:nvPr/>
        </p:nvSpPr>
        <p:spPr>
          <a:xfrm>
            <a:off x="113546" y="3700157"/>
            <a:ext cx="72153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Pré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-ordem: 13, 10, 2, 12, 25, 20, 31, 29</a:t>
            </a:r>
          </a:p>
          <a:p>
            <a:pPr marL="342900" indent="-342900">
              <a:buFontTx/>
              <a:buChar char="-"/>
            </a:pP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In-ordem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2, 10, 12, 13, 20, 25, 29, 31</a:t>
            </a:r>
          </a:p>
          <a:p>
            <a:pPr marL="342900" indent="-342900">
              <a:buFontTx/>
              <a:buChar char="-"/>
            </a:pP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Pós-ordem: 2, 12, 10, 20, 29, 31, 25, 13</a:t>
            </a:r>
          </a:p>
        </p:txBody>
      </p:sp>
    </p:spTree>
    <p:extLst>
      <p:ext uri="{BB962C8B-B14F-4D97-AF65-F5344CB8AC3E}">
        <p14:creationId xmlns:p14="http://schemas.microsoft.com/office/powerpoint/2010/main" val="4027041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87C655C-FDD8-4E19-A600-F38FFD25C4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2113" y="908124"/>
            <a:ext cx="3817827" cy="2729273"/>
          </a:xfrm>
          <a:prstGeom prst="rect">
            <a:avLst/>
          </a:prstGeom>
        </p:spPr>
      </p:pic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2010548" y="243014"/>
            <a:ext cx="6910427" cy="687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Árvore Binária De Exemplo</a:t>
            </a: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80BA323-3898-4640-8B2C-7901D2BF9BC1}"/>
              </a:ext>
            </a:extLst>
          </p:cNvPr>
          <p:cNvSpPr txBox="1"/>
          <p:nvPr/>
        </p:nvSpPr>
        <p:spPr>
          <a:xfrm>
            <a:off x="113546" y="3700157"/>
            <a:ext cx="72153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Pré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-ordem: 13, 10, 2, 12, 25, 20, 31, 29</a:t>
            </a:r>
          </a:p>
          <a:p>
            <a:pPr marL="342900" indent="-342900">
              <a:buFontTx/>
              <a:buChar char="-"/>
            </a:pP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In-ordem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2, 10, 12, 13, 20, 25, 29, 31</a:t>
            </a:r>
          </a:p>
          <a:p>
            <a:pPr marL="342900" indent="-342900">
              <a:buFontTx/>
              <a:buChar char="-"/>
            </a:pP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Pós-ordem: 2, 12, 10, 20, 29, 31, 25, 13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D76FF5E-85ED-47B2-8116-5A79AA2C58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9376" y="2737489"/>
            <a:ext cx="712129" cy="785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31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87C655C-FDD8-4E19-A600-F38FFD25C4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2113" y="908124"/>
            <a:ext cx="3817827" cy="2729273"/>
          </a:xfrm>
          <a:prstGeom prst="rect">
            <a:avLst/>
          </a:prstGeom>
        </p:spPr>
      </p:pic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2010548" y="243014"/>
            <a:ext cx="6910427" cy="687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Árvore Binária De Exemplo</a:t>
            </a: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80BA323-3898-4640-8B2C-7901D2BF9BC1}"/>
              </a:ext>
            </a:extLst>
          </p:cNvPr>
          <p:cNvSpPr txBox="1"/>
          <p:nvPr/>
        </p:nvSpPr>
        <p:spPr>
          <a:xfrm>
            <a:off x="113546" y="3700157"/>
            <a:ext cx="72153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Pré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-ordem: 13, 10, 2, 12, 25, 20, 31, 29, 32</a:t>
            </a:r>
          </a:p>
          <a:p>
            <a:pPr marL="342900" indent="-342900">
              <a:buFontTx/>
              <a:buChar char="-"/>
            </a:pP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In-ordem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2, 10, 12, 13, 20, 25, 29, 31, 32</a:t>
            </a:r>
          </a:p>
          <a:p>
            <a:pPr marL="342900" indent="-342900">
              <a:buFontTx/>
              <a:buChar char="-"/>
            </a:pP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Pós-ordem: 2, 12, 10, 20, 29, 32, 31, 25, 13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D76FF5E-85ED-47B2-8116-5A79AA2C58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9376" y="2737489"/>
            <a:ext cx="712129" cy="785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486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19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19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0" y="28650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CBDA6C0-40C9-4A6E-A6EA-87F71FEC9E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1608" y="92159"/>
            <a:ext cx="3840784" cy="4655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35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6" name="Google Shape;166;p14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7" name="Google Shape;167;p14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8" name="Google Shape;168;p14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4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4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4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4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durante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 </a:t>
            </a: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4" name="Google Shape;174;p14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endParaRPr sz="2400" b="0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5" name="Google Shape;175;p14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lang="en-US" sz="2800" b="0" i="0" u="sng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800" b="0" i="0" u="none" strike="noStrike" cap="non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75728100-D2C6-4D0B-BE34-B066BE471A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6362" y="86245"/>
            <a:ext cx="1938293" cy="23494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1658</TotalTime>
  <Words>355</Words>
  <Application>Microsoft Office PowerPoint</Application>
  <PresentationFormat>Apresentação na tela (16:9)</PresentationFormat>
  <Paragraphs>31</Paragraphs>
  <Slides>7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7</vt:i4>
      </vt:variant>
    </vt:vector>
  </HeadingPairs>
  <TitlesOfParts>
    <vt:vector size="14" baseType="lpstr">
      <vt:lpstr>Century Gothic</vt:lpstr>
      <vt:lpstr>Arial</vt:lpstr>
      <vt:lpstr>Proxima Nova</vt:lpstr>
      <vt:lpstr>Calibri</vt:lpstr>
      <vt:lpstr>Courier New</vt:lpstr>
      <vt:lpstr>Simple Light</vt:lpstr>
      <vt:lpstr>Office Theme</vt:lpstr>
      <vt:lpstr>João Ricardo Côre Dutra Desenvolvedor Java backend na everis</vt:lpstr>
      <vt:lpstr>[Nome do palestrante] [Posição]</vt:lpstr>
      <vt:lpstr>Apresentação do PowerPoint</vt:lpstr>
      <vt:lpstr>Apresentação do PowerPoint</vt:lpstr>
      <vt:lpstr>Apresentação do PowerPoint</vt:lpstr>
      <vt:lpstr>[Nome do palestrante] [Posição]</vt:lpstr>
      <vt:lpstr>[Nome do palestrante] [Posição]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João Ricardo Dutra Desenvolvedor Java backend na everis</dc:title>
  <dc:creator>Larissa Mestieri</dc:creator>
  <cp:lastModifiedBy>João Ricardo Côre Dutra</cp:lastModifiedBy>
  <cp:revision>172</cp:revision>
  <dcterms:modified xsi:type="dcterms:W3CDTF">2021-05-20T01:25:52Z</dcterms:modified>
</cp:coreProperties>
</file>