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6"/>
  </p:notesMasterIdLst>
  <p:sldIdLst>
    <p:sldId id="258" r:id="rId3"/>
    <p:sldId id="273" r:id="rId4"/>
    <p:sldId id="274" r:id="rId5"/>
    <p:sldId id="277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62" r:id="rId14"/>
    <p:sldId id="27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>
        <p:scale>
          <a:sx n="75" d="100"/>
          <a:sy n="75" d="100"/>
        </p:scale>
        <p:origin x="348" y="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50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331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7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5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566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97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91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145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51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43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discord.com/invite/eUrT2UFeS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Push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6900BF4-B56B-4884-B6E7-E94D5D913EC8}"/>
              </a:ext>
            </a:extLst>
          </p:cNvPr>
          <p:cNvSpPr txBox="1"/>
          <p:nvPr/>
        </p:nvSpPr>
        <p:spPr>
          <a:xfrm>
            <a:off x="173024" y="1356353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No();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FA59A5D-27FE-4DD1-BEDE-833D171E1298}"/>
              </a:ext>
            </a:extLst>
          </p:cNvPr>
          <p:cNvSpPr txBox="1"/>
          <p:nvPr/>
        </p:nvSpPr>
        <p:spPr>
          <a:xfrm>
            <a:off x="173024" y="1900689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meuNo.setInt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(1);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A666A9B-64C7-4D1D-B328-6CB6DE0DBF8E}"/>
              </a:ext>
            </a:extLst>
          </p:cNvPr>
          <p:cNvSpPr txBox="1"/>
          <p:nvPr/>
        </p:nvSpPr>
        <p:spPr>
          <a:xfrm>
            <a:off x="183906" y="256501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D27033-1CBC-4E64-8A39-D0A78B89F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137" y="2408174"/>
            <a:ext cx="1614613" cy="741274"/>
          </a:xfrm>
          <a:prstGeom prst="rect">
            <a:avLst/>
          </a:prstGeom>
        </p:spPr>
      </p:pic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9CC5E9DC-B8AE-4E4C-A2DD-6D715D7C96B2}"/>
              </a:ext>
            </a:extLst>
          </p:cNvPr>
          <p:cNvSpPr/>
          <p:nvPr/>
        </p:nvSpPr>
        <p:spPr>
          <a:xfrm>
            <a:off x="1309866" y="2637231"/>
            <a:ext cx="870921" cy="3469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EF0C4319-186B-4C37-B660-ED86F679357C}"/>
              </a:ext>
            </a:extLst>
          </p:cNvPr>
          <p:cNvSpPr/>
          <p:nvPr/>
        </p:nvSpPr>
        <p:spPr>
          <a:xfrm rot="5400000">
            <a:off x="5962681" y="1882204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976684DA-285F-4C1D-8F82-2838E97BB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2973" y="995814"/>
            <a:ext cx="1717475" cy="78849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448" y="1900689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604098" y="2234710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4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45679E-6 L 0.30885 -0.236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4" y="-1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 -0.00494 L -0.18073 -0.1441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5" y="-6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23457E-7 L 0.00035 -0.177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6 L 0.32847 -0.25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24" y="-127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0.33472 -0.2620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6" y="-1311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 animBg="1"/>
      <p:bldP spid="23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C831A5BB-C011-4164-B421-6FF21313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1208200"/>
            <a:ext cx="1614612" cy="74127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80897F9-F080-49F4-8729-D7E709C1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1212786"/>
            <a:ext cx="1614612" cy="741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isEmpty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D7CBA5A0-69CA-4070-86A7-B901F26B0499}"/>
              </a:ext>
            </a:extLst>
          </p:cNvPr>
          <p:cNvSpPr/>
          <p:nvPr/>
        </p:nvSpPr>
        <p:spPr>
          <a:xfrm rot="5400000">
            <a:off x="5962681" y="1873791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650" y="872487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591300" y="1206508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FA2F745-7827-456B-AB79-B6C09593F829}"/>
              </a:ext>
            </a:extLst>
          </p:cNvPr>
          <p:cNvSpPr/>
          <p:nvPr/>
        </p:nvSpPr>
        <p:spPr>
          <a:xfrm>
            <a:off x="5498505" y="1128831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BD1F89-FC3E-423A-82AC-FCC42D6AD9B3}"/>
              </a:ext>
            </a:extLst>
          </p:cNvPr>
          <p:cNvSpPr txBox="1"/>
          <p:nvPr/>
        </p:nvSpPr>
        <p:spPr>
          <a:xfrm>
            <a:off x="406400" y="1818017"/>
            <a:ext cx="3985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isEmpty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false;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40725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3" grpId="0" animBg="1"/>
      <p:bldP spid="27" grpId="0" animBg="1"/>
      <p:bldP spid="28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407" y="355536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643102" y="24301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Implementar?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F62096-0BAB-4718-B201-9795C3D41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850990"/>
            <a:ext cx="4095750" cy="40957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99D019-8ADE-4540-921A-D228684B7C5F}"/>
              </a:ext>
            </a:extLst>
          </p:cNvPr>
          <p:cNvSpPr txBox="1"/>
          <p:nvPr/>
        </p:nvSpPr>
        <p:spPr>
          <a:xfrm>
            <a:off x="4136225" y="4623487"/>
            <a:ext cx="112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Etapa 1: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Pilhas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[LIFO: Last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Explicação teórica do conceito de Pilhas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028791" y="217866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Uma Pilha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DFB4492-F736-4BD8-8093-783CD48335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27"/>
          <a:stretch/>
        </p:blipFill>
        <p:spPr>
          <a:xfrm>
            <a:off x="3212724" y="943821"/>
            <a:ext cx="2718551" cy="386235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7237653-034B-44A8-AE31-79B14FE4405B}"/>
              </a:ext>
            </a:extLst>
          </p:cNvPr>
          <p:cNvSpPr txBox="1"/>
          <p:nvPr/>
        </p:nvSpPr>
        <p:spPr>
          <a:xfrm>
            <a:off x="5766002" y="4526448"/>
            <a:ext cx="1938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Vecteezy.com</a:t>
            </a:r>
            <a:endParaRPr lang="pt-BR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64049" y="217866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Regras de Uma Pilha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F566BF-85B7-4E9A-B670-FD94846274A3}"/>
              </a:ext>
            </a:extLst>
          </p:cNvPr>
          <p:cNvSpPr txBox="1"/>
          <p:nvPr/>
        </p:nvSpPr>
        <p:spPr>
          <a:xfrm>
            <a:off x="578913" y="1605775"/>
            <a:ext cx="799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2060"/>
              </a:buClr>
              <a:buSzPct val="71000"/>
              <a:buFont typeface="Courier New" panose="02070309020205020404" pitchFamily="49" charset="0"/>
              <a:buChar char="o"/>
            </a:pPr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LIFO</a:t>
            </a:r>
          </a:p>
          <a:p>
            <a:pPr marL="342900" indent="-342900">
              <a:buClr>
                <a:srgbClr val="002060"/>
              </a:buClr>
              <a:buSzPct val="71000"/>
              <a:buFont typeface="Courier New" panose="02070309020205020404" pitchFamily="49" charset="0"/>
              <a:buChar char="o"/>
            </a:pP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</a:t>
            </a:r>
          </a:p>
          <a:p>
            <a:pPr marL="342900" indent="-342900">
              <a:buClr>
                <a:srgbClr val="002060"/>
              </a:buClr>
              <a:buSzPct val="71000"/>
              <a:buFont typeface="Courier New" panose="02070309020205020404" pitchFamily="49" charset="0"/>
              <a:buChar char="o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último elemento que entra é o primeiro a sair</a:t>
            </a:r>
          </a:p>
        </p:txBody>
      </p:sp>
    </p:spTree>
    <p:extLst>
      <p:ext uri="{BB962C8B-B14F-4D97-AF65-F5344CB8AC3E}">
        <p14:creationId xmlns:p14="http://schemas.microsoft.com/office/powerpoint/2010/main" val="71673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EF8692-63C6-4F18-A371-239EEC6A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57" y="1977670"/>
            <a:ext cx="2269075" cy="1279880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Encadeamento de Nó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28E811-3D38-4624-8DF2-61D67AE61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537" y="2159664"/>
            <a:ext cx="582714" cy="6155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B04D56-94E0-429C-85E5-D798C551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217" y="1977670"/>
            <a:ext cx="2269075" cy="12798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91213B-EB3D-4143-B59D-B74980D2D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5397" y="2159664"/>
            <a:ext cx="582714" cy="6155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7E662BE-B6E6-4E48-A7E9-2778F801E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02" y="1977670"/>
            <a:ext cx="2269075" cy="12798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DB3189-2991-44EA-B5B3-C57DF0CAC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5482" y="2159664"/>
            <a:ext cx="582714" cy="615543"/>
          </a:xfrm>
          <a:prstGeom prst="rect">
            <a:avLst/>
          </a:prstGeom>
        </p:spPr>
      </p:pic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9E49C648-632C-4489-97CD-873A465B337B}"/>
              </a:ext>
            </a:extLst>
          </p:cNvPr>
          <p:cNvSpPr/>
          <p:nvPr/>
        </p:nvSpPr>
        <p:spPr>
          <a:xfrm>
            <a:off x="2686306" y="2796172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25C84DD-12F7-4060-AF48-84F46674CE6F}"/>
              </a:ext>
            </a:extLst>
          </p:cNvPr>
          <p:cNvSpPr/>
          <p:nvPr/>
        </p:nvSpPr>
        <p:spPr>
          <a:xfrm>
            <a:off x="5366006" y="2789822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7375603" y="3281928"/>
            <a:ext cx="776983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591AFD-4DCB-4B79-8812-5B56D56635A1}"/>
              </a:ext>
            </a:extLst>
          </p:cNvPr>
          <p:cNvSpPr/>
          <p:nvPr/>
        </p:nvSpPr>
        <p:spPr>
          <a:xfrm>
            <a:off x="6982549" y="3731346"/>
            <a:ext cx="1415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8574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da Pilha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7C646AE-57F6-4647-8D27-F7D7462A66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27"/>
          <a:stretch/>
        </p:blipFill>
        <p:spPr>
          <a:xfrm>
            <a:off x="1853449" y="924472"/>
            <a:ext cx="2718551" cy="386235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831A5BB-C011-4164-B421-6FF213138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1208200"/>
            <a:ext cx="1614612" cy="741273"/>
          </a:xfrm>
          <a:prstGeom prst="rect">
            <a:avLst/>
          </a:prstGeom>
        </p:spPr>
      </p:pic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D7CBA5A0-69CA-4070-86A7-B901F26B0499}"/>
              </a:ext>
            </a:extLst>
          </p:cNvPr>
          <p:cNvSpPr/>
          <p:nvPr/>
        </p:nvSpPr>
        <p:spPr>
          <a:xfrm rot="5400000">
            <a:off x="5962681" y="1873791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650" y="872487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591300" y="1206508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075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23" grpId="0" animBg="1"/>
      <p:bldP spid="26" grpId="0" animBg="1"/>
      <p:bldP spid="27" grpId="0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380897F9-F080-49F4-8729-D7E709C1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1212786"/>
            <a:ext cx="1614612" cy="741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Top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831A5BB-C011-4164-B421-6FF21313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1208200"/>
            <a:ext cx="1614612" cy="741273"/>
          </a:xfrm>
          <a:prstGeom prst="rect">
            <a:avLst/>
          </a:prstGeom>
        </p:spPr>
      </p:pic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D7CBA5A0-69CA-4070-86A7-B901F26B0499}"/>
              </a:ext>
            </a:extLst>
          </p:cNvPr>
          <p:cNvSpPr/>
          <p:nvPr/>
        </p:nvSpPr>
        <p:spPr>
          <a:xfrm rot="5400000">
            <a:off x="5962681" y="1873791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650" y="872487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591300" y="1206508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6B4204-7E40-466A-A270-80E88ADBC1C6}"/>
              </a:ext>
            </a:extLst>
          </p:cNvPr>
          <p:cNvSpPr txBox="1"/>
          <p:nvPr/>
        </p:nvSpPr>
        <p:spPr>
          <a:xfrm>
            <a:off x="173024" y="1356353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pilha.top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3CC5E9-6785-4FA1-941C-5220B22F4BD1}"/>
              </a:ext>
            </a:extLst>
          </p:cNvPr>
          <p:cNvSpPr txBox="1"/>
          <p:nvPr/>
        </p:nvSpPr>
        <p:spPr>
          <a:xfrm>
            <a:off x="173024" y="2340917"/>
            <a:ext cx="2010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endParaRPr lang="pt-BR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D8D7E09-4332-4C22-AAEC-92DDD18285DF}"/>
              </a:ext>
            </a:extLst>
          </p:cNvPr>
          <p:cNvSpPr txBox="1"/>
          <p:nvPr/>
        </p:nvSpPr>
        <p:spPr>
          <a:xfrm>
            <a:off x="3484226" y="2335782"/>
            <a:ext cx="95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4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1EF0466-CE6E-40D7-AC91-E58EC39529A3}"/>
              </a:ext>
            </a:extLst>
          </p:cNvPr>
          <p:cNvSpPr txBox="1"/>
          <p:nvPr/>
        </p:nvSpPr>
        <p:spPr>
          <a:xfrm>
            <a:off x="173024" y="3297535"/>
            <a:ext cx="18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numero =</a:t>
            </a:r>
            <a:endParaRPr lang="pt-BR" sz="24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F984A43-35F3-479C-A60C-57EDF610E005}"/>
              </a:ext>
            </a:extLst>
          </p:cNvPr>
          <p:cNvSpPr txBox="1"/>
          <p:nvPr/>
        </p:nvSpPr>
        <p:spPr>
          <a:xfrm>
            <a:off x="1889509" y="3282763"/>
            <a:ext cx="2334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meuNo.getInt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endParaRPr lang="pt-BR" sz="24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D4592F9-1CB2-4E98-86EB-E70C1B76E881}"/>
              </a:ext>
            </a:extLst>
          </p:cNvPr>
          <p:cNvSpPr txBox="1"/>
          <p:nvPr/>
        </p:nvSpPr>
        <p:spPr>
          <a:xfrm>
            <a:off x="173023" y="4033894"/>
            <a:ext cx="18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numero =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2796B4-4283-415C-B107-C99832619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218" y="3967507"/>
            <a:ext cx="596778" cy="630399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2E54BD3E-DEDB-4946-8EDB-CE6CF87D6643}"/>
              </a:ext>
            </a:extLst>
          </p:cNvPr>
          <p:cNvSpPr txBox="1"/>
          <p:nvPr/>
        </p:nvSpPr>
        <p:spPr>
          <a:xfrm>
            <a:off x="2513810" y="4031404"/>
            <a:ext cx="95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9398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23457E-7 L -0.35121 0.193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9" y="9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5" grpId="0"/>
      <p:bldP spid="29" grpId="0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C831A5BB-C011-4164-B421-6FF21313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1208200"/>
            <a:ext cx="1614612" cy="741273"/>
          </a:xfrm>
          <a:prstGeom prst="rect">
            <a:avLst/>
          </a:prstGeom>
        </p:spPr>
      </p:pic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Pop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D7CBA5A0-69CA-4070-86A7-B901F26B0499}"/>
              </a:ext>
            </a:extLst>
          </p:cNvPr>
          <p:cNvSpPr/>
          <p:nvPr/>
        </p:nvSpPr>
        <p:spPr>
          <a:xfrm rot="5400000">
            <a:off x="5962681" y="1873791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650" y="872487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591300" y="1206508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6B4204-7E40-466A-A270-80E88ADBC1C6}"/>
              </a:ext>
            </a:extLst>
          </p:cNvPr>
          <p:cNvSpPr txBox="1"/>
          <p:nvPr/>
        </p:nvSpPr>
        <p:spPr>
          <a:xfrm>
            <a:off x="173024" y="1356353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pilha.pop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3CC5E9-6785-4FA1-941C-5220B22F4BD1}"/>
              </a:ext>
            </a:extLst>
          </p:cNvPr>
          <p:cNvSpPr txBox="1"/>
          <p:nvPr/>
        </p:nvSpPr>
        <p:spPr>
          <a:xfrm>
            <a:off x="173024" y="2340917"/>
            <a:ext cx="2010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endParaRPr lang="pt-BR" sz="240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D8D7E09-4332-4C22-AAEC-92DDD18285DF}"/>
              </a:ext>
            </a:extLst>
          </p:cNvPr>
          <p:cNvSpPr txBox="1"/>
          <p:nvPr/>
        </p:nvSpPr>
        <p:spPr>
          <a:xfrm>
            <a:off x="3484226" y="2335782"/>
            <a:ext cx="95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40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1EF0466-CE6E-40D7-AC91-E58EC39529A3}"/>
              </a:ext>
            </a:extLst>
          </p:cNvPr>
          <p:cNvSpPr txBox="1"/>
          <p:nvPr/>
        </p:nvSpPr>
        <p:spPr>
          <a:xfrm>
            <a:off x="173024" y="3297535"/>
            <a:ext cx="18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numero =</a:t>
            </a:r>
            <a:endParaRPr lang="pt-BR" sz="24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F984A43-35F3-479C-A60C-57EDF610E005}"/>
              </a:ext>
            </a:extLst>
          </p:cNvPr>
          <p:cNvSpPr txBox="1"/>
          <p:nvPr/>
        </p:nvSpPr>
        <p:spPr>
          <a:xfrm>
            <a:off x="1889509" y="3282763"/>
            <a:ext cx="23345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meuNo.getInt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endParaRPr lang="pt-BR" sz="24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D4592F9-1CB2-4E98-86EB-E70C1B76E881}"/>
              </a:ext>
            </a:extLst>
          </p:cNvPr>
          <p:cNvSpPr txBox="1"/>
          <p:nvPr/>
        </p:nvSpPr>
        <p:spPr>
          <a:xfrm>
            <a:off x="173023" y="4033894"/>
            <a:ext cx="183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numero =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2796B4-4283-415C-B107-C998326197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218" y="3967507"/>
            <a:ext cx="596778" cy="630399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2E54BD3E-DEDB-4946-8EDB-CE6CF87D6643}"/>
              </a:ext>
            </a:extLst>
          </p:cNvPr>
          <p:cNvSpPr txBox="1"/>
          <p:nvPr/>
        </p:nvSpPr>
        <p:spPr>
          <a:xfrm>
            <a:off x="2513810" y="4031404"/>
            <a:ext cx="957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1393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23457E-7 L -0.35121 0.193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9" y="966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23457E-7 L -2.77778E-6 0.185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9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0139 0.1817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" grpId="0"/>
      <p:bldP spid="24" grpId="0"/>
      <p:bldP spid="25" grpId="0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396781" y="226774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</a:t>
            </a:r>
            <a:r>
              <a:rPr lang="pt-BR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Push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5978AF-3590-43C5-82BB-9B9F5E416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4124923"/>
            <a:ext cx="1614612" cy="74127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43910F3-7BEF-4D6A-BA46-458260F5A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3172129"/>
            <a:ext cx="1614612" cy="741273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53EFDD5F-5803-460F-8488-DEE325F9B465}"/>
              </a:ext>
            </a:extLst>
          </p:cNvPr>
          <p:cNvSpPr/>
          <p:nvPr/>
        </p:nvSpPr>
        <p:spPr>
          <a:xfrm rot="5400000">
            <a:off x="5962681" y="3814973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6941F1D-94EF-4E0E-A21F-73706BB21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836" y="2201113"/>
            <a:ext cx="1614612" cy="741273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497C2774-64B2-41EA-A1D6-2CFDF38DF458}"/>
              </a:ext>
            </a:extLst>
          </p:cNvPr>
          <p:cNvSpPr/>
          <p:nvPr/>
        </p:nvSpPr>
        <p:spPr>
          <a:xfrm rot="5400000">
            <a:off x="5962681" y="2853220"/>
            <a:ext cx="458474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45F559-3BB4-4C2E-BC2A-D15D96295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448" y="1900689"/>
            <a:ext cx="1717475" cy="78849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FD61A1AC-CFFE-4C7D-A4DF-FDC4A8FA9790}"/>
              </a:ext>
            </a:extLst>
          </p:cNvPr>
          <p:cNvSpPr/>
          <p:nvPr/>
        </p:nvSpPr>
        <p:spPr>
          <a:xfrm rot="10800000">
            <a:off x="6604098" y="2234710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1B2FEB96-EB56-4782-BA8C-6B44AC499902}"/>
              </a:ext>
            </a:extLst>
          </p:cNvPr>
          <p:cNvSpPr/>
          <p:nvPr/>
        </p:nvSpPr>
        <p:spPr>
          <a:xfrm>
            <a:off x="6518307" y="4439899"/>
            <a:ext cx="870921" cy="34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0043B38-A26D-48B7-89BC-A2BCE81F0548}"/>
              </a:ext>
            </a:extLst>
          </p:cNvPr>
          <p:cNvSpPr/>
          <p:nvPr/>
        </p:nvSpPr>
        <p:spPr>
          <a:xfrm>
            <a:off x="6992353" y="4333952"/>
            <a:ext cx="141577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null</a:t>
            </a:r>
            <a:endParaRPr lang="pt-B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6900BF4-B56B-4884-B6E7-E94D5D913EC8}"/>
              </a:ext>
            </a:extLst>
          </p:cNvPr>
          <p:cNvSpPr txBox="1"/>
          <p:nvPr/>
        </p:nvSpPr>
        <p:spPr>
          <a:xfrm>
            <a:off x="173024" y="1356353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No();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FA59A5D-27FE-4DD1-BEDE-833D171E1298}"/>
              </a:ext>
            </a:extLst>
          </p:cNvPr>
          <p:cNvSpPr txBox="1"/>
          <p:nvPr/>
        </p:nvSpPr>
        <p:spPr>
          <a:xfrm>
            <a:off x="173024" y="1900689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meuNo.setInt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(1);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A666A9B-64C7-4D1D-B328-6CB6DE0DBF8E}"/>
              </a:ext>
            </a:extLst>
          </p:cNvPr>
          <p:cNvSpPr txBox="1"/>
          <p:nvPr/>
        </p:nvSpPr>
        <p:spPr>
          <a:xfrm>
            <a:off x="183906" y="256501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meuNo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D27033-1CBC-4E64-8A39-D0A78B89F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0137" y="2408174"/>
            <a:ext cx="1614613" cy="741274"/>
          </a:xfrm>
          <a:prstGeom prst="rect">
            <a:avLst/>
          </a:prstGeom>
        </p:spPr>
      </p:pic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9CC5E9DC-B8AE-4E4C-A2DD-6D715D7C96B2}"/>
              </a:ext>
            </a:extLst>
          </p:cNvPr>
          <p:cNvSpPr/>
          <p:nvPr/>
        </p:nvSpPr>
        <p:spPr>
          <a:xfrm>
            <a:off x="1309866" y="2637231"/>
            <a:ext cx="870921" cy="3469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3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323</Words>
  <Application>Microsoft Office PowerPoint</Application>
  <PresentationFormat>Apresentação na tela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Calibri</vt:lpstr>
      <vt:lpstr>Courier New</vt:lpstr>
      <vt:lpstr>Arial</vt:lpstr>
      <vt:lpstr>Proxima Nova</vt:lpstr>
      <vt:lpstr>Century Gothic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66</cp:revision>
  <dcterms:modified xsi:type="dcterms:W3CDTF">2021-04-24T18:02:19Z</dcterms:modified>
</cp:coreProperties>
</file>