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82" r:id="rId5"/>
    <p:sldId id="278" r:id="rId6"/>
    <p:sldId id="283" r:id="rId7"/>
    <p:sldId id="284" r:id="rId8"/>
    <p:sldId id="285" r:id="rId9"/>
    <p:sldId id="262" r:id="rId10"/>
    <p:sldId id="27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>
        <p:scale>
          <a:sx n="100" d="100"/>
          <a:sy n="100" d="100"/>
        </p:scale>
        <p:origin x="72" y="-4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7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4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24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Listas Encadeadas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679916" y="1555733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1160578" y="1547652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minhaListaEncadeada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1086039" y="3469155"/>
            <a:ext cx="590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.remove();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1" grpId="0" animBg="1"/>
      <p:bldP spid="32" grpId="0"/>
      <p:bldP spid="33" grpId="0" animBg="1"/>
      <p:bldP spid="7" grpId="0" animBg="1"/>
      <p:bldP spid="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97E60CA-7059-42A7-8579-A014892D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9141">
            <a:off x="4832713" y="1885150"/>
            <a:ext cx="1461911" cy="68935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95" y="3037408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23" y="3037408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1" y="3037408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72" y="3029326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2451999" y="3208622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 rot="2426115">
            <a:off x="6049607" y="2512693"/>
            <a:ext cx="1221627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5976306" y="3208622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6348716" y="3110304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750683" y="320862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E89B502-66EE-4988-A18E-E11714F1269E}"/>
              </a:ext>
            </a:extLst>
          </p:cNvPr>
          <p:cNvSpPr/>
          <p:nvPr/>
        </p:nvSpPr>
        <p:spPr>
          <a:xfrm rot="19222953">
            <a:off x="4051497" y="2683409"/>
            <a:ext cx="974282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5572A4E-C8DD-4C86-B7EB-D14A5600F867}"/>
              </a:ext>
            </a:extLst>
          </p:cNvPr>
          <p:cNvSpPr/>
          <p:nvPr/>
        </p:nvSpPr>
        <p:spPr>
          <a:xfrm>
            <a:off x="4187045" y="321442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Remove()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09877E-6 L -0.18733 2.0987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09877E-6 L -0.19027 0.000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20988E-6 L -0.19254 0.001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39A6A7-74BC-4E06-9E27-5C86D32EAFDA}"/>
              </a:ext>
            </a:extLst>
          </p:cNvPr>
          <p:cNvSpPr txBox="1"/>
          <p:nvPr/>
        </p:nvSpPr>
        <p:spPr>
          <a:xfrm>
            <a:off x="2424190" y="1678568"/>
            <a:ext cx="15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Índice 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4A395D-BDF6-4469-9844-06C8AE3F4CD8}"/>
              </a:ext>
            </a:extLst>
          </p:cNvPr>
          <p:cNvSpPr txBox="1"/>
          <p:nvPr/>
        </p:nvSpPr>
        <p:spPr>
          <a:xfrm>
            <a:off x="4080678" y="1678567"/>
            <a:ext cx="15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Índice 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0D3D0D-2FD1-4064-9BCF-BAA08FEFDF78}"/>
              </a:ext>
            </a:extLst>
          </p:cNvPr>
          <p:cNvSpPr txBox="1"/>
          <p:nvPr/>
        </p:nvSpPr>
        <p:spPr>
          <a:xfrm>
            <a:off x="5784493" y="1686648"/>
            <a:ext cx="155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Índice 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C1E7762-2FA7-4070-8D96-5C15C83D9770}"/>
              </a:ext>
            </a:extLst>
          </p:cNvPr>
          <p:cNvSpPr txBox="1"/>
          <p:nvPr/>
        </p:nvSpPr>
        <p:spPr>
          <a:xfrm>
            <a:off x="371007" y="3735750"/>
            <a:ext cx="687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noIndice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minhaListaEncadeada.get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C1E5C8-3B4C-4F51-8778-84787C1D48A7}"/>
              </a:ext>
            </a:extLst>
          </p:cNvPr>
          <p:cNvSpPr txBox="1"/>
          <p:nvPr/>
        </p:nvSpPr>
        <p:spPr>
          <a:xfrm>
            <a:off x="1121471" y="2863846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mihaListaEncadeada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2779B0E-8F9A-4C72-8806-5F9EBAD70502}"/>
              </a:ext>
            </a:extLst>
          </p:cNvPr>
          <p:cNvSpPr/>
          <p:nvPr/>
        </p:nvSpPr>
        <p:spPr>
          <a:xfrm>
            <a:off x="679916" y="1555733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E1F2F7-808E-445C-9719-417CFF970CAB}"/>
              </a:ext>
            </a:extLst>
          </p:cNvPr>
          <p:cNvSpPr txBox="1"/>
          <p:nvPr/>
        </p:nvSpPr>
        <p:spPr>
          <a:xfrm>
            <a:off x="343425" y="4402791"/>
            <a:ext cx="208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noIndice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C56ECE4-6EA6-443E-B0C2-BFD98639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4" y="2161402"/>
            <a:ext cx="1461911" cy="689357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234EE47-F16D-490F-AC97-D6C13E4A98F1}"/>
              </a:ext>
            </a:extLst>
          </p:cNvPr>
          <p:cNvSpPr txBox="1"/>
          <p:nvPr/>
        </p:nvSpPr>
        <p:spPr>
          <a:xfrm>
            <a:off x="3659525" y="4399972"/>
            <a:ext cx="27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82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32099E-6 L -0.18368 0.410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20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249</Words>
  <Application>Microsoft Office PowerPoint</Application>
  <PresentationFormat>Apresentação na tela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Courier New</vt:lpstr>
      <vt:lpstr>Arial</vt:lpstr>
      <vt:lpstr>Proxima Nova</vt:lpstr>
      <vt:lpstr>Century Gothic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80</cp:revision>
  <dcterms:modified xsi:type="dcterms:W3CDTF">2021-04-25T21:46:12Z</dcterms:modified>
</cp:coreProperties>
</file>