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8098387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Arial</vt:lpstr>
      <vt:lpstr>Proxima Nova</vt:lpstr>
      <vt:lpstr>Century Gothic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2021-04-25T21:49:35Z</dcterms:modified>
</cp:coreProperties>
</file>