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2"/>
  </p:notesMasterIdLst>
  <p:sldIdLst>
    <p:sldId id="258" r:id="rId3"/>
    <p:sldId id="273" r:id="rId4"/>
    <p:sldId id="259" r:id="rId5"/>
    <p:sldId id="264" r:id="rId6"/>
    <p:sldId id="265" r:id="rId7"/>
    <p:sldId id="266" r:id="rId8"/>
    <p:sldId id="267" r:id="rId9"/>
    <p:sldId id="268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3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5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jo%C3%A3o-dutra-400a9330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jrdutra/estruturaDeDadosJavaD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rdutra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youtube.com/channel/UCj1AuxI-1Y-sK19nJEpcb3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2499742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 pessoal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Minha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ACCD6D-2A79-4FD4-B29C-9436C2BBD8A3}"/>
              </a:ext>
            </a:extLst>
          </p:cNvPr>
          <p:cNvSpPr txBox="1"/>
          <p:nvPr/>
        </p:nvSpPr>
        <p:spPr>
          <a:xfrm>
            <a:off x="536944" y="1265275"/>
            <a:ext cx="807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Engenharia da computação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Hardware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Software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Controle e Automação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Redes</a:t>
            </a: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Minhas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Bolsista ANP – C++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Projetos Pessoais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Prefeitura de Macaé-RJ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everis</a:t>
            </a: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 as tecnologias funcionando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Construir ferramentas que agilizam nosso dia-a-dia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Progredir da minha carreira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Sentimento de satisfação de saber que sou capaz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Ajudar às outras pessoas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2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04FC64-7D14-40BB-A91C-11460843D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193" y="863443"/>
            <a:ext cx="3483614" cy="348361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78AA76-2861-48A6-BDD0-600303F91E54}"/>
              </a:ext>
            </a:extLst>
          </p:cNvPr>
          <p:cNvSpPr txBox="1"/>
          <p:nvPr/>
        </p:nvSpPr>
        <p:spPr>
          <a:xfrm>
            <a:off x="733449" y="4376135"/>
            <a:ext cx="767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https://www.linkedin.com/in/jo%C3%A3o-dutra-400a9330/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7C422B-CABD-41D8-8B4F-5800922D6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49" y="1417283"/>
            <a:ext cx="2838893" cy="28388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0F7E161-3F30-450C-B939-9B965CC9EE66}"/>
              </a:ext>
            </a:extLst>
          </p:cNvPr>
          <p:cNvSpPr txBox="1"/>
          <p:nvPr/>
        </p:nvSpPr>
        <p:spPr>
          <a:xfrm>
            <a:off x="1295128" y="1076938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 GitHub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5D752A-454C-47C0-8A81-6D65A1AA8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784" y="1461300"/>
            <a:ext cx="2750857" cy="275085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B43102-0350-4EC4-A7E8-E0F8F6694029}"/>
              </a:ext>
            </a:extLst>
          </p:cNvPr>
          <p:cNvSpPr txBox="1"/>
          <p:nvPr/>
        </p:nvSpPr>
        <p:spPr>
          <a:xfrm>
            <a:off x="5609784" y="1076938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Repositório do Curso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2F81CD-3F63-4319-A6D0-68F412FAB481}"/>
              </a:ext>
            </a:extLst>
          </p:cNvPr>
          <p:cNvSpPr txBox="1"/>
          <p:nvPr/>
        </p:nvSpPr>
        <p:spPr>
          <a:xfrm>
            <a:off x="1790630" y="4056069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CA0A7C-CFF1-4D83-8C2F-C5E1224EF69E}"/>
              </a:ext>
            </a:extLst>
          </p:cNvPr>
          <p:cNvSpPr txBox="1"/>
          <p:nvPr/>
        </p:nvSpPr>
        <p:spPr>
          <a:xfrm>
            <a:off x="6666966" y="4056068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YouTube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2F81CD-3F63-4319-A6D0-68F412FAB481}"/>
              </a:ext>
            </a:extLst>
          </p:cNvPr>
          <p:cNvSpPr txBox="1"/>
          <p:nvPr/>
        </p:nvSpPr>
        <p:spPr>
          <a:xfrm>
            <a:off x="460137" y="4438821"/>
            <a:ext cx="8223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https://www.youtube.com/channel/UCj1AuxI-1Y-sK19nJEpcb3Q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21DECF-9B39-4D5C-8C5D-1E12BC293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551" y="829143"/>
            <a:ext cx="3677536" cy="36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233</Words>
  <Application>Microsoft Office PowerPoint</Application>
  <PresentationFormat>Apresentação na tela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Century Gothic</vt:lpstr>
      <vt:lpstr>Calibri</vt:lpstr>
      <vt:lpstr>Proxima Nova</vt:lpstr>
      <vt:lpstr>Arial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14</cp:revision>
  <dcterms:modified xsi:type="dcterms:W3CDTF">2021-04-20T04:42:55Z</dcterms:modified>
</cp:coreProperties>
</file>