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75029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 em Java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B3830-C6D7-4977-9F5A-5E2897C8852C}"/>
              </a:ext>
            </a:extLst>
          </p:cNvPr>
          <p:cNvSpPr txBox="1"/>
          <p:nvPr/>
        </p:nvSpPr>
        <p:spPr>
          <a:xfrm>
            <a:off x="744279" y="1573619"/>
            <a:ext cx="777488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atribuição em Java são por cópia de valor sempre;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tipo primitivo, copiamos o valor em memória;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objetos copiamos o valor da referência em memória,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 duplicar o objeto.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208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Calibri</vt:lpstr>
      <vt:lpstr>Courier New</vt:lpstr>
      <vt:lpstr>Arial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54</cp:revision>
  <dcterms:modified xsi:type="dcterms:W3CDTF">2021-04-22T01:52:43Z</dcterms:modified>
</cp:coreProperties>
</file>