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5"/>
            <a:ext cx="7923965" cy="6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Pilha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174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Calibri</vt:lpstr>
      <vt:lpstr>Proxima Nova</vt:lpstr>
      <vt:lpstr>Courier New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68</cp:revision>
  <dcterms:modified xsi:type="dcterms:W3CDTF">2021-04-24T19:59:42Z</dcterms:modified>
</cp:coreProperties>
</file>