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29/09/2020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29/09/2020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M0003_f_order.m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M0003_order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just"/>
            <a:r>
              <a:rPr lang="en-US" dirty="0"/>
              <a:t>This function calculates the deformation order of the two sectors of a car during a frontal crash.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2094F9B-F28B-472B-A4AF-68174DCBE08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487" y="2913856"/>
            <a:ext cx="3248025" cy="1400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M0003_order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Forces during the crash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M0003_order</vt:lpstr>
      <vt:lpstr>M0003_order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28</cp:revision>
  <dcterms:created xsi:type="dcterms:W3CDTF">2020-02-28T15:45:41Z</dcterms:created>
  <dcterms:modified xsi:type="dcterms:W3CDTF">2020-09-29T06:49:02Z</dcterms:modified>
</cp:coreProperties>
</file>