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Vk &amp; TG functions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Подготовили</a:t>
            </a:r>
          </a:p>
          <a:p>
            <a:r>
              <a:rPr lang="ru-RU" dirty="0" smtClean="0"/>
              <a:t>Бобылева Алёна</a:t>
            </a:r>
          </a:p>
          <a:p>
            <a:r>
              <a:rPr lang="ru-RU" dirty="0" smtClean="0"/>
              <a:t>Кузнецов  Алексей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590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9" y="2286000"/>
            <a:ext cx="5196367" cy="4023360"/>
          </a:xfrm>
        </p:spPr>
        <p:txBody>
          <a:bodyPr/>
          <a:lstStyle/>
          <a:p>
            <a:r>
              <a:rPr lang="en-US" dirty="0"/>
              <a:t>Vk &amp; TG </a:t>
            </a:r>
            <a:r>
              <a:rPr lang="en-US" dirty="0" smtClean="0"/>
              <a:t>functions</a:t>
            </a:r>
            <a:r>
              <a:rPr lang="ru-RU" dirty="0" smtClean="0"/>
              <a:t> – это небольшой набор </a:t>
            </a:r>
            <a:r>
              <a:rPr lang="en-US" dirty="0" smtClean="0"/>
              <a:t>API</a:t>
            </a:r>
            <a:r>
              <a:rPr lang="ru-RU" dirty="0" smtClean="0"/>
              <a:t> функций для приложений Вконтакте и Телеграм. </a:t>
            </a:r>
          </a:p>
          <a:p>
            <a:r>
              <a:rPr lang="ru-RU" dirty="0" smtClean="0"/>
              <a:t>Основная часть проекта это приложение, по средствам которого происходит выбор функций и получение какой либо информации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8386" t="22844" r="38848" b="32262"/>
          <a:stretch/>
        </p:blipFill>
        <p:spPr>
          <a:xfrm>
            <a:off x="8699679" y="643944"/>
            <a:ext cx="2962141" cy="32841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30962" t="25308" r="30929" b="34551"/>
          <a:stretch/>
        </p:blipFill>
        <p:spPr>
          <a:xfrm>
            <a:off x="6381481" y="3614712"/>
            <a:ext cx="4958367" cy="293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7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9" y="2286000"/>
            <a:ext cx="3818328" cy="4023360"/>
          </a:xfrm>
        </p:spPr>
        <p:txBody>
          <a:bodyPr/>
          <a:lstStyle/>
          <a:p>
            <a:r>
              <a:rPr lang="ru-RU" dirty="0" smtClean="0"/>
              <a:t>Программа состоит из несколько классов, каждый из которых отвечает за отдельные окна, и несколько основных </a:t>
            </a:r>
            <a:r>
              <a:rPr lang="en-US" dirty="0" smtClean="0"/>
              <a:t>API</a:t>
            </a:r>
            <a:r>
              <a:rPr lang="ru-RU" dirty="0" smtClean="0"/>
              <a:t> функций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1658" t="23548" r="10439" b="38248"/>
          <a:stretch/>
        </p:blipFill>
        <p:spPr>
          <a:xfrm>
            <a:off x="1156651" y="4152277"/>
            <a:ext cx="7788568" cy="24637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1787" t="12545" r="28611" b="36730"/>
          <a:stretch/>
        </p:blipFill>
        <p:spPr>
          <a:xfrm>
            <a:off x="5050935" y="1018604"/>
            <a:ext cx="5100463" cy="29325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l="36505" t="26012" r="34549" b="31559"/>
          <a:stretch/>
        </p:blipFill>
        <p:spPr>
          <a:xfrm>
            <a:off x="8096010" y="3205552"/>
            <a:ext cx="3766219" cy="310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2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создании программы возникло много проблемы, большая часть которых была успешна решена.</a:t>
            </a:r>
          </a:p>
          <a:p>
            <a:r>
              <a:rPr lang="ru-RU" dirty="0" smtClean="0"/>
              <a:t>Возможностей для улучшения  проекта много, одна из которых добавление других </a:t>
            </a:r>
            <a:r>
              <a:rPr lang="en-US" dirty="0" smtClean="0"/>
              <a:t>API </a:t>
            </a:r>
            <a:r>
              <a:rPr lang="ru-RU" dirty="0" smtClean="0"/>
              <a:t>функций.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788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</TotalTime>
  <Words>93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Calibri</vt:lpstr>
      <vt:lpstr>Tw Cen MT</vt:lpstr>
      <vt:lpstr>Tw Cen MT Condensed</vt:lpstr>
      <vt:lpstr>Wingdings 3</vt:lpstr>
      <vt:lpstr>Интеграл</vt:lpstr>
      <vt:lpstr>Vk &amp; TG functions</vt:lpstr>
      <vt:lpstr>Идея проекта</vt:lpstr>
      <vt:lpstr>Структура 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Vk &amp; TG functions</dc:title>
  <dc:creator>Учетная запись Майкрософт</dc:creator>
  <cp:lastModifiedBy>Учетная запись Майкрософт</cp:lastModifiedBy>
  <cp:revision>3</cp:revision>
  <dcterms:created xsi:type="dcterms:W3CDTF">2021-04-23T19:17:52Z</dcterms:created>
  <dcterms:modified xsi:type="dcterms:W3CDTF">2021-04-23T19:45:52Z</dcterms:modified>
</cp:coreProperties>
</file>