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Arkanoid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03075" y="4050836"/>
            <a:ext cx="2370927" cy="109689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Подготовили</a:t>
            </a:r>
          </a:p>
          <a:p>
            <a:r>
              <a:rPr lang="ru-RU" dirty="0" smtClean="0"/>
              <a:t>Бобылева Алёна</a:t>
            </a:r>
          </a:p>
          <a:p>
            <a:r>
              <a:rPr lang="ru-RU" dirty="0" smtClean="0"/>
              <a:t>Кузнецов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3314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Арканоид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3933303" cy="363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Арканоид — это классическая компьютерная игра, в которой нужно разбить все кирпичи на поле при помощи шарика, который игрок может отбивать </a:t>
            </a:r>
            <a:r>
              <a:rPr lang="ru-RU" sz="2000" dirty="0"/>
              <a:t>«битой».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006" t="7526" r="16973" b="7439"/>
          <a:stretch/>
        </p:blipFill>
        <p:spPr>
          <a:xfrm>
            <a:off x="4975668" y="1787104"/>
            <a:ext cx="6051163" cy="43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8687"/>
            <a:ext cx="3443905" cy="359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создания игры использовался </a:t>
            </a:r>
            <a:r>
              <a:rPr lang="en-US" sz="2000" dirty="0" err="1" smtClean="0"/>
              <a:t>PyGame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Структура кода состоит из несколько функций, каждая из которых отвечает за определенные действия на экране.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0863" t="18619" r="30137" b="19409"/>
          <a:stretch/>
        </p:blipFill>
        <p:spPr>
          <a:xfrm>
            <a:off x="4121239" y="2570766"/>
            <a:ext cx="4798779" cy="42872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0566" t="11928" r="19150" b="24340"/>
          <a:stretch/>
        </p:blipFill>
        <p:spPr>
          <a:xfrm>
            <a:off x="6903076" y="223233"/>
            <a:ext cx="4919730" cy="35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При создание игры возникло много проблем, поэтому вещей для доработки и улучшения много.</a:t>
            </a:r>
          </a:p>
          <a:p>
            <a:pPr marL="0" indent="0">
              <a:buNone/>
            </a:pPr>
            <a:r>
              <a:rPr lang="ru-RU" sz="2000" dirty="0" smtClean="0"/>
              <a:t>Не хватило времени на создание отдельного магазина с бонусами, на создание спрайтов.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652641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Arkanoid</vt:lpstr>
      <vt:lpstr>Арканоид</vt:lpstr>
      <vt:lpstr>Создание и структура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</dc:title>
  <dc:creator>Учетная запись Майкрософт</dc:creator>
  <cp:lastModifiedBy>Учетная запись Майкрософт</cp:lastModifiedBy>
  <cp:revision>2</cp:revision>
  <dcterms:created xsi:type="dcterms:W3CDTF">2021-02-12T18:13:31Z</dcterms:created>
  <dcterms:modified xsi:type="dcterms:W3CDTF">2021-02-12T18:25:39Z</dcterms:modified>
</cp:coreProperties>
</file>