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50"/>
  </p:notesMasterIdLst>
  <p:sldIdLst>
    <p:sldId id="274" r:id="rId2"/>
    <p:sldId id="297" r:id="rId3"/>
    <p:sldId id="344" r:id="rId4"/>
    <p:sldId id="298" r:id="rId5"/>
    <p:sldId id="299" r:id="rId6"/>
    <p:sldId id="348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01" r:id="rId15"/>
    <p:sldId id="310" r:id="rId16"/>
    <p:sldId id="346" r:id="rId17"/>
    <p:sldId id="347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45" r:id="rId28"/>
    <p:sldId id="323" r:id="rId29"/>
    <p:sldId id="324" r:id="rId30"/>
    <p:sldId id="325" r:id="rId31"/>
    <p:sldId id="326" r:id="rId32"/>
    <p:sldId id="327" r:id="rId33"/>
    <p:sldId id="349" r:id="rId34"/>
    <p:sldId id="350" r:id="rId35"/>
    <p:sldId id="330" r:id="rId36"/>
    <p:sldId id="351" r:id="rId37"/>
    <p:sldId id="35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8F837-24CA-41FA-9FE0-5283C0BA7DC6}" v="104" dt="2023-01-21T04:03:38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748" autoAdjust="0"/>
  </p:normalViewPr>
  <p:slideViewPr>
    <p:cSldViewPr>
      <p:cViewPr varScale="1">
        <p:scale>
          <a:sx n="97" d="100"/>
          <a:sy n="97" d="100"/>
        </p:scale>
        <p:origin x="79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-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a Kunapinun" userId="40a1b9ae2880c387" providerId="LiveId" clId="{CDFE43F7-0684-4397-B16F-07D3AAB0B684}"/>
    <pc:docChg chg="undo addSld delSld modSld">
      <pc:chgData name="Alisa Kunapinun" userId="40a1b9ae2880c387" providerId="LiveId" clId="{CDFE43F7-0684-4397-B16F-07D3AAB0B684}" dt="2019-05-20T12:08:15.836" v="16"/>
      <pc:docMkLst>
        <pc:docMk/>
      </pc:docMkLst>
      <pc:sldChg chg="modSp">
        <pc:chgData name="Alisa Kunapinun" userId="40a1b9ae2880c387" providerId="LiveId" clId="{CDFE43F7-0684-4397-B16F-07D3AAB0B684}" dt="2019-05-09T09:38:24.230" v="7" actId="114"/>
        <pc:sldMkLst>
          <pc:docMk/>
          <pc:sldMk cId="2575727041" sldId="326"/>
        </pc:sldMkLst>
        <pc:spChg chg="mod">
          <ac:chgData name="Alisa Kunapinun" userId="40a1b9ae2880c387" providerId="LiveId" clId="{CDFE43F7-0684-4397-B16F-07D3AAB0B684}" dt="2019-05-09T09:38:24.230" v="7" actId="114"/>
          <ac:spMkLst>
            <pc:docMk/>
            <pc:sldMk cId="2575727041" sldId="326"/>
            <ac:spMk id="3" creationId="{6D1AA329-096A-420B-AE97-6C6E05620829}"/>
          </ac:spMkLst>
        </pc:spChg>
      </pc:sldChg>
      <pc:sldChg chg="add del">
        <pc:chgData name="Alisa Kunapinun" userId="40a1b9ae2880c387" providerId="LiveId" clId="{CDFE43F7-0684-4397-B16F-07D3AAB0B684}" dt="2019-05-20T12:08:15.836" v="16"/>
        <pc:sldMkLst>
          <pc:docMk/>
          <pc:sldMk cId="0" sldId="336"/>
        </pc:sldMkLst>
      </pc:sldChg>
      <pc:sldChg chg="add del">
        <pc:chgData name="Alisa Kunapinun" userId="40a1b9ae2880c387" providerId="LiveId" clId="{CDFE43F7-0684-4397-B16F-07D3AAB0B684}" dt="2019-05-20T12:08:15.836" v="16"/>
        <pc:sldMkLst>
          <pc:docMk/>
          <pc:sldMk cId="2315530378" sldId="337"/>
        </pc:sldMkLst>
      </pc:sldChg>
      <pc:sldChg chg="add">
        <pc:chgData name="Alisa Kunapinun" userId="40a1b9ae2880c387" providerId="LiveId" clId="{CDFE43F7-0684-4397-B16F-07D3AAB0B684}" dt="2019-05-20T12:08:15.836" v="16"/>
        <pc:sldMkLst>
          <pc:docMk/>
          <pc:sldMk cId="2083622091" sldId="338"/>
        </pc:sldMkLst>
      </pc:sldChg>
      <pc:sldChg chg="del">
        <pc:chgData name="Alisa Kunapinun" userId="40a1b9ae2880c387" providerId="LiveId" clId="{CDFE43F7-0684-4397-B16F-07D3AAB0B684}" dt="2019-05-20T12:08:12.114" v="11" actId="2696"/>
        <pc:sldMkLst>
          <pc:docMk/>
          <pc:sldMk cId="3376853963" sldId="338"/>
        </pc:sldMkLst>
      </pc:sldChg>
      <pc:sldChg chg="add del">
        <pc:chgData name="Alisa Kunapinun" userId="40a1b9ae2880c387" providerId="LiveId" clId="{CDFE43F7-0684-4397-B16F-07D3AAB0B684}" dt="2019-05-20T12:08:15.836" v="16"/>
        <pc:sldMkLst>
          <pc:docMk/>
          <pc:sldMk cId="487646907" sldId="339"/>
        </pc:sldMkLst>
      </pc:sldChg>
      <pc:sldChg chg="add del">
        <pc:chgData name="Alisa Kunapinun" userId="40a1b9ae2880c387" providerId="LiveId" clId="{CDFE43F7-0684-4397-B16F-07D3AAB0B684}" dt="2019-05-20T12:08:15.836" v="16"/>
        <pc:sldMkLst>
          <pc:docMk/>
          <pc:sldMk cId="633287493" sldId="340"/>
        </pc:sldMkLst>
      </pc:sldChg>
      <pc:sldChg chg="add del">
        <pc:chgData name="Alisa Kunapinun" userId="40a1b9ae2880c387" providerId="LiveId" clId="{CDFE43F7-0684-4397-B16F-07D3AAB0B684}" dt="2019-05-20T12:08:15.836" v="16"/>
        <pc:sldMkLst>
          <pc:docMk/>
          <pc:sldMk cId="1311234740" sldId="341"/>
        </pc:sldMkLst>
      </pc:sldChg>
      <pc:sldChg chg="add del">
        <pc:chgData name="Alisa Kunapinun" userId="40a1b9ae2880c387" providerId="LiveId" clId="{CDFE43F7-0684-4397-B16F-07D3AAB0B684}" dt="2019-05-20T12:08:15.836" v="16"/>
        <pc:sldMkLst>
          <pc:docMk/>
          <pc:sldMk cId="3513311804" sldId="342"/>
        </pc:sldMkLst>
      </pc:sldChg>
      <pc:sldChg chg="add del">
        <pc:chgData name="Alisa Kunapinun" userId="40a1b9ae2880c387" providerId="LiveId" clId="{CDFE43F7-0684-4397-B16F-07D3AAB0B684}" dt="2019-05-20T12:08:15.836" v="16"/>
        <pc:sldMkLst>
          <pc:docMk/>
          <pc:sldMk cId="2475099315" sldId="343"/>
        </pc:sldMkLst>
      </pc:sldChg>
    </pc:docChg>
  </pc:docChgLst>
  <pc:docChgLst>
    <pc:chgData name="Alisa Kunapinun" userId="40a1b9ae2880c387" providerId="LiveId" clId="{17E8F837-24CA-41FA-9FE0-5283C0BA7DC6}"/>
    <pc:docChg chg="undo custSel addSld delSld modSld sldOrd modMainMaster">
      <pc:chgData name="Alisa Kunapinun" userId="40a1b9ae2880c387" providerId="LiveId" clId="{17E8F837-24CA-41FA-9FE0-5283C0BA7DC6}" dt="2023-01-21T04:04:44.936" v="479" actId="14100"/>
      <pc:docMkLst>
        <pc:docMk/>
      </pc:docMkLst>
      <pc:sldChg chg="addSp modSp mod setBg">
        <pc:chgData name="Alisa Kunapinun" userId="40a1b9ae2880c387" providerId="LiveId" clId="{17E8F837-24CA-41FA-9FE0-5283C0BA7DC6}" dt="2023-01-21T03:10:52.394" v="21" actId="26606"/>
        <pc:sldMkLst>
          <pc:docMk/>
          <pc:sldMk cId="0" sldId="274"/>
        </pc:sldMkLst>
        <pc:spChg chg="mod">
          <ac:chgData name="Alisa Kunapinun" userId="40a1b9ae2880c387" providerId="LiveId" clId="{17E8F837-24CA-41FA-9FE0-5283C0BA7DC6}" dt="2023-01-21T03:10:52.394" v="21" actId="26606"/>
          <ac:spMkLst>
            <pc:docMk/>
            <pc:sldMk cId="0" sldId="274"/>
            <ac:spMk id="3" creationId="{3F62A54E-32FA-4927-B0D8-C738B86B8CBB}"/>
          </ac:spMkLst>
        </pc:spChg>
        <pc:spChg chg="mod">
          <ac:chgData name="Alisa Kunapinun" userId="40a1b9ae2880c387" providerId="LiveId" clId="{17E8F837-24CA-41FA-9FE0-5283C0BA7DC6}" dt="2023-01-21T03:10:52.394" v="21" actId="26606"/>
          <ac:spMkLst>
            <pc:docMk/>
            <pc:sldMk cId="0" sldId="274"/>
            <ac:spMk id="3075" creationId="{00000000-0000-0000-0000-000000000000}"/>
          </ac:spMkLst>
        </pc:spChg>
        <pc:spChg chg="add">
          <ac:chgData name="Alisa Kunapinun" userId="40a1b9ae2880c387" providerId="LiveId" clId="{17E8F837-24CA-41FA-9FE0-5283C0BA7DC6}" dt="2023-01-21T03:10:52.394" v="21" actId="26606"/>
          <ac:spMkLst>
            <pc:docMk/>
            <pc:sldMk cId="0" sldId="274"/>
            <ac:spMk id="3080" creationId="{6BDBA639-2A71-4A60-A71A-FF1836F546CE}"/>
          </ac:spMkLst>
        </pc:spChg>
        <pc:spChg chg="add">
          <ac:chgData name="Alisa Kunapinun" userId="40a1b9ae2880c387" providerId="LiveId" clId="{17E8F837-24CA-41FA-9FE0-5283C0BA7DC6}" dt="2023-01-21T03:10:52.394" v="21" actId="26606"/>
          <ac:spMkLst>
            <pc:docMk/>
            <pc:sldMk cId="0" sldId="274"/>
            <ac:spMk id="3103" creationId="{D9C506D7-84CB-4057-A44A-465313E78538}"/>
          </ac:spMkLst>
        </pc:spChg>
        <pc:spChg chg="add">
          <ac:chgData name="Alisa Kunapinun" userId="40a1b9ae2880c387" providerId="LiveId" clId="{17E8F837-24CA-41FA-9FE0-5283C0BA7DC6}" dt="2023-01-21T03:10:52.394" v="21" actId="26606"/>
          <ac:spMkLst>
            <pc:docMk/>
            <pc:sldMk cId="0" sldId="274"/>
            <ac:spMk id="3105" creationId="{7842FC68-61FD-4700-8A22-BB8B071884DB}"/>
          </ac:spMkLst>
        </pc:spChg>
        <pc:grpChg chg="add">
          <ac:chgData name="Alisa Kunapinun" userId="40a1b9ae2880c387" providerId="LiveId" clId="{17E8F837-24CA-41FA-9FE0-5283C0BA7DC6}" dt="2023-01-21T03:10:52.394" v="21" actId="26606"/>
          <ac:grpSpMkLst>
            <pc:docMk/>
            <pc:sldMk cId="0" sldId="274"/>
            <ac:grpSpMk id="3082" creationId="{5E208A8B-5EBD-4532-BE72-26414FA7CFF6}"/>
          </ac:grpSpMkLst>
        </pc:grpChg>
      </pc:sldChg>
      <pc:sldChg chg="addSp delSp modSp del mod">
        <pc:chgData name="Alisa Kunapinun" userId="40a1b9ae2880c387" providerId="LiveId" clId="{17E8F837-24CA-41FA-9FE0-5283C0BA7DC6}" dt="2023-01-21T03:13:18.516" v="47" actId="47"/>
        <pc:sldMkLst>
          <pc:docMk/>
          <pc:sldMk cId="1362898350" sldId="292"/>
        </pc:sldMkLst>
        <pc:spChg chg="mod">
          <ac:chgData name="Alisa Kunapinun" userId="40a1b9ae2880c387" providerId="LiveId" clId="{17E8F837-24CA-41FA-9FE0-5283C0BA7DC6}" dt="2023-01-21T03:10:46.321" v="7"/>
          <ac:spMkLst>
            <pc:docMk/>
            <pc:sldMk cId="1362898350" sldId="292"/>
            <ac:spMk id="2" creationId="{EAD943B8-104D-44FE-8E26-39C52802CC04}"/>
          </ac:spMkLst>
        </pc:spChg>
        <pc:spChg chg="mod">
          <ac:chgData name="Alisa Kunapinun" userId="40a1b9ae2880c387" providerId="LiveId" clId="{17E8F837-24CA-41FA-9FE0-5283C0BA7DC6}" dt="2023-01-21T03:11:15.388" v="25" actId="1076"/>
          <ac:spMkLst>
            <pc:docMk/>
            <pc:sldMk cId="1362898350" sldId="292"/>
            <ac:spMk id="3" creationId="{AA58C584-8A46-4CD8-A218-44DA4783A16F}"/>
          </ac:spMkLst>
        </pc:spChg>
        <pc:spChg chg="mod">
          <ac:chgData name="Alisa Kunapinun" userId="40a1b9ae2880c387" providerId="LiveId" clId="{17E8F837-24CA-41FA-9FE0-5283C0BA7DC6}" dt="2023-01-21T03:12:55.142" v="39" actId="164"/>
          <ac:spMkLst>
            <pc:docMk/>
            <pc:sldMk cId="1362898350" sldId="292"/>
            <ac:spMk id="4" creationId="{A4199397-F5A0-421E-A7ED-782A5509B8E6}"/>
          </ac:spMkLst>
        </pc:spChg>
        <pc:spChg chg="mod">
          <ac:chgData name="Alisa Kunapinun" userId="40a1b9ae2880c387" providerId="LiveId" clId="{17E8F837-24CA-41FA-9FE0-5283C0BA7DC6}" dt="2023-01-21T03:12:55.142" v="39" actId="164"/>
          <ac:spMkLst>
            <pc:docMk/>
            <pc:sldMk cId="1362898350" sldId="292"/>
            <ac:spMk id="6" creationId="{34C45D3D-A974-44D5-A5C8-42E8221677AA}"/>
          </ac:spMkLst>
        </pc:spChg>
        <pc:grpChg chg="add del mod">
          <ac:chgData name="Alisa Kunapinun" userId="40a1b9ae2880c387" providerId="LiveId" clId="{17E8F837-24CA-41FA-9FE0-5283C0BA7DC6}" dt="2023-01-21T03:13:05.847" v="40" actId="21"/>
          <ac:grpSpMkLst>
            <pc:docMk/>
            <pc:sldMk cId="1362898350" sldId="292"/>
            <ac:grpSpMk id="8" creationId="{B9A6256B-8057-FB2C-5E45-A4CEE90D5338}"/>
          </ac:grpSpMkLst>
        </pc:grpChg>
        <pc:picChg chg="add del">
          <ac:chgData name="Alisa Kunapinun" userId="40a1b9ae2880c387" providerId="LiveId" clId="{17E8F837-24CA-41FA-9FE0-5283C0BA7DC6}" dt="2023-01-21T03:11:52.710" v="27"/>
          <ac:picMkLst>
            <pc:docMk/>
            <pc:sldMk cId="1362898350" sldId="292"/>
            <ac:picMk id="5" creationId="{962D534F-548E-7651-13E6-6886CAB02077}"/>
          </ac:picMkLst>
        </pc:picChg>
        <pc:picChg chg="del">
          <ac:chgData name="Alisa Kunapinun" userId="40a1b9ae2880c387" providerId="LiveId" clId="{17E8F837-24CA-41FA-9FE0-5283C0BA7DC6}" dt="2023-01-21T03:11:57.234" v="28"/>
          <ac:picMkLst>
            <pc:docMk/>
            <pc:sldMk cId="1362898350" sldId="292"/>
            <ac:picMk id="7" creationId="{42414654-3CEF-DC7A-3119-C79621AFAC03}"/>
          </ac:picMkLst>
        </pc:picChg>
        <pc:picChg chg="mod">
          <ac:chgData name="Alisa Kunapinun" userId="40a1b9ae2880c387" providerId="LiveId" clId="{17E8F837-24CA-41FA-9FE0-5283C0BA7DC6}" dt="2023-01-21T03:12:55.142" v="39" actId="164"/>
          <ac:picMkLst>
            <pc:docMk/>
            <pc:sldMk cId="1362898350" sldId="292"/>
            <ac:picMk id="1026" creationId="{FEC4B76A-87A5-4D9C-856C-D5269F77296B}"/>
          </ac:picMkLst>
        </pc:picChg>
      </pc:sldChg>
      <pc:sldChg chg="addSp delSp modSp mod setBg">
        <pc:chgData name="Alisa Kunapinun" userId="40a1b9ae2880c387" providerId="LiveId" clId="{17E8F837-24CA-41FA-9FE0-5283C0BA7DC6}" dt="2023-01-21T03:10:55.949" v="22" actId="26606"/>
        <pc:sldMkLst>
          <pc:docMk/>
          <pc:sldMk cId="3373967243" sldId="297"/>
        </pc:sldMkLst>
        <pc:spChg chg="del">
          <ac:chgData name="Alisa Kunapinun" userId="40a1b9ae2880c387" providerId="LiveId" clId="{17E8F837-24CA-41FA-9FE0-5283C0BA7DC6}" dt="2023-01-21T03:10:34.480" v="0" actId="478"/>
          <ac:spMkLst>
            <pc:docMk/>
            <pc:sldMk cId="3373967243" sldId="297"/>
            <ac:spMk id="2" creationId="{12441046-C5E1-4250-940F-EAD32582A777}"/>
          </ac:spMkLst>
        </pc:spChg>
        <pc:spChg chg="mod">
          <ac:chgData name="Alisa Kunapinun" userId="40a1b9ae2880c387" providerId="LiveId" clId="{17E8F837-24CA-41FA-9FE0-5283C0BA7DC6}" dt="2023-01-21T03:10:55.949" v="22" actId="26606"/>
          <ac:spMkLst>
            <pc:docMk/>
            <pc:sldMk cId="3373967243" sldId="297"/>
            <ac:spMk id="3" creationId="{3F62A54E-32FA-4927-B0D8-C738B86B8CBB}"/>
          </ac:spMkLst>
        </pc:spChg>
        <pc:spChg chg="add">
          <ac:chgData name="Alisa Kunapinun" userId="40a1b9ae2880c387" providerId="LiveId" clId="{17E8F837-24CA-41FA-9FE0-5283C0BA7DC6}" dt="2023-01-21T03:10:55.949" v="22" actId="26606"/>
          <ac:spMkLst>
            <pc:docMk/>
            <pc:sldMk cId="3373967243" sldId="297"/>
            <ac:spMk id="8" creationId="{6BDBA639-2A71-4A60-A71A-FF1836F546CE}"/>
          </ac:spMkLst>
        </pc:spChg>
        <pc:spChg chg="add">
          <ac:chgData name="Alisa Kunapinun" userId="40a1b9ae2880c387" providerId="LiveId" clId="{17E8F837-24CA-41FA-9FE0-5283C0BA7DC6}" dt="2023-01-21T03:10:55.949" v="22" actId="26606"/>
          <ac:spMkLst>
            <pc:docMk/>
            <pc:sldMk cId="3373967243" sldId="297"/>
            <ac:spMk id="31" creationId="{D9C506D7-84CB-4057-A44A-465313E78538}"/>
          </ac:spMkLst>
        </pc:spChg>
        <pc:spChg chg="add">
          <ac:chgData name="Alisa Kunapinun" userId="40a1b9ae2880c387" providerId="LiveId" clId="{17E8F837-24CA-41FA-9FE0-5283C0BA7DC6}" dt="2023-01-21T03:10:55.949" v="22" actId="26606"/>
          <ac:spMkLst>
            <pc:docMk/>
            <pc:sldMk cId="3373967243" sldId="297"/>
            <ac:spMk id="33" creationId="{7842FC68-61FD-4700-8A22-BB8B071884DB}"/>
          </ac:spMkLst>
        </pc:spChg>
        <pc:grpChg chg="add">
          <ac:chgData name="Alisa Kunapinun" userId="40a1b9ae2880c387" providerId="LiveId" clId="{17E8F837-24CA-41FA-9FE0-5283C0BA7DC6}" dt="2023-01-21T03:10:55.949" v="22" actId="26606"/>
          <ac:grpSpMkLst>
            <pc:docMk/>
            <pc:sldMk cId="3373967243" sldId="297"/>
            <ac:grpSpMk id="10" creationId="{5E208A8B-5EBD-4532-BE72-26414FA7CFF6}"/>
          </ac:grpSpMkLst>
        </pc:grpChg>
      </pc:sldChg>
      <pc:sldChg chg="addSp delSp modSp mod setBg">
        <pc:chgData name="Alisa Kunapinun" userId="40a1b9ae2880c387" providerId="LiveId" clId="{17E8F837-24CA-41FA-9FE0-5283C0BA7DC6}" dt="2023-01-21T03:14:03.451" v="54" actId="26606"/>
        <pc:sldMkLst>
          <pc:docMk/>
          <pc:sldMk cId="2283435085" sldId="298"/>
        </pc:sldMkLst>
        <pc:spChg chg="mod">
          <ac:chgData name="Alisa Kunapinun" userId="40a1b9ae2880c387" providerId="LiveId" clId="{17E8F837-24CA-41FA-9FE0-5283C0BA7DC6}" dt="2023-01-21T03:14:03.451" v="54" actId="26606"/>
          <ac:spMkLst>
            <pc:docMk/>
            <pc:sldMk cId="2283435085" sldId="298"/>
            <ac:spMk id="2" creationId="{41F3CC2C-8E9A-471B-B0C9-B5694D0C9821}"/>
          </ac:spMkLst>
        </pc:spChg>
        <pc:spChg chg="mod">
          <ac:chgData name="Alisa Kunapinun" userId="40a1b9ae2880c387" providerId="LiveId" clId="{17E8F837-24CA-41FA-9FE0-5283C0BA7DC6}" dt="2023-01-21T03:14:03.451" v="54" actId="26606"/>
          <ac:spMkLst>
            <pc:docMk/>
            <pc:sldMk cId="2283435085" sldId="298"/>
            <ac:spMk id="3" creationId="{5F33D4BD-5D96-42D4-8C24-61B49542F2D1}"/>
          </ac:spMkLst>
        </pc:spChg>
        <pc:spChg chg="add del">
          <ac:chgData name="Alisa Kunapinun" userId="40a1b9ae2880c387" providerId="LiveId" clId="{17E8F837-24CA-41FA-9FE0-5283C0BA7DC6}" dt="2023-01-21T03:13:48.244" v="51" actId="26606"/>
          <ac:spMkLst>
            <pc:docMk/>
            <pc:sldMk cId="2283435085" sldId="298"/>
            <ac:spMk id="8" creationId="{10CE3618-1D7A-4256-B2AF-9DB692996C65}"/>
          </ac:spMkLst>
        </pc:spChg>
        <pc:spChg chg="add del">
          <ac:chgData name="Alisa Kunapinun" userId="40a1b9ae2880c387" providerId="LiveId" clId="{17E8F837-24CA-41FA-9FE0-5283C0BA7DC6}" dt="2023-01-21T03:13:48.244" v="51" actId="26606"/>
          <ac:spMkLst>
            <pc:docMk/>
            <pc:sldMk cId="2283435085" sldId="298"/>
            <ac:spMk id="33" creationId="{3F39476B-1A6D-47CB-AC7A-FB87EF003323}"/>
          </ac:spMkLst>
        </pc:spChg>
        <pc:spChg chg="add del">
          <ac:chgData name="Alisa Kunapinun" userId="40a1b9ae2880c387" providerId="LiveId" clId="{17E8F837-24CA-41FA-9FE0-5283C0BA7DC6}" dt="2023-01-21T03:14:03.451" v="54" actId="26606"/>
          <ac:spMkLst>
            <pc:docMk/>
            <pc:sldMk cId="2283435085" sldId="298"/>
            <ac:spMk id="35" creationId="{EDB4298B-514D-4087-BFCF-5E0B7C9A9979}"/>
          </ac:spMkLst>
        </pc:spChg>
        <pc:spChg chg="add">
          <ac:chgData name="Alisa Kunapinun" userId="40a1b9ae2880c387" providerId="LiveId" clId="{17E8F837-24CA-41FA-9FE0-5283C0BA7DC6}" dt="2023-01-21T03:14:03.451" v="54" actId="26606"/>
          <ac:spMkLst>
            <pc:docMk/>
            <pc:sldMk cId="2283435085" sldId="298"/>
            <ac:spMk id="42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14:03.451" v="54" actId="26606"/>
          <ac:spMkLst>
            <pc:docMk/>
            <pc:sldMk cId="2283435085" sldId="298"/>
            <ac:spMk id="67" creationId="{BC2574CF-1D35-4994-87BD-5A3378E1AB34}"/>
          </ac:spMkLst>
        </pc:spChg>
        <pc:grpChg chg="add del">
          <ac:chgData name="Alisa Kunapinun" userId="40a1b9ae2880c387" providerId="LiveId" clId="{17E8F837-24CA-41FA-9FE0-5283C0BA7DC6}" dt="2023-01-21T03:13:48.244" v="51" actId="26606"/>
          <ac:grpSpMkLst>
            <pc:docMk/>
            <pc:sldMk cId="2283435085" sldId="298"/>
            <ac:grpSpMk id="10" creationId="{B984687B-789E-453B-921F-7804CCA6BA01}"/>
          </ac:grpSpMkLst>
        </pc:grpChg>
        <pc:grpChg chg="add del">
          <ac:chgData name="Alisa Kunapinun" userId="40a1b9ae2880c387" providerId="LiveId" clId="{17E8F837-24CA-41FA-9FE0-5283C0BA7DC6}" dt="2023-01-21T03:14:03.451" v="54" actId="26606"/>
          <ac:grpSpMkLst>
            <pc:docMk/>
            <pc:sldMk cId="2283435085" sldId="298"/>
            <ac:grpSpMk id="36" creationId="{04250D78-05C1-41CC-8744-FF361296252F}"/>
          </ac:grpSpMkLst>
        </pc:grpChg>
        <pc:grpChg chg="add">
          <ac:chgData name="Alisa Kunapinun" userId="40a1b9ae2880c387" providerId="LiveId" clId="{17E8F837-24CA-41FA-9FE0-5283C0BA7DC6}" dt="2023-01-21T03:14:03.451" v="54" actId="26606"/>
          <ac:grpSpMkLst>
            <pc:docMk/>
            <pc:sldMk cId="2283435085" sldId="298"/>
            <ac:grpSpMk id="44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14:03.451" v="54" actId="26606"/>
          <ac:cxnSpMkLst>
            <pc:docMk/>
            <pc:sldMk cId="2283435085" sldId="298"/>
            <ac:cxnSpMk id="69" creationId="{68B6AB33-DFE6-4FE4-94FE-C9E25424AD16}"/>
          </ac:cxnSpMkLst>
        </pc:cxnChg>
      </pc:sldChg>
      <pc:sldChg chg="addSp modSp mod setBg">
        <pc:chgData name="Alisa Kunapinun" userId="40a1b9ae2880c387" providerId="LiveId" clId="{17E8F837-24CA-41FA-9FE0-5283C0BA7DC6}" dt="2023-01-21T03:13:57.377" v="53" actId="26606"/>
        <pc:sldMkLst>
          <pc:docMk/>
          <pc:sldMk cId="4074909661" sldId="299"/>
        </pc:sldMkLst>
        <pc:spChg chg="mod">
          <ac:chgData name="Alisa Kunapinun" userId="40a1b9ae2880c387" providerId="LiveId" clId="{17E8F837-24CA-41FA-9FE0-5283C0BA7DC6}" dt="2023-01-21T03:13:57.377" v="53" actId="26606"/>
          <ac:spMkLst>
            <pc:docMk/>
            <pc:sldMk cId="4074909661" sldId="299"/>
            <ac:spMk id="2" creationId="{DC16C169-A0E0-42E9-81A1-797C1F9F5E1A}"/>
          </ac:spMkLst>
        </pc:spChg>
        <pc:spChg chg="mod">
          <ac:chgData name="Alisa Kunapinun" userId="40a1b9ae2880c387" providerId="LiveId" clId="{17E8F837-24CA-41FA-9FE0-5283C0BA7DC6}" dt="2023-01-21T03:13:57.377" v="53" actId="26606"/>
          <ac:spMkLst>
            <pc:docMk/>
            <pc:sldMk cId="4074909661" sldId="299"/>
            <ac:spMk id="3" creationId="{7E783EAD-F1A9-446F-A0F4-AFD09EBBF8D5}"/>
          </ac:spMkLst>
        </pc:spChg>
        <pc:spChg chg="add">
          <ac:chgData name="Alisa Kunapinun" userId="40a1b9ae2880c387" providerId="LiveId" clId="{17E8F837-24CA-41FA-9FE0-5283C0BA7DC6}" dt="2023-01-21T03:13:57.377" v="53" actId="26606"/>
          <ac:spMkLst>
            <pc:docMk/>
            <pc:sldMk cId="4074909661" sldId="299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13:57.377" v="53" actId="26606"/>
          <ac:spMkLst>
            <pc:docMk/>
            <pc:sldMk cId="4074909661" sldId="299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3:13:57.377" v="53" actId="26606"/>
          <ac:grpSpMkLst>
            <pc:docMk/>
            <pc:sldMk cId="4074909661" sldId="299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13:57.377" v="53" actId="26606"/>
          <ac:cxnSpMkLst>
            <pc:docMk/>
            <pc:sldMk cId="4074909661" sldId="299"/>
            <ac:cxnSpMk id="35" creationId="{68B6AB33-DFE6-4FE4-94FE-C9E25424AD16}"/>
          </ac:cxnSpMkLst>
        </pc:cxnChg>
      </pc:sldChg>
      <pc:sldChg chg="addSp modSp mod setBg">
        <pc:chgData name="Alisa Kunapinun" userId="40a1b9ae2880c387" providerId="LiveId" clId="{17E8F837-24CA-41FA-9FE0-5283C0BA7DC6}" dt="2023-01-21T03:16:27.832" v="81" actId="26606"/>
        <pc:sldMkLst>
          <pc:docMk/>
          <pc:sldMk cId="252976400" sldId="301"/>
        </pc:sldMkLst>
        <pc:spChg chg="mod">
          <ac:chgData name="Alisa Kunapinun" userId="40a1b9ae2880c387" providerId="LiveId" clId="{17E8F837-24CA-41FA-9FE0-5283C0BA7DC6}" dt="2023-01-21T03:16:27.832" v="81" actId="26606"/>
          <ac:spMkLst>
            <pc:docMk/>
            <pc:sldMk cId="252976400" sldId="301"/>
            <ac:spMk id="2" creationId="{8309D57A-0D03-4CD9-AB3A-9ABB5421BF7B}"/>
          </ac:spMkLst>
        </pc:spChg>
        <pc:spChg chg="mod ord">
          <ac:chgData name="Alisa Kunapinun" userId="40a1b9ae2880c387" providerId="LiveId" clId="{17E8F837-24CA-41FA-9FE0-5283C0BA7DC6}" dt="2023-01-21T03:16:27.832" v="81" actId="26606"/>
          <ac:spMkLst>
            <pc:docMk/>
            <pc:sldMk cId="252976400" sldId="301"/>
            <ac:spMk id="3" creationId="{6D1AA329-096A-420B-AE97-6C6E05620829}"/>
          </ac:spMkLst>
        </pc:spChg>
        <pc:spChg chg="add">
          <ac:chgData name="Alisa Kunapinun" userId="40a1b9ae2880c387" providerId="LiveId" clId="{17E8F837-24CA-41FA-9FE0-5283C0BA7DC6}" dt="2023-01-21T03:16:27.832" v="81" actId="26606"/>
          <ac:spMkLst>
            <pc:docMk/>
            <pc:sldMk cId="252976400" sldId="301"/>
            <ac:spMk id="4105" creationId="{828D1E49-2A21-4A83-A0E0-FB1597B4B2ED}"/>
          </ac:spMkLst>
        </pc:spChg>
        <pc:spChg chg="add">
          <ac:chgData name="Alisa Kunapinun" userId="40a1b9ae2880c387" providerId="LiveId" clId="{17E8F837-24CA-41FA-9FE0-5283C0BA7DC6}" dt="2023-01-21T03:16:27.832" v="81" actId="26606"/>
          <ac:spMkLst>
            <pc:docMk/>
            <pc:sldMk cId="252976400" sldId="301"/>
            <ac:spMk id="4130" creationId="{E972DE0D-2E53-4159-ABD3-C601524262C2}"/>
          </ac:spMkLst>
        </pc:spChg>
        <pc:grpChg chg="add">
          <ac:chgData name="Alisa Kunapinun" userId="40a1b9ae2880c387" providerId="LiveId" clId="{17E8F837-24CA-41FA-9FE0-5283C0BA7DC6}" dt="2023-01-21T03:16:27.832" v="81" actId="26606"/>
          <ac:grpSpMkLst>
            <pc:docMk/>
            <pc:sldMk cId="252976400" sldId="301"/>
            <ac:grpSpMk id="4107" creationId="{088B852E-5494-418B-A833-75CF016A9E20}"/>
          </ac:grpSpMkLst>
        </pc:grpChg>
        <pc:picChg chg="mod">
          <ac:chgData name="Alisa Kunapinun" userId="40a1b9ae2880c387" providerId="LiveId" clId="{17E8F837-24CA-41FA-9FE0-5283C0BA7DC6}" dt="2023-01-21T03:16:27.832" v="81" actId="26606"/>
          <ac:picMkLst>
            <pc:docMk/>
            <pc:sldMk cId="252976400" sldId="301"/>
            <ac:picMk id="4100" creationId="{85DA9EBE-64FA-43D4-A344-84C95C41EE74}"/>
          </ac:picMkLst>
        </pc:picChg>
      </pc:sldChg>
      <pc:sldChg chg="addSp delSp modSp del mod setBg">
        <pc:chgData name="Alisa Kunapinun" userId="40a1b9ae2880c387" providerId="LiveId" clId="{17E8F837-24CA-41FA-9FE0-5283C0BA7DC6}" dt="2023-01-21T03:26:15.449" v="214" actId="2696"/>
        <pc:sldMkLst>
          <pc:docMk/>
          <pc:sldMk cId="735585039" sldId="302"/>
        </pc:sldMkLst>
        <pc:spChg chg="mod">
          <ac:chgData name="Alisa Kunapinun" userId="40a1b9ae2880c387" providerId="LiveId" clId="{17E8F837-24CA-41FA-9FE0-5283C0BA7DC6}" dt="2023-01-21T03:14:09.694" v="55" actId="26606"/>
          <ac:spMkLst>
            <pc:docMk/>
            <pc:sldMk cId="735585039" sldId="302"/>
            <ac:spMk id="2" creationId="{B85F426C-C9B0-4D16-86E3-B42901289B0C}"/>
          </ac:spMkLst>
        </pc:spChg>
        <pc:spChg chg="mod">
          <ac:chgData name="Alisa Kunapinun" userId="40a1b9ae2880c387" providerId="LiveId" clId="{17E8F837-24CA-41FA-9FE0-5283C0BA7DC6}" dt="2023-01-21T03:14:09.694" v="55" actId="26606"/>
          <ac:spMkLst>
            <pc:docMk/>
            <pc:sldMk cId="735585039" sldId="302"/>
            <ac:spMk id="3" creationId="{67EFAA5D-85B3-400F-BECC-F2BA1D824367}"/>
          </ac:spMkLst>
        </pc:spChg>
        <pc:spChg chg="add">
          <ac:chgData name="Alisa Kunapinun" userId="40a1b9ae2880c387" providerId="LiveId" clId="{17E8F837-24CA-41FA-9FE0-5283C0BA7DC6}" dt="2023-01-21T03:14:09.694" v="55" actId="26606"/>
          <ac:spMkLst>
            <pc:docMk/>
            <pc:sldMk cId="735585039" sldId="302"/>
            <ac:spMk id="10" creationId="{F907EFF9-6499-4256-942A-8EF588EC0DB0}"/>
          </ac:spMkLst>
        </pc:spChg>
        <pc:grpChg chg="add">
          <ac:chgData name="Alisa Kunapinun" userId="40a1b9ae2880c387" providerId="LiveId" clId="{17E8F837-24CA-41FA-9FE0-5283C0BA7DC6}" dt="2023-01-21T03:14:09.694" v="55" actId="26606"/>
          <ac:grpSpMkLst>
            <pc:docMk/>
            <pc:sldMk cId="735585039" sldId="302"/>
            <ac:grpSpMk id="12" creationId="{A4B9DC27-3A3E-402E-B634-0B0C67C11EEE}"/>
          </ac:grpSpMkLst>
        </pc:grpChg>
        <pc:grpChg chg="add">
          <ac:chgData name="Alisa Kunapinun" userId="40a1b9ae2880c387" providerId="LiveId" clId="{17E8F837-24CA-41FA-9FE0-5283C0BA7DC6}" dt="2023-01-21T03:14:09.694" v="55" actId="26606"/>
          <ac:grpSpMkLst>
            <pc:docMk/>
            <pc:sldMk cId="735585039" sldId="302"/>
            <ac:grpSpMk id="35" creationId="{93560E74-7305-4B8C-A284-9067081D2DFF}"/>
          </ac:grpSpMkLst>
        </pc:grpChg>
        <pc:picChg chg="del mod">
          <ac:chgData name="Alisa Kunapinun" userId="40a1b9ae2880c387" providerId="LiveId" clId="{17E8F837-24CA-41FA-9FE0-5283C0BA7DC6}" dt="2023-01-21T03:26:01.663" v="210" actId="21"/>
          <ac:picMkLst>
            <pc:docMk/>
            <pc:sldMk cId="735585039" sldId="302"/>
            <ac:picMk id="4" creationId="{824A4FE6-2F19-4DCE-A826-74307D60D899}"/>
          </ac:picMkLst>
        </pc:picChg>
        <pc:picChg chg="del mod">
          <ac:chgData name="Alisa Kunapinun" userId="40a1b9ae2880c387" providerId="LiveId" clId="{17E8F837-24CA-41FA-9FE0-5283C0BA7DC6}" dt="2023-01-21T03:26:01.663" v="210" actId="21"/>
          <ac:picMkLst>
            <pc:docMk/>
            <pc:sldMk cId="735585039" sldId="302"/>
            <ac:picMk id="5" creationId="{BA35B112-7173-4CF1-8610-5689FCB4C9AD}"/>
          </ac:picMkLst>
        </pc:picChg>
      </pc:sldChg>
      <pc:sldChg chg="addSp modSp mod setBg">
        <pc:chgData name="Alisa Kunapinun" userId="40a1b9ae2880c387" providerId="LiveId" clId="{17E8F837-24CA-41FA-9FE0-5283C0BA7DC6}" dt="2023-01-21T03:14:26.690" v="56" actId="26606"/>
        <pc:sldMkLst>
          <pc:docMk/>
          <pc:sldMk cId="2026170181" sldId="303"/>
        </pc:sldMkLst>
        <pc:spChg chg="mod">
          <ac:chgData name="Alisa Kunapinun" userId="40a1b9ae2880c387" providerId="LiveId" clId="{17E8F837-24CA-41FA-9FE0-5283C0BA7DC6}" dt="2023-01-21T03:14:26.690" v="56" actId="26606"/>
          <ac:spMkLst>
            <pc:docMk/>
            <pc:sldMk cId="2026170181" sldId="303"/>
            <ac:spMk id="2" creationId="{58EB45EC-6539-4582-BD2C-BC6DC1337883}"/>
          </ac:spMkLst>
        </pc:spChg>
        <pc:spChg chg="mod ord">
          <ac:chgData name="Alisa Kunapinun" userId="40a1b9ae2880c387" providerId="LiveId" clId="{17E8F837-24CA-41FA-9FE0-5283C0BA7DC6}" dt="2023-01-21T03:14:26.690" v="56" actId="26606"/>
          <ac:spMkLst>
            <pc:docMk/>
            <pc:sldMk cId="2026170181" sldId="303"/>
            <ac:spMk id="3" creationId="{064654C1-63B0-4EEA-BFDE-83E4AF4E597C}"/>
          </ac:spMkLst>
        </pc:spChg>
        <pc:spChg chg="add">
          <ac:chgData name="Alisa Kunapinun" userId="40a1b9ae2880c387" providerId="LiveId" clId="{17E8F837-24CA-41FA-9FE0-5283C0BA7DC6}" dt="2023-01-21T03:14:26.690" v="56" actId="26606"/>
          <ac:spMkLst>
            <pc:docMk/>
            <pc:sldMk cId="2026170181" sldId="303"/>
            <ac:spMk id="11" creationId="{48CAE4AE-A9DF-45AF-9A9C-1712BC63418E}"/>
          </ac:spMkLst>
        </pc:spChg>
        <pc:spChg chg="add">
          <ac:chgData name="Alisa Kunapinun" userId="40a1b9ae2880c387" providerId="LiveId" clId="{17E8F837-24CA-41FA-9FE0-5283C0BA7DC6}" dt="2023-01-21T03:14:26.690" v="56" actId="26606"/>
          <ac:spMkLst>
            <pc:docMk/>
            <pc:sldMk cId="2026170181" sldId="303"/>
            <ac:spMk id="36" creationId="{E972DE0D-2E53-4159-ABD3-C601524262C2}"/>
          </ac:spMkLst>
        </pc:spChg>
        <pc:grpChg chg="add">
          <ac:chgData name="Alisa Kunapinun" userId="40a1b9ae2880c387" providerId="LiveId" clId="{17E8F837-24CA-41FA-9FE0-5283C0BA7DC6}" dt="2023-01-21T03:14:26.690" v="56" actId="26606"/>
          <ac:grpSpMkLst>
            <pc:docMk/>
            <pc:sldMk cId="2026170181" sldId="303"/>
            <ac:grpSpMk id="13" creationId="{6C272060-BC98-4C91-A58F-4DFEC566CF7F}"/>
          </ac:grpSpMkLst>
        </pc:grpChg>
        <pc:picChg chg="mod">
          <ac:chgData name="Alisa Kunapinun" userId="40a1b9ae2880c387" providerId="LiveId" clId="{17E8F837-24CA-41FA-9FE0-5283C0BA7DC6}" dt="2023-01-21T03:14:26.690" v="56" actId="26606"/>
          <ac:picMkLst>
            <pc:docMk/>
            <pc:sldMk cId="2026170181" sldId="303"/>
            <ac:picMk id="6" creationId="{C9C871A6-ADAC-5C4B-AEF3-EB5D9B21AFE9}"/>
          </ac:picMkLst>
        </pc:picChg>
      </pc:sldChg>
      <pc:sldChg chg="addSp delSp modSp mod setBg">
        <pc:chgData name="Alisa Kunapinun" userId="40a1b9ae2880c387" providerId="LiveId" clId="{17E8F837-24CA-41FA-9FE0-5283C0BA7DC6}" dt="2023-01-21T03:15:42.462" v="72" actId="1076"/>
        <pc:sldMkLst>
          <pc:docMk/>
          <pc:sldMk cId="259125966" sldId="304"/>
        </pc:sldMkLst>
        <pc:spChg chg="mod">
          <ac:chgData name="Alisa Kunapinun" userId="40a1b9ae2880c387" providerId="LiveId" clId="{17E8F837-24CA-41FA-9FE0-5283C0BA7DC6}" dt="2023-01-21T03:15:21.491" v="65" actId="26606"/>
          <ac:spMkLst>
            <pc:docMk/>
            <pc:sldMk cId="259125966" sldId="304"/>
            <ac:spMk id="2" creationId="{B50ECD8D-117B-324A-BA3C-BCE4637E2193}"/>
          </ac:spMkLst>
        </pc:spChg>
        <pc:spChg chg="mod ord">
          <ac:chgData name="Alisa Kunapinun" userId="40a1b9ae2880c387" providerId="LiveId" clId="{17E8F837-24CA-41FA-9FE0-5283C0BA7DC6}" dt="2023-01-21T03:15:23.022" v="68" actId="26606"/>
          <ac:spMkLst>
            <pc:docMk/>
            <pc:sldMk cId="259125966" sldId="304"/>
            <ac:spMk id="3" creationId="{7D8B2A1A-8CE7-554A-B463-2C39BEC676DE}"/>
          </ac:spMkLst>
        </pc:spChg>
        <pc:spChg chg="add del">
          <ac:chgData name="Alisa Kunapinun" userId="40a1b9ae2880c387" providerId="LiveId" clId="{17E8F837-24CA-41FA-9FE0-5283C0BA7DC6}" dt="2023-01-21T03:15:23.022" v="68" actId="26606"/>
          <ac:spMkLst>
            <pc:docMk/>
            <pc:sldMk cId="259125966" sldId="304"/>
            <ac:spMk id="9" creationId="{48CAE4AE-A9DF-45AF-9A9C-1712BC63418E}"/>
          </ac:spMkLst>
        </pc:spChg>
        <pc:spChg chg="add del">
          <ac:chgData name="Alisa Kunapinun" userId="40a1b9ae2880c387" providerId="LiveId" clId="{17E8F837-24CA-41FA-9FE0-5283C0BA7DC6}" dt="2023-01-21T03:15:23.022" v="68" actId="26606"/>
          <ac:spMkLst>
            <pc:docMk/>
            <pc:sldMk cId="259125966" sldId="304"/>
            <ac:spMk id="34" creationId="{E972DE0D-2E53-4159-ABD3-C601524262C2}"/>
          </ac:spMkLst>
        </pc:spChg>
        <pc:spChg chg="add del">
          <ac:chgData name="Alisa Kunapinun" userId="40a1b9ae2880c387" providerId="LiveId" clId="{17E8F837-24CA-41FA-9FE0-5283C0BA7DC6}" dt="2023-01-21T03:15:16.060" v="63" actId="26606"/>
          <ac:spMkLst>
            <pc:docMk/>
            <pc:sldMk cId="259125966" sldId="304"/>
            <ac:spMk id="39" creationId="{EDFF257A-042C-46B5-80D1-3E8CFD33446E}"/>
          </ac:spMkLst>
        </pc:spChg>
        <pc:spChg chg="add del">
          <ac:chgData name="Alisa Kunapinun" userId="40a1b9ae2880c387" providerId="LiveId" clId="{17E8F837-24CA-41FA-9FE0-5283C0BA7DC6}" dt="2023-01-21T03:15:16.060" v="63" actId="26606"/>
          <ac:spMkLst>
            <pc:docMk/>
            <pc:sldMk cId="259125966" sldId="304"/>
            <ac:spMk id="64" creationId="{9C057A66-6E97-4BA5-B4B3-2690ACE3CE80}"/>
          </ac:spMkLst>
        </pc:spChg>
        <pc:spChg chg="add del">
          <ac:chgData name="Alisa Kunapinun" userId="40a1b9ae2880c387" providerId="LiveId" clId="{17E8F837-24CA-41FA-9FE0-5283C0BA7DC6}" dt="2023-01-21T03:15:16.060" v="63" actId="26606"/>
          <ac:spMkLst>
            <pc:docMk/>
            <pc:sldMk cId="259125966" sldId="304"/>
            <ac:spMk id="66" creationId="{764884A8-16DD-467F-A648-70B32E20BA99}"/>
          </ac:spMkLst>
        </pc:spChg>
        <pc:spChg chg="add del">
          <ac:chgData name="Alisa Kunapinun" userId="40a1b9ae2880c387" providerId="LiveId" clId="{17E8F837-24CA-41FA-9FE0-5283C0BA7DC6}" dt="2023-01-21T03:15:16.060" v="63" actId="26606"/>
          <ac:spMkLst>
            <pc:docMk/>
            <pc:sldMk cId="259125966" sldId="304"/>
            <ac:spMk id="68" creationId="{276681CD-6924-4550-926C-667FC2C6A8B5}"/>
          </ac:spMkLst>
        </pc:spChg>
        <pc:spChg chg="add del">
          <ac:chgData name="Alisa Kunapinun" userId="40a1b9ae2880c387" providerId="LiveId" clId="{17E8F837-24CA-41FA-9FE0-5283C0BA7DC6}" dt="2023-01-21T03:15:21.491" v="65" actId="26606"/>
          <ac:spMkLst>
            <pc:docMk/>
            <pc:sldMk cId="259125966" sldId="304"/>
            <ac:spMk id="70" creationId="{828D1E49-2A21-4A83-A0E0-FB1597B4B2ED}"/>
          </ac:spMkLst>
        </pc:spChg>
        <pc:spChg chg="add del">
          <ac:chgData name="Alisa Kunapinun" userId="40a1b9ae2880c387" providerId="LiveId" clId="{17E8F837-24CA-41FA-9FE0-5283C0BA7DC6}" dt="2023-01-21T03:15:21.491" v="65" actId="26606"/>
          <ac:spMkLst>
            <pc:docMk/>
            <pc:sldMk cId="259125966" sldId="304"/>
            <ac:spMk id="93" creationId="{E972DE0D-2E53-4159-ABD3-C601524262C2}"/>
          </ac:spMkLst>
        </pc:spChg>
        <pc:spChg chg="add del">
          <ac:chgData name="Alisa Kunapinun" userId="40a1b9ae2880c387" providerId="LiveId" clId="{17E8F837-24CA-41FA-9FE0-5283C0BA7DC6}" dt="2023-01-21T03:15:23.022" v="68" actId="26606"/>
          <ac:spMkLst>
            <pc:docMk/>
            <pc:sldMk cId="259125966" sldId="304"/>
            <ac:spMk id="95" creationId="{48CAE4AE-A9DF-45AF-9A9C-1712BC63418E}"/>
          </ac:spMkLst>
        </pc:spChg>
        <pc:spChg chg="add del">
          <ac:chgData name="Alisa Kunapinun" userId="40a1b9ae2880c387" providerId="LiveId" clId="{17E8F837-24CA-41FA-9FE0-5283C0BA7DC6}" dt="2023-01-21T03:15:23.022" v="68" actId="26606"/>
          <ac:spMkLst>
            <pc:docMk/>
            <pc:sldMk cId="259125966" sldId="304"/>
            <ac:spMk id="97" creationId="{E972DE0D-2E53-4159-ABD3-C601524262C2}"/>
          </ac:spMkLst>
        </pc:spChg>
        <pc:grpChg chg="add del">
          <ac:chgData name="Alisa Kunapinun" userId="40a1b9ae2880c387" providerId="LiveId" clId="{17E8F837-24CA-41FA-9FE0-5283C0BA7DC6}" dt="2023-01-21T03:15:23.022" v="68" actId="26606"/>
          <ac:grpSpMkLst>
            <pc:docMk/>
            <pc:sldMk cId="259125966" sldId="304"/>
            <ac:grpSpMk id="11" creationId="{6C272060-BC98-4C91-A58F-4DFEC566CF7F}"/>
          </ac:grpSpMkLst>
        </pc:grpChg>
        <pc:grpChg chg="add del">
          <ac:chgData name="Alisa Kunapinun" userId="40a1b9ae2880c387" providerId="LiveId" clId="{17E8F837-24CA-41FA-9FE0-5283C0BA7DC6}" dt="2023-01-21T03:15:16.060" v="63" actId="26606"/>
          <ac:grpSpMkLst>
            <pc:docMk/>
            <pc:sldMk cId="259125966" sldId="304"/>
            <ac:grpSpMk id="41" creationId="{E2836BD6-A1CD-4253-813F-3EDA642A7ACC}"/>
          </ac:grpSpMkLst>
        </pc:grpChg>
        <pc:grpChg chg="add del">
          <ac:chgData name="Alisa Kunapinun" userId="40a1b9ae2880c387" providerId="LiveId" clId="{17E8F837-24CA-41FA-9FE0-5283C0BA7DC6}" dt="2023-01-21T03:15:21.491" v="65" actId="26606"/>
          <ac:grpSpMkLst>
            <pc:docMk/>
            <pc:sldMk cId="259125966" sldId="304"/>
            <ac:grpSpMk id="71" creationId="{088B852E-5494-418B-A833-75CF016A9E20}"/>
          </ac:grpSpMkLst>
        </pc:grpChg>
        <pc:grpChg chg="add del">
          <ac:chgData name="Alisa Kunapinun" userId="40a1b9ae2880c387" providerId="LiveId" clId="{17E8F837-24CA-41FA-9FE0-5283C0BA7DC6}" dt="2023-01-21T03:15:23.022" v="68" actId="26606"/>
          <ac:grpSpMkLst>
            <pc:docMk/>
            <pc:sldMk cId="259125966" sldId="304"/>
            <ac:grpSpMk id="96" creationId="{6C272060-BC98-4C91-A58F-4DFEC566CF7F}"/>
          </ac:grpSpMkLst>
        </pc:grpChg>
        <pc:picChg chg="mod ord modCrop">
          <ac:chgData name="Alisa Kunapinun" userId="40a1b9ae2880c387" providerId="LiveId" clId="{17E8F837-24CA-41FA-9FE0-5283C0BA7DC6}" dt="2023-01-21T03:15:42.462" v="72" actId="1076"/>
          <ac:picMkLst>
            <pc:docMk/>
            <pc:sldMk cId="259125966" sldId="304"/>
            <ac:picMk id="4" creationId="{A5088537-21A7-C246-8374-A2A57037FCD6}"/>
          </ac:picMkLst>
        </pc:picChg>
      </pc:sldChg>
      <pc:sldChg chg="addSp delSp modSp mod setBg">
        <pc:chgData name="Alisa Kunapinun" userId="40a1b9ae2880c387" providerId="LiveId" clId="{17E8F837-24CA-41FA-9FE0-5283C0BA7DC6}" dt="2023-01-21T03:15:56.600" v="76" actId="26606"/>
        <pc:sldMkLst>
          <pc:docMk/>
          <pc:sldMk cId="0" sldId="305"/>
        </pc:sldMkLst>
        <pc:spChg chg="mod">
          <ac:chgData name="Alisa Kunapinun" userId="40a1b9ae2880c387" providerId="LiveId" clId="{17E8F837-24CA-41FA-9FE0-5283C0BA7DC6}" dt="2023-01-21T03:15:49.969" v="73" actId="26606"/>
          <ac:spMkLst>
            <pc:docMk/>
            <pc:sldMk cId="0" sldId="305"/>
            <ac:spMk id="3" creationId="{3F62A54E-32FA-4927-B0D8-C738B86B8CBB}"/>
          </ac:spMkLst>
        </pc:spChg>
        <pc:spChg chg="add del mod">
          <ac:chgData name="Alisa Kunapinun" userId="40a1b9ae2880c387" providerId="LiveId" clId="{17E8F837-24CA-41FA-9FE0-5283C0BA7DC6}" dt="2023-01-21T03:15:55.232" v="75" actId="478"/>
          <ac:spMkLst>
            <pc:docMk/>
            <pc:sldMk cId="0" sldId="305"/>
            <ac:spMk id="4" creationId="{5D0C4FA2-F2E7-B53E-29E5-45878C439AD9}"/>
          </ac:spMkLst>
        </pc:spChg>
        <pc:spChg chg="del mod">
          <ac:chgData name="Alisa Kunapinun" userId="40a1b9ae2880c387" providerId="LiveId" clId="{17E8F837-24CA-41FA-9FE0-5283C0BA7DC6}" dt="2023-01-21T03:15:54.054" v="74" actId="478"/>
          <ac:spMkLst>
            <pc:docMk/>
            <pc:sldMk cId="0" sldId="305"/>
            <ac:spMk id="3075" creationId="{00000000-0000-0000-0000-000000000000}"/>
          </ac:spMkLst>
        </pc:spChg>
        <pc:spChg chg="add del">
          <ac:chgData name="Alisa Kunapinun" userId="40a1b9ae2880c387" providerId="LiveId" clId="{17E8F837-24CA-41FA-9FE0-5283C0BA7DC6}" dt="2023-01-21T03:15:56.600" v="76" actId="26606"/>
          <ac:spMkLst>
            <pc:docMk/>
            <pc:sldMk cId="0" sldId="305"/>
            <ac:spMk id="3080" creationId="{6BDBA639-2A71-4A60-A71A-FF1836F546CE}"/>
          </ac:spMkLst>
        </pc:spChg>
        <pc:spChg chg="add del">
          <ac:chgData name="Alisa Kunapinun" userId="40a1b9ae2880c387" providerId="LiveId" clId="{17E8F837-24CA-41FA-9FE0-5283C0BA7DC6}" dt="2023-01-21T03:15:56.600" v="76" actId="26606"/>
          <ac:spMkLst>
            <pc:docMk/>
            <pc:sldMk cId="0" sldId="305"/>
            <ac:spMk id="3103" creationId="{D9C506D7-84CB-4057-A44A-465313E78538}"/>
          </ac:spMkLst>
        </pc:spChg>
        <pc:spChg chg="add del">
          <ac:chgData name="Alisa Kunapinun" userId="40a1b9ae2880c387" providerId="LiveId" clId="{17E8F837-24CA-41FA-9FE0-5283C0BA7DC6}" dt="2023-01-21T03:15:56.600" v="76" actId="26606"/>
          <ac:spMkLst>
            <pc:docMk/>
            <pc:sldMk cId="0" sldId="305"/>
            <ac:spMk id="3105" creationId="{7842FC68-61FD-4700-8A22-BB8B071884DB}"/>
          </ac:spMkLst>
        </pc:spChg>
        <pc:spChg chg="add">
          <ac:chgData name="Alisa Kunapinun" userId="40a1b9ae2880c387" providerId="LiveId" clId="{17E8F837-24CA-41FA-9FE0-5283C0BA7DC6}" dt="2023-01-21T03:15:56.600" v="76" actId="26606"/>
          <ac:spMkLst>
            <pc:docMk/>
            <pc:sldMk cId="0" sldId="305"/>
            <ac:spMk id="3110" creationId="{6BDBA639-2A71-4A60-A71A-FF1836F546CE}"/>
          </ac:spMkLst>
        </pc:spChg>
        <pc:spChg chg="add">
          <ac:chgData name="Alisa Kunapinun" userId="40a1b9ae2880c387" providerId="LiveId" clId="{17E8F837-24CA-41FA-9FE0-5283C0BA7DC6}" dt="2023-01-21T03:15:56.600" v="76" actId="26606"/>
          <ac:spMkLst>
            <pc:docMk/>
            <pc:sldMk cId="0" sldId="305"/>
            <ac:spMk id="3133" creationId="{D9C506D7-84CB-4057-A44A-465313E78538}"/>
          </ac:spMkLst>
        </pc:spChg>
        <pc:spChg chg="add">
          <ac:chgData name="Alisa Kunapinun" userId="40a1b9ae2880c387" providerId="LiveId" clId="{17E8F837-24CA-41FA-9FE0-5283C0BA7DC6}" dt="2023-01-21T03:15:56.600" v="76" actId="26606"/>
          <ac:spMkLst>
            <pc:docMk/>
            <pc:sldMk cId="0" sldId="305"/>
            <ac:spMk id="3135" creationId="{7842FC68-61FD-4700-8A22-BB8B071884DB}"/>
          </ac:spMkLst>
        </pc:spChg>
        <pc:grpChg chg="add del">
          <ac:chgData name="Alisa Kunapinun" userId="40a1b9ae2880c387" providerId="LiveId" clId="{17E8F837-24CA-41FA-9FE0-5283C0BA7DC6}" dt="2023-01-21T03:15:56.600" v="76" actId="26606"/>
          <ac:grpSpMkLst>
            <pc:docMk/>
            <pc:sldMk cId="0" sldId="305"/>
            <ac:grpSpMk id="3082" creationId="{5E208A8B-5EBD-4532-BE72-26414FA7CFF6}"/>
          </ac:grpSpMkLst>
        </pc:grpChg>
        <pc:grpChg chg="add">
          <ac:chgData name="Alisa Kunapinun" userId="40a1b9ae2880c387" providerId="LiveId" clId="{17E8F837-24CA-41FA-9FE0-5283C0BA7DC6}" dt="2023-01-21T03:15:56.600" v="76" actId="26606"/>
          <ac:grpSpMkLst>
            <pc:docMk/>
            <pc:sldMk cId="0" sldId="305"/>
            <ac:grpSpMk id="3112" creationId="{5E208A8B-5EBD-4532-BE72-26414FA7CFF6}"/>
          </ac:grpSpMkLst>
        </pc:grpChg>
      </pc:sldChg>
      <pc:sldChg chg="addSp modSp mod setBg">
        <pc:chgData name="Alisa Kunapinun" userId="40a1b9ae2880c387" providerId="LiveId" clId="{17E8F837-24CA-41FA-9FE0-5283C0BA7DC6}" dt="2023-01-21T03:16:03.127" v="77" actId="26606"/>
        <pc:sldMkLst>
          <pc:docMk/>
          <pc:sldMk cId="599813551" sldId="306"/>
        </pc:sldMkLst>
        <pc:spChg chg="mod">
          <ac:chgData name="Alisa Kunapinun" userId="40a1b9ae2880c387" providerId="LiveId" clId="{17E8F837-24CA-41FA-9FE0-5283C0BA7DC6}" dt="2023-01-21T03:16:03.127" v="77" actId="26606"/>
          <ac:spMkLst>
            <pc:docMk/>
            <pc:sldMk cId="599813551" sldId="306"/>
            <ac:spMk id="2" creationId="{B791E68B-BFD8-354E-BAC0-4C9E94036233}"/>
          </ac:spMkLst>
        </pc:spChg>
        <pc:spChg chg="mod ord">
          <ac:chgData name="Alisa Kunapinun" userId="40a1b9ae2880c387" providerId="LiveId" clId="{17E8F837-24CA-41FA-9FE0-5283C0BA7DC6}" dt="2023-01-21T03:16:03.127" v="77" actId="26606"/>
          <ac:spMkLst>
            <pc:docMk/>
            <pc:sldMk cId="599813551" sldId="306"/>
            <ac:spMk id="3" creationId="{14ABD22B-EBF9-AA42-8E4B-490FC9F118D5}"/>
          </ac:spMkLst>
        </pc:spChg>
        <pc:spChg chg="add">
          <ac:chgData name="Alisa Kunapinun" userId="40a1b9ae2880c387" providerId="LiveId" clId="{17E8F837-24CA-41FA-9FE0-5283C0BA7DC6}" dt="2023-01-21T03:16:03.127" v="77" actId="26606"/>
          <ac:spMkLst>
            <pc:docMk/>
            <pc:sldMk cId="599813551" sldId="306"/>
            <ac:spMk id="11" creationId="{828D1E49-2A21-4A83-A0E0-FB1597B4B2ED}"/>
          </ac:spMkLst>
        </pc:spChg>
        <pc:spChg chg="add">
          <ac:chgData name="Alisa Kunapinun" userId="40a1b9ae2880c387" providerId="LiveId" clId="{17E8F837-24CA-41FA-9FE0-5283C0BA7DC6}" dt="2023-01-21T03:16:03.127" v="77" actId="26606"/>
          <ac:spMkLst>
            <pc:docMk/>
            <pc:sldMk cId="599813551" sldId="306"/>
            <ac:spMk id="36" creationId="{E972DE0D-2E53-4159-ABD3-C601524262C2}"/>
          </ac:spMkLst>
        </pc:spChg>
        <pc:grpChg chg="add">
          <ac:chgData name="Alisa Kunapinun" userId="40a1b9ae2880c387" providerId="LiveId" clId="{17E8F837-24CA-41FA-9FE0-5283C0BA7DC6}" dt="2023-01-21T03:16:03.127" v="77" actId="26606"/>
          <ac:grpSpMkLst>
            <pc:docMk/>
            <pc:sldMk cId="599813551" sldId="306"/>
            <ac:grpSpMk id="13" creationId="{088B852E-5494-418B-A833-75CF016A9E20}"/>
          </ac:grpSpMkLst>
        </pc:grpChg>
        <pc:picChg chg="mod">
          <ac:chgData name="Alisa Kunapinun" userId="40a1b9ae2880c387" providerId="LiveId" clId="{17E8F837-24CA-41FA-9FE0-5283C0BA7DC6}" dt="2023-01-21T03:16:03.127" v="77" actId="26606"/>
          <ac:picMkLst>
            <pc:docMk/>
            <pc:sldMk cId="599813551" sldId="306"/>
            <ac:picMk id="6" creationId="{57ADDD08-2C72-9049-A58E-03EA789E2DEC}"/>
          </ac:picMkLst>
        </pc:picChg>
      </pc:sldChg>
      <pc:sldChg chg="addSp modSp mod setBg">
        <pc:chgData name="Alisa Kunapinun" userId="40a1b9ae2880c387" providerId="LiveId" clId="{17E8F837-24CA-41FA-9FE0-5283C0BA7DC6}" dt="2023-01-21T03:16:08.478" v="78" actId="26606"/>
        <pc:sldMkLst>
          <pc:docMk/>
          <pc:sldMk cId="2694087256" sldId="307"/>
        </pc:sldMkLst>
        <pc:spChg chg="mod">
          <ac:chgData name="Alisa Kunapinun" userId="40a1b9ae2880c387" providerId="LiveId" clId="{17E8F837-24CA-41FA-9FE0-5283C0BA7DC6}" dt="2023-01-21T03:16:08.478" v="78" actId="26606"/>
          <ac:spMkLst>
            <pc:docMk/>
            <pc:sldMk cId="2694087256" sldId="307"/>
            <ac:spMk id="2" creationId="{B791E68B-BFD8-354E-BAC0-4C9E94036233}"/>
          </ac:spMkLst>
        </pc:spChg>
        <pc:spChg chg="mod ord">
          <ac:chgData name="Alisa Kunapinun" userId="40a1b9ae2880c387" providerId="LiveId" clId="{17E8F837-24CA-41FA-9FE0-5283C0BA7DC6}" dt="2023-01-21T03:16:08.478" v="78" actId="26606"/>
          <ac:spMkLst>
            <pc:docMk/>
            <pc:sldMk cId="2694087256" sldId="307"/>
            <ac:spMk id="3" creationId="{14ABD22B-EBF9-AA42-8E4B-490FC9F118D5}"/>
          </ac:spMkLst>
        </pc:spChg>
        <pc:spChg chg="add">
          <ac:chgData name="Alisa Kunapinun" userId="40a1b9ae2880c387" providerId="LiveId" clId="{17E8F837-24CA-41FA-9FE0-5283C0BA7DC6}" dt="2023-01-21T03:16:08.478" v="78" actId="26606"/>
          <ac:spMkLst>
            <pc:docMk/>
            <pc:sldMk cId="2694087256" sldId="307"/>
            <ac:spMk id="11" creationId="{828D1E49-2A21-4A83-A0E0-FB1597B4B2ED}"/>
          </ac:spMkLst>
        </pc:spChg>
        <pc:spChg chg="add">
          <ac:chgData name="Alisa Kunapinun" userId="40a1b9ae2880c387" providerId="LiveId" clId="{17E8F837-24CA-41FA-9FE0-5283C0BA7DC6}" dt="2023-01-21T03:16:08.478" v="78" actId="26606"/>
          <ac:spMkLst>
            <pc:docMk/>
            <pc:sldMk cId="2694087256" sldId="307"/>
            <ac:spMk id="36" creationId="{E972DE0D-2E53-4159-ABD3-C601524262C2}"/>
          </ac:spMkLst>
        </pc:spChg>
        <pc:grpChg chg="add">
          <ac:chgData name="Alisa Kunapinun" userId="40a1b9ae2880c387" providerId="LiveId" clId="{17E8F837-24CA-41FA-9FE0-5283C0BA7DC6}" dt="2023-01-21T03:16:08.478" v="78" actId="26606"/>
          <ac:grpSpMkLst>
            <pc:docMk/>
            <pc:sldMk cId="2694087256" sldId="307"/>
            <ac:grpSpMk id="13" creationId="{088B852E-5494-418B-A833-75CF016A9E20}"/>
          </ac:grpSpMkLst>
        </pc:grpChg>
        <pc:picChg chg="mod">
          <ac:chgData name="Alisa Kunapinun" userId="40a1b9ae2880c387" providerId="LiveId" clId="{17E8F837-24CA-41FA-9FE0-5283C0BA7DC6}" dt="2023-01-21T03:16:08.478" v="78" actId="26606"/>
          <ac:picMkLst>
            <pc:docMk/>
            <pc:sldMk cId="2694087256" sldId="307"/>
            <ac:picMk id="6" creationId="{57ADDD08-2C72-9049-A58E-03EA789E2DEC}"/>
          </ac:picMkLst>
        </pc:picChg>
      </pc:sldChg>
      <pc:sldChg chg="addSp modSp mod setBg">
        <pc:chgData name="Alisa Kunapinun" userId="40a1b9ae2880c387" providerId="LiveId" clId="{17E8F837-24CA-41FA-9FE0-5283C0BA7DC6}" dt="2023-01-21T03:16:15.887" v="79" actId="26606"/>
        <pc:sldMkLst>
          <pc:docMk/>
          <pc:sldMk cId="809538988" sldId="308"/>
        </pc:sldMkLst>
        <pc:spChg chg="mod">
          <ac:chgData name="Alisa Kunapinun" userId="40a1b9ae2880c387" providerId="LiveId" clId="{17E8F837-24CA-41FA-9FE0-5283C0BA7DC6}" dt="2023-01-21T03:16:15.887" v="79" actId="26606"/>
          <ac:spMkLst>
            <pc:docMk/>
            <pc:sldMk cId="809538988" sldId="308"/>
            <ac:spMk id="2" creationId="{CFCF7014-8552-D44A-BC41-98F14F0204CE}"/>
          </ac:spMkLst>
        </pc:spChg>
        <pc:spChg chg="mod">
          <ac:chgData name="Alisa Kunapinun" userId="40a1b9ae2880c387" providerId="LiveId" clId="{17E8F837-24CA-41FA-9FE0-5283C0BA7DC6}" dt="2023-01-21T03:16:15.887" v="79" actId="26606"/>
          <ac:spMkLst>
            <pc:docMk/>
            <pc:sldMk cId="809538988" sldId="308"/>
            <ac:spMk id="3" creationId="{FAF72C56-4A03-5849-871A-BABFBD8DA6BA}"/>
          </ac:spMkLst>
        </pc:spChg>
        <pc:spChg chg="add">
          <ac:chgData name="Alisa Kunapinun" userId="40a1b9ae2880c387" providerId="LiveId" clId="{17E8F837-24CA-41FA-9FE0-5283C0BA7DC6}" dt="2023-01-21T03:16:15.887" v="79" actId="26606"/>
          <ac:spMkLst>
            <pc:docMk/>
            <pc:sldMk cId="809538988" sldId="308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16:15.887" v="79" actId="26606"/>
          <ac:spMkLst>
            <pc:docMk/>
            <pc:sldMk cId="809538988" sldId="308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3:16:15.887" v="79" actId="26606"/>
          <ac:grpSpMkLst>
            <pc:docMk/>
            <pc:sldMk cId="809538988" sldId="308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16:15.887" v="79" actId="26606"/>
          <ac:cxnSpMkLst>
            <pc:docMk/>
            <pc:sldMk cId="809538988" sldId="308"/>
            <ac:cxnSpMk id="35" creationId="{68B6AB33-DFE6-4FE4-94FE-C9E25424AD16}"/>
          </ac:cxnSpMkLst>
        </pc:cxnChg>
      </pc:sldChg>
      <pc:sldChg chg="addSp modSp mod setBg">
        <pc:chgData name="Alisa Kunapinun" userId="40a1b9ae2880c387" providerId="LiveId" clId="{17E8F837-24CA-41FA-9FE0-5283C0BA7DC6}" dt="2023-01-21T03:16:21.153" v="80" actId="26606"/>
        <pc:sldMkLst>
          <pc:docMk/>
          <pc:sldMk cId="1822681084" sldId="309"/>
        </pc:sldMkLst>
        <pc:spChg chg="mod">
          <ac:chgData name="Alisa Kunapinun" userId="40a1b9ae2880c387" providerId="LiveId" clId="{17E8F837-24CA-41FA-9FE0-5283C0BA7DC6}" dt="2023-01-21T03:16:21.153" v="80" actId="26606"/>
          <ac:spMkLst>
            <pc:docMk/>
            <pc:sldMk cId="1822681084" sldId="309"/>
            <ac:spMk id="2" creationId="{5ADB0A60-3E10-714F-8D5F-5E539A9C34B4}"/>
          </ac:spMkLst>
        </pc:spChg>
        <pc:spChg chg="mod">
          <ac:chgData name="Alisa Kunapinun" userId="40a1b9ae2880c387" providerId="LiveId" clId="{17E8F837-24CA-41FA-9FE0-5283C0BA7DC6}" dt="2023-01-21T03:16:21.153" v="80" actId="26606"/>
          <ac:spMkLst>
            <pc:docMk/>
            <pc:sldMk cId="1822681084" sldId="309"/>
            <ac:spMk id="3" creationId="{35B70383-6599-5344-BB40-31B9D68BCF46}"/>
          </ac:spMkLst>
        </pc:spChg>
        <pc:spChg chg="add">
          <ac:chgData name="Alisa Kunapinun" userId="40a1b9ae2880c387" providerId="LiveId" clId="{17E8F837-24CA-41FA-9FE0-5283C0BA7DC6}" dt="2023-01-21T03:16:21.153" v="80" actId="26606"/>
          <ac:spMkLst>
            <pc:docMk/>
            <pc:sldMk cId="1822681084" sldId="309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16:21.153" v="80" actId="26606"/>
          <ac:spMkLst>
            <pc:docMk/>
            <pc:sldMk cId="1822681084" sldId="309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3:16:21.153" v="80" actId="26606"/>
          <ac:grpSpMkLst>
            <pc:docMk/>
            <pc:sldMk cId="1822681084" sldId="309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16:21.153" v="80" actId="26606"/>
          <ac:cxnSpMkLst>
            <pc:docMk/>
            <pc:sldMk cId="1822681084" sldId="309"/>
            <ac:cxnSpMk id="35" creationId="{68B6AB33-DFE6-4FE4-94FE-C9E25424AD16}"/>
          </ac:cxnSpMkLst>
        </pc:cxnChg>
      </pc:sldChg>
      <pc:sldChg chg="addSp modSp mod setBg">
        <pc:chgData name="Alisa Kunapinun" userId="40a1b9ae2880c387" providerId="LiveId" clId="{17E8F837-24CA-41FA-9FE0-5283C0BA7DC6}" dt="2023-01-21T03:17:04.629" v="95" actId="27636"/>
        <pc:sldMkLst>
          <pc:docMk/>
          <pc:sldMk cId="2943184021" sldId="310"/>
        </pc:sldMkLst>
        <pc:spChg chg="mod">
          <ac:chgData name="Alisa Kunapinun" userId="40a1b9ae2880c387" providerId="LiveId" clId="{17E8F837-24CA-41FA-9FE0-5283C0BA7DC6}" dt="2023-01-21T03:16:36.663" v="82" actId="26606"/>
          <ac:spMkLst>
            <pc:docMk/>
            <pc:sldMk cId="2943184021" sldId="310"/>
            <ac:spMk id="2" creationId="{697BFCEE-6CF6-CE47-8C11-9B40CF142E71}"/>
          </ac:spMkLst>
        </pc:spChg>
        <pc:spChg chg="mod ord">
          <ac:chgData name="Alisa Kunapinun" userId="40a1b9ae2880c387" providerId="LiveId" clId="{17E8F837-24CA-41FA-9FE0-5283C0BA7DC6}" dt="2023-01-21T03:17:04.629" v="95" actId="27636"/>
          <ac:spMkLst>
            <pc:docMk/>
            <pc:sldMk cId="2943184021" sldId="310"/>
            <ac:spMk id="6" creationId="{B0FD4BEE-29F4-904F-828D-2C23AFEA501A}"/>
          </ac:spMkLst>
        </pc:spChg>
        <pc:spChg chg="add">
          <ac:chgData name="Alisa Kunapinun" userId="40a1b9ae2880c387" providerId="LiveId" clId="{17E8F837-24CA-41FA-9FE0-5283C0BA7DC6}" dt="2023-01-21T03:16:36.663" v="82" actId="26606"/>
          <ac:spMkLst>
            <pc:docMk/>
            <pc:sldMk cId="2943184021" sldId="310"/>
            <ac:spMk id="12" creationId="{48CAE4AE-A9DF-45AF-9A9C-1712BC63418E}"/>
          </ac:spMkLst>
        </pc:spChg>
        <pc:spChg chg="add">
          <ac:chgData name="Alisa Kunapinun" userId="40a1b9ae2880c387" providerId="LiveId" clId="{17E8F837-24CA-41FA-9FE0-5283C0BA7DC6}" dt="2023-01-21T03:16:36.663" v="82" actId="26606"/>
          <ac:spMkLst>
            <pc:docMk/>
            <pc:sldMk cId="2943184021" sldId="310"/>
            <ac:spMk id="37" creationId="{E972DE0D-2E53-4159-ABD3-C601524262C2}"/>
          </ac:spMkLst>
        </pc:spChg>
        <pc:grpChg chg="add">
          <ac:chgData name="Alisa Kunapinun" userId="40a1b9ae2880c387" providerId="LiveId" clId="{17E8F837-24CA-41FA-9FE0-5283C0BA7DC6}" dt="2023-01-21T03:16:36.663" v="82" actId="26606"/>
          <ac:grpSpMkLst>
            <pc:docMk/>
            <pc:sldMk cId="2943184021" sldId="310"/>
            <ac:grpSpMk id="14" creationId="{6C272060-BC98-4C91-A58F-4DFEC566CF7F}"/>
          </ac:grpSpMkLst>
        </pc:grpChg>
        <pc:picChg chg="mod">
          <ac:chgData name="Alisa Kunapinun" userId="40a1b9ae2880c387" providerId="LiveId" clId="{17E8F837-24CA-41FA-9FE0-5283C0BA7DC6}" dt="2023-01-21T03:16:50.591" v="85" actId="732"/>
          <ac:picMkLst>
            <pc:docMk/>
            <pc:sldMk cId="2943184021" sldId="310"/>
            <ac:picMk id="7" creationId="{1F836059-E26E-5C40-B148-F9A0F65C2BCD}"/>
          </ac:picMkLst>
        </pc:picChg>
      </pc:sldChg>
      <pc:sldChg chg="modSp add del mod">
        <pc:chgData name="Alisa Kunapinun" userId="40a1b9ae2880c387" providerId="LiveId" clId="{17E8F837-24CA-41FA-9FE0-5283C0BA7DC6}" dt="2023-01-21T03:24:32.577" v="189" actId="2696"/>
        <pc:sldMkLst>
          <pc:docMk/>
          <pc:sldMk cId="3435953195" sldId="311"/>
        </pc:sldMkLst>
        <pc:spChg chg="mod">
          <ac:chgData name="Alisa Kunapinun" userId="40a1b9ae2880c387" providerId="LiveId" clId="{17E8F837-24CA-41FA-9FE0-5283C0BA7DC6}" dt="2023-01-21T03:10:46.321" v="7"/>
          <ac:spMkLst>
            <pc:docMk/>
            <pc:sldMk cId="3435953195" sldId="311"/>
            <ac:spMk id="2" creationId="{CFCF7014-8552-D44A-BC41-98F14F0204CE}"/>
          </ac:spMkLst>
        </pc:spChg>
        <pc:spChg chg="mod">
          <ac:chgData name="Alisa Kunapinun" userId="40a1b9ae2880c387" providerId="LiveId" clId="{17E8F837-24CA-41FA-9FE0-5283C0BA7DC6}" dt="2023-01-21T03:10:48.056" v="9" actId="27636"/>
          <ac:spMkLst>
            <pc:docMk/>
            <pc:sldMk cId="3435953195" sldId="311"/>
            <ac:spMk id="3" creationId="{FAF72C56-4A03-5849-871A-BABFBD8DA6BA}"/>
          </ac:spMkLst>
        </pc:spChg>
      </pc:sldChg>
      <pc:sldChg chg="addSp delSp modSp del mod">
        <pc:chgData name="Alisa Kunapinun" userId="40a1b9ae2880c387" providerId="LiveId" clId="{17E8F837-24CA-41FA-9FE0-5283C0BA7DC6}" dt="2023-01-21T03:25:29.240" v="206" actId="2696"/>
        <pc:sldMkLst>
          <pc:docMk/>
          <pc:sldMk cId="2769698678" sldId="312"/>
        </pc:sldMkLst>
        <pc:spChg chg="mod">
          <ac:chgData name="Alisa Kunapinun" userId="40a1b9ae2880c387" providerId="LiveId" clId="{17E8F837-24CA-41FA-9FE0-5283C0BA7DC6}" dt="2023-01-21T03:10:46.321" v="7"/>
          <ac:spMkLst>
            <pc:docMk/>
            <pc:sldMk cId="2769698678" sldId="312"/>
            <ac:spMk id="2" creationId="{8309D57A-0D03-4CD9-AB3A-9ABB5421BF7B}"/>
          </ac:spMkLst>
        </pc:spChg>
        <pc:spChg chg="del mod">
          <ac:chgData name="Alisa Kunapinun" userId="40a1b9ae2880c387" providerId="LiveId" clId="{17E8F837-24CA-41FA-9FE0-5283C0BA7DC6}" dt="2023-01-21T03:24:48.470" v="191" actId="21"/>
          <ac:spMkLst>
            <pc:docMk/>
            <pc:sldMk cId="2769698678" sldId="312"/>
            <ac:spMk id="3" creationId="{6D1AA329-096A-420B-AE97-6C6E05620829}"/>
          </ac:spMkLst>
        </pc:spChg>
        <pc:spChg chg="del mod">
          <ac:chgData name="Alisa Kunapinun" userId="40a1b9ae2880c387" providerId="LiveId" clId="{17E8F837-24CA-41FA-9FE0-5283C0BA7DC6}" dt="2023-01-21T03:24:48.470" v="191" actId="21"/>
          <ac:spMkLst>
            <pc:docMk/>
            <pc:sldMk cId="2769698678" sldId="312"/>
            <ac:spMk id="4" creationId="{C239E7F4-1029-4D49-B2E8-547E13321BAA}"/>
          </ac:spMkLst>
        </pc:spChg>
        <pc:spChg chg="add mod">
          <ac:chgData name="Alisa Kunapinun" userId="40a1b9ae2880c387" providerId="LiveId" clId="{17E8F837-24CA-41FA-9FE0-5283C0BA7DC6}" dt="2023-01-21T03:24:48.470" v="191" actId="21"/>
          <ac:spMkLst>
            <pc:docMk/>
            <pc:sldMk cId="2769698678" sldId="312"/>
            <ac:spMk id="8" creationId="{65879B47-6DCC-EECD-1896-7D4CFDEE4363}"/>
          </ac:spMkLst>
        </pc:spChg>
        <pc:spChg chg="del mod">
          <ac:chgData name="Alisa Kunapinun" userId="40a1b9ae2880c387" providerId="LiveId" clId="{17E8F837-24CA-41FA-9FE0-5283C0BA7DC6}" dt="2023-01-21T03:24:48.470" v="191" actId="21"/>
          <ac:spMkLst>
            <pc:docMk/>
            <pc:sldMk cId="2769698678" sldId="312"/>
            <ac:spMk id="10" creationId="{6A2A9F04-593B-1549-BAD7-C6C0D4FFECBA}"/>
          </ac:spMkLst>
        </pc:spChg>
        <pc:grpChg chg="add del mod">
          <ac:chgData name="Alisa Kunapinun" userId="40a1b9ae2880c387" providerId="LiveId" clId="{17E8F837-24CA-41FA-9FE0-5283C0BA7DC6}" dt="2023-01-21T03:24:48.470" v="191" actId="21"/>
          <ac:grpSpMkLst>
            <pc:docMk/>
            <pc:sldMk cId="2769698678" sldId="312"/>
            <ac:grpSpMk id="5" creationId="{05AD1669-2271-40EB-1114-9D6CCBA96700}"/>
          </ac:grpSpMkLst>
        </pc:grpChg>
        <pc:cxnChg chg="mod">
          <ac:chgData name="Alisa Kunapinun" userId="40a1b9ae2880c387" providerId="LiveId" clId="{17E8F837-24CA-41FA-9FE0-5283C0BA7DC6}" dt="2023-01-21T03:17:26.422" v="96" actId="164"/>
          <ac:cxnSpMkLst>
            <pc:docMk/>
            <pc:sldMk cId="2769698678" sldId="312"/>
            <ac:cxnSpMk id="7" creationId="{FC48AD7B-5878-8146-AE9C-3AECD153F9D9}"/>
          </ac:cxnSpMkLst>
        </pc:cxnChg>
        <pc:cxnChg chg="mod">
          <ac:chgData name="Alisa Kunapinun" userId="40a1b9ae2880c387" providerId="LiveId" clId="{17E8F837-24CA-41FA-9FE0-5283C0BA7DC6}" dt="2023-01-21T03:17:26.422" v="96" actId="164"/>
          <ac:cxnSpMkLst>
            <pc:docMk/>
            <pc:sldMk cId="2769698678" sldId="312"/>
            <ac:cxnSpMk id="9" creationId="{46E24870-1AF5-264B-988F-4CE97DD76C0A}"/>
          </ac:cxnSpMkLst>
        </pc:cxnChg>
      </pc:sldChg>
      <pc:sldChg chg="addSp modSp mod setBg">
        <pc:chgData name="Alisa Kunapinun" userId="40a1b9ae2880c387" providerId="LiveId" clId="{17E8F837-24CA-41FA-9FE0-5283C0BA7DC6}" dt="2023-01-21T03:17:57.966" v="103" actId="26606"/>
        <pc:sldMkLst>
          <pc:docMk/>
          <pc:sldMk cId="0" sldId="313"/>
        </pc:sldMkLst>
        <pc:spChg chg="mod">
          <ac:chgData name="Alisa Kunapinun" userId="40a1b9ae2880c387" providerId="LiveId" clId="{17E8F837-24CA-41FA-9FE0-5283C0BA7DC6}" dt="2023-01-21T03:17:57.966" v="103" actId="26606"/>
          <ac:spMkLst>
            <pc:docMk/>
            <pc:sldMk cId="0" sldId="313"/>
            <ac:spMk id="3" creationId="{3F62A54E-32FA-4927-B0D8-C738B86B8CBB}"/>
          </ac:spMkLst>
        </pc:spChg>
        <pc:spChg chg="mod">
          <ac:chgData name="Alisa Kunapinun" userId="40a1b9ae2880c387" providerId="LiveId" clId="{17E8F837-24CA-41FA-9FE0-5283C0BA7DC6}" dt="2023-01-21T03:17:57.966" v="103" actId="26606"/>
          <ac:spMkLst>
            <pc:docMk/>
            <pc:sldMk cId="0" sldId="313"/>
            <ac:spMk id="3075" creationId="{00000000-0000-0000-0000-000000000000}"/>
          </ac:spMkLst>
        </pc:spChg>
        <pc:spChg chg="add">
          <ac:chgData name="Alisa Kunapinun" userId="40a1b9ae2880c387" providerId="LiveId" clId="{17E8F837-24CA-41FA-9FE0-5283C0BA7DC6}" dt="2023-01-21T03:17:57.966" v="103" actId="26606"/>
          <ac:spMkLst>
            <pc:docMk/>
            <pc:sldMk cId="0" sldId="313"/>
            <ac:spMk id="3080" creationId="{6BDBA639-2A71-4A60-A71A-FF1836F546CE}"/>
          </ac:spMkLst>
        </pc:spChg>
        <pc:spChg chg="add">
          <ac:chgData name="Alisa Kunapinun" userId="40a1b9ae2880c387" providerId="LiveId" clId="{17E8F837-24CA-41FA-9FE0-5283C0BA7DC6}" dt="2023-01-21T03:17:57.966" v="103" actId="26606"/>
          <ac:spMkLst>
            <pc:docMk/>
            <pc:sldMk cId="0" sldId="313"/>
            <ac:spMk id="3103" creationId="{D9C506D7-84CB-4057-A44A-465313E78538}"/>
          </ac:spMkLst>
        </pc:spChg>
        <pc:spChg chg="add">
          <ac:chgData name="Alisa Kunapinun" userId="40a1b9ae2880c387" providerId="LiveId" clId="{17E8F837-24CA-41FA-9FE0-5283C0BA7DC6}" dt="2023-01-21T03:17:57.966" v="103" actId="26606"/>
          <ac:spMkLst>
            <pc:docMk/>
            <pc:sldMk cId="0" sldId="313"/>
            <ac:spMk id="3105" creationId="{7842FC68-61FD-4700-8A22-BB8B071884DB}"/>
          </ac:spMkLst>
        </pc:spChg>
        <pc:grpChg chg="add">
          <ac:chgData name="Alisa Kunapinun" userId="40a1b9ae2880c387" providerId="LiveId" clId="{17E8F837-24CA-41FA-9FE0-5283C0BA7DC6}" dt="2023-01-21T03:17:57.966" v="103" actId="26606"/>
          <ac:grpSpMkLst>
            <pc:docMk/>
            <pc:sldMk cId="0" sldId="313"/>
            <ac:grpSpMk id="3082" creationId="{5E208A8B-5EBD-4532-BE72-26414FA7CFF6}"/>
          </ac:grpSpMkLst>
        </pc:grpChg>
      </pc:sldChg>
      <pc:sldChg chg="addSp modSp mod setBg">
        <pc:chgData name="Alisa Kunapinun" userId="40a1b9ae2880c387" providerId="LiveId" clId="{17E8F837-24CA-41FA-9FE0-5283C0BA7DC6}" dt="2023-01-21T03:18:02.044" v="104" actId="26606"/>
        <pc:sldMkLst>
          <pc:docMk/>
          <pc:sldMk cId="4228181063" sldId="314"/>
        </pc:sldMkLst>
        <pc:spChg chg="mod">
          <ac:chgData name="Alisa Kunapinun" userId="40a1b9ae2880c387" providerId="LiveId" clId="{17E8F837-24CA-41FA-9FE0-5283C0BA7DC6}" dt="2023-01-21T03:18:02.044" v="104" actId="26606"/>
          <ac:spMkLst>
            <pc:docMk/>
            <pc:sldMk cId="4228181063" sldId="314"/>
            <ac:spMk id="2" creationId="{8309D57A-0D03-4CD9-AB3A-9ABB5421BF7B}"/>
          </ac:spMkLst>
        </pc:spChg>
        <pc:spChg chg="mod">
          <ac:chgData name="Alisa Kunapinun" userId="40a1b9ae2880c387" providerId="LiveId" clId="{17E8F837-24CA-41FA-9FE0-5283C0BA7DC6}" dt="2023-01-21T03:18:02.044" v="104" actId="26606"/>
          <ac:spMkLst>
            <pc:docMk/>
            <pc:sldMk cId="4228181063" sldId="314"/>
            <ac:spMk id="3" creationId="{6D1AA329-096A-420B-AE97-6C6E05620829}"/>
          </ac:spMkLst>
        </pc:spChg>
        <pc:spChg chg="add">
          <ac:chgData name="Alisa Kunapinun" userId="40a1b9ae2880c387" providerId="LiveId" clId="{17E8F837-24CA-41FA-9FE0-5283C0BA7DC6}" dt="2023-01-21T03:18:02.044" v="104" actId="26606"/>
          <ac:spMkLst>
            <pc:docMk/>
            <pc:sldMk cId="4228181063" sldId="314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18:02.044" v="104" actId="26606"/>
          <ac:spMkLst>
            <pc:docMk/>
            <pc:sldMk cId="4228181063" sldId="314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3:18:02.044" v="104" actId="26606"/>
          <ac:grpSpMkLst>
            <pc:docMk/>
            <pc:sldMk cId="4228181063" sldId="314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18:02.044" v="104" actId="26606"/>
          <ac:cxnSpMkLst>
            <pc:docMk/>
            <pc:sldMk cId="4228181063" sldId="314"/>
            <ac:cxnSpMk id="35" creationId="{68B6AB33-DFE6-4FE4-94FE-C9E25424AD16}"/>
          </ac:cxnSpMkLst>
        </pc:cxnChg>
      </pc:sldChg>
      <pc:sldChg chg="addSp modSp mod setBg">
        <pc:chgData name="Alisa Kunapinun" userId="40a1b9ae2880c387" providerId="LiveId" clId="{17E8F837-24CA-41FA-9FE0-5283C0BA7DC6}" dt="2023-01-21T03:18:06.214" v="105" actId="26606"/>
        <pc:sldMkLst>
          <pc:docMk/>
          <pc:sldMk cId="1451490511" sldId="315"/>
        </pc:sldMkLst>
        <pc:spChg chg="mod">
          <ac:chgData name="Alisa Kunapinun" userId="40a1b9ae2880c387" providerId="LiveId" clId="{17E8F837-24CA-41FA-9FE0-5283C0BA7DC6}" dt="2023-01-21T03:18:06.214" v="105" actId="26606"/>
          <ac:spMkLst>
            <pc:docMk/>
            <pc:sldMk cId="1451490511" sldId="315"/>
            <ac:spMk id="2" creationId="{A3E0210E-CFC8-914D-BF5A-2C9ADB761905}"/>
          </ac:spMkLst>
        </pc:spChg>
        <pc:spChg chg="mod ord">
          <ac:chgData name="Alisa Kunapinun" userId="40a1b9ae2880c387" providerId="LiveId" clId="{17E8F837-24CA-41FA-9FE0-5283C0BA7DC6}" dt="2023-01-21T03:18:06.214" v="105" actId="26606"/>
          <ac:spMkLst>
            <pc:docMk/>
            <pc:sldMk cId="1451490511" sldId="315"/>
            <ac:spMk id="3" creationId="{00C85777-289E-334B-BB7B-1026F68C72C3}"/>
          </ac:spMkLst>
        </pc:spChg>
        <pc:spChg chg="add">
          <ac:chgData name="Alisa Kunapinun" userId="40a1b9ae2880c387" providerId="LiveId" clId="{17E8F837-24CA-41FA-9FE0-5283C0BA7DC6}" dt="2023-01-21T03:18:06.214" v="105" actId="26606"/>
          <ac:spMkLst>
            <pc:docMk/>
            <pc:sldMk cId="1451490511" sldId="315"/>
            <ac:spMk id="9" creationId="{828D1E49-2A21-4A83-A0E0-FB1597B4B2ED}"/>
          </ac:spMkLst>
        </pc:spChg>
        <pc:spChg chg="add">
          <ac:chgData name="Alisa Kunapinun" userId="40a1b9ae2880c387" providerId="LiveId" clId="{17E8F837-24CA-41FA-9FE0-5283C0BA7DC6}" dt="2023-01-21T03:18:06.214" v="105" actId="26606"/>
          <ac:spMkLst>
            <pc:docMk/>
            <pc:sldMk cId="1451490511" sldId="315"/>
            <ac:spMk id="34" creationId="{E972DE0D-2E53-4159-ABD3-C601524262C2}"/>
          </ac:spMkLst>
        </pc:spChg>
        <pc:grpChg chg="add">
          <ac:chgData name="Alisa Kunapinun" userId="40a1b9ae2880c387" providerId="LiveId" clId="{17E8F837-24CA-41FA-9FE0-5283C0BA7DC6}" dt="2023-01-21T03:18:06.214" v="105" actId="26606"/>
          <ac:grpSpMkLst>
            <pc:docMk/>
            <pc:sldMk cId="1451490511" sldId="315"/>
            <ac:grpSpMk id="11" creationId="{088B852E-5494-418B-A833-75CF016A9E20}"/>
          </ac:grpSpMkLst>
        </pc:grpChg>
        <pc:picChg chg="mod">
          <ac:chgData name="Alisa Kunapinun" userId="40a1b9ae2880c387" providerId="LiveId" clId="{17E8F837-24CA-41FA-9FE0-5283C0BA7DC6}" dt="2023-01-21T03:18:06.214" v="105" actId="26606"/>
          <ac:picMkLst>
            <pc:docMk/>
            <pc:sldMk cId="1451490511" sldId="315"/>
            <ac:picMk id="4" creationId="{9DA7AF03-40C3-7049-ABBE-D52AC3BAB08F}"/>
          </ac:picMkLst>
        </pc:picChg>
      </pc:sldChg>
      <pc:sldChg chg="addSp delSp modSp mod setBg">
        <pc:chgData name="Alisa Kunapinun" userId="40a1b9ae2880c387" providerId="LiveId" clId="{17E8F837-24CA-41FA-9FE0-5283C0BA7DC6}" dt="2023-01-21T03:18:13.831" v="108" actId="26606"/>
        <pc:sldMkLst>
          <pc:docMk/>
          <pc:sldMk cId="1614264810" sldId="316"/>
        </pc:sldMkLst>
        <pc:spChg chg="mod">
          <ac:chgData name="Alisa Kunapinun" userId="40a1b9ae2880c387" providerId="LiveId" clId="{17E8F837-24CA-41FA-9FE0-5283C0BA7DC6}" dt="2023-01-21T03:18:13.831" v="108" actId="26606"/>
          <ac:spMkLst>
            <pc:docMk/>
            <pc:sldMk cId="1614264810" sldId="316"/>
            <ac:spMk id="2" creationId="{BF2B83DF-4045-2145-9BAC-8005D683DC4A}"/>
          </ac:spMkLst>
        </pc:spChg>
        <pc:spChg chg="mod">
          <ac:chgData name="Alisa Kunapinun" userId="40a1b9ae2880c387" providerId="LiveId" clId="{17E8F837-24CA-41FA-9FE0-5283C0BA7DC6}" dt="2023-01-21T03:18:13.831" v="108" actId="26606"/>
          <ac:spMkLst>
            <pc:docMk/>
            <pc:sldMk cId="1614264810" sldId="316"/>
            <ac:spMk id="3" creationId="{79B4C92B-00D5-7844-B5D5-A02D1C527FC6}"/>
          </ac:spMkLst>
        </pc:spChg>
        <pc:spChg chg="add del">
          <ac:chgData name="Alisa Kunapinun" userId="40a1b9ae2880c387" providerId="LiveId" clId="{17E8F837-24CA-41FA-9FE0-5283C0BA7DC6}" dt="2023-01-21T03:18:13.815" v="107" actId="26606"/>
          <ac:spMkLst>
            <pc:docMk/>
            <pc:sldMk cId="1614264810" sldId="316"/>
            <ac:spMk id="8" creationId="{10CE3618-1D7A-4256-B2AF-9DB692996C65}"/>
          </ac:spMkLst>
        </pc:spChg>
        <pc:spChg chg="add del">
          <ac:chgData name="Alisa Kunapinun" userId="40a1b9ae2880c387" providerId="LiveId" clId="{17E8F837-24CA-41FA-9FE0-5283C0BA7DC6}" dt="2023-01-21T03:18:13.815" v="107" actId="26606"/>
          <ac:spMkLst>
            <pc:docMk/>
            <pc:sldMk cId="1614264810" sldId="316"/>
            <ac:spMk id="33" creationId="{3F39476B-1A6D-47CB-AC7A-FB87EF003323}"/>
          </ac:spMkLst>
        </pc:spChg>
        <pc:spChg chg="add">
          <ac:chgData name="Alisa Kunapinun" userId="40a1b9ae2880c387" providerId="LiveId" clId="{17E8F837-24CA-41FA-9FE0-5283C0BA7DC6}" dt="2023-01-21T03:18:13.831" v="108" actId="26606"/>
          <ac:spMkLst>
            <pc:docMk/>
            <pc:sldMk cId="1614264810" sldId="316"/>
            <ac:spMk id="36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18:13.831" v="108" actId="26606"/>
          <ac:spMkLst>
            <pc:docMk/>
            <pc:sldMk cId="1614264810" sldId="316"/>
            <ac:spMk id="39" creationId="{BC2574CF-1D35-4994-87BD-5A3378E1AB34}"/>
          </ac:spMkLst>
        </pc:spChg>
        <pc:grpChg chg="add del">
          <ac:chgData name="Alisa Kunapinun" userId="40a1b9ae2880c387" providerId="LiveId" clId="{17E8F837-24CA-41FA-9FE0-5283C0BA7DC6}" dt="2023-01-21T03:18:13.815" v="107" actId="26606"/>
          <ac:grpSpMkLst>
            <pc:docMk/>
            <pc:sldMk cId="1614264810" sldId="316"/>
            <ac:grpSpMk id="10" creationId="{B984687B-789E-453B-921F-7804CCA6BA01}"/>
          </ac:grpSpMkLst>
        </pc:grpChg>
        <pc:grpChg chg="add">
          <ac:chgData name="Alisa Kunapinun" userId="40a1b9ae2880c387" providerId="LiveId" clId="{17E8F837-24CA-41FA-9FE0-5283C0BA7DC6}" dt="2023-01-21T03:18:13.831" v="108" actId="26606"/>
          <ac:grpSpMkLst>
            <pc:docMk/>
            <pc:sldMk cId="1614264810" sldId="316"/>
            <ac:grpSpMk id="37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18:13.831" v="108" actId="26606"/>
          <ac:cxnSpMkLst>
            <pc:docMk/>
            <pc:sldMk cId="1614264810" sldId="316"/>
            <ac:cxnSpMk id="35" creationId="{68B6AB33-DFE6-4FE4-94FE-C9E25424AD16}"/>
          </ac:cxnSpMkLst>
        </pc:cxnChg>
      </pc:sldChg>
      <pc:sldChg chg="addSp modSp mod setBg">
        <pc:chgData name="Alisa Kunapinun" userId="40a1b9ae2880c387" providerId="LiveId" clId="{17E8F837-24CA-41FA-9FE0-5283C0BA7DC6}" dt="2023-01-21T03:18:20.037" v="109" actId="26606"/>
        <pc:sldMkLst>
          <pc:docMk/>
          <pc:sldMk cId="2073996921" sldId="317"/>
        </pc:sldMkLst>
        <pc:spChg chg="mod">
          <ac:chgData name="Alisa Kunapinun" userId="40a1b9ae2880c387" providerId="LiveId" clId="{17E8F837-24CA-41FA-9FE0-5283C0BA7DC6}" dt="2023-01-21T03:18:20.037" v="109" actId="26606"/>
          <ac:spMkLst>
            <pc:docMk/>
            <pc:sldMk cId="2073996921" sldId="317"/>
            <ac:spMk id="2" creationId="{04A1E55C-B7E6-D246-881D-8ABE6595F650}"/>
          </ac:spMkLst>
        </pc:spChg>
        <pc:spChg chg="mod ord">
          <ac:chgData name="Alisa Kunapinun" userId="40a1b9ae2880c387" providerId="LiveId" clId="{17E8F837-24CA-41FA-9FE0-5283C0BA7DC6}" dt="2023-01-21T03:18:20.037" v="109" actId="26606"/>
          <ac:spMkLst>
            <pc:docMk/>
            <pc:sldMk cId="2073996921" sldId="317"/>
            <ac:spMk id="3" creationId="{B223B578-CDE2-EE49-AD89-5733A1555EF7}"/>
          </ac:spMkLst>
        </pc:spChg>
        <pc:spChg chg="add">
          <ac:chgData name="Alisa Kunapinun" userId="40a1b9ae2880c387" providerId="LiveId" clId="{17E8F837-24CA-41FA-9FE0-5283C0BA7DC6}" dt="2023-01-21T03:18:20.037" v="109" actId="26606"/>
          <ac:spMkLst>
            <pc:docMk/>
            <pc:sldMk cId="2073996921" sldId="317"/>
            <ac:spMk id="9" creationId="{48CAE4AE-A9DF-45AF-9A9C-1712BC63418E}"/>
          </ac:spMkLst>
        </pc:spChg>
        <pc:spChg chg="add">
          <ac:chgData name="Alisa Kunapinun" userId="40a1b9ae2880c387" providerId="LiveId" clId="{17E8F837-24CA-41FA-9FE0-5283C0BA7DC6}" dt="2023-01-21T03:18:20.037" v="109" actId="26606"/>
          <ac:spMkLst>
            <pc:docMk/>
            <pc:sldMk cId="2073996921" sldId="317"/>
            <ac:spMk id="34" creationId="{E972DE0D-2E53-4159-ABD3-C601524262C2}"/>
          </ac:spMkLst>
        </pc:spChg>
        <pc:grpChg chg="add">
          <ac:chgData name="Alisa Kunapinun" userId="40a1b9ae2880c387" providerId="LiveId" clId="{17E8F837-24CA-41FA-9FE0-5283C0BA7DC6}" dt="2023-01-21T03:18:20.037" v="109" actId="26606"/>
          <ac:grpSpMkLst>
            <pc:docMk/>
            <pc:sldMk cId="2073996921" sldId="317"/>
            <ac:grpSpMk id="11" creationId="{6C272060-BC98-4C91-A58F-4DFEC566CF7F}"/>
          </ac:grpSpMkLst>
        </pc:grpChg>
        <pc:picChg chg="mod">
          <ac:chgData name="Alisa Kunapinun" userId="40a1b9ae2880c387" providerId="LiveId" clId="{17E8F837-24CA-41FA-9FE0-5283C0BA7DC6}" dt="2023-01-21T03:18:20.037" v="109" actId="26606"/>
          <ac:picMkLst>
            <pc:docMk/>
            <pc:sldMk cId="2073996921" sldId="317"/>
            <ac:picMk id="4" creationId="{C169E225-1B79-9A45-ACA0-6BEFE6AD09C7}"/>
          </ac:picMkLst>
        </pc:picChg>
      </pc:sldChg>
      <pc:sldChg chg="addSp delSp modSp mod setBg">
        <pc:chgData name="Alisa Kunapinun" userId="40a1b9ae2880c387" providerId="LiveId" clId="{17E8F837-24CA-41FA-9FE0-5283C0BA7DC6}" dt="2023-01-21T03:18:39.274" v="115" actId="20577"/>
        <pc:sldMkLst>
          <pc:docMk/>
          <pc:sldMk cId="2703816558" sldId="318"/>
        </pc:sldMkLst>
        <pc:spChg chg="mod">
          <ac:chgData name="Alisa Kunapinun" userId="40a1b9ae2880c387" providerId="LiveId" clId="{17E8F837-24CA-41FA-9FE0-5283C0BA7DC6}" dt="2023-01-21T03:18:30.707" v="112" actId="26606"/>
          <ac:spMkLst>
            <pc:docMk/>
            <pc:sldMk cId="2703816558" sldId="318"/>
            <ac:spMk id="2" creationId="{47956555-7799-024F-8951-846170474994}"/>
          </ac:spMkLst>
        </pc:spChg>
        <pc:spChg chg="mod">
          <ac:chgData name="Alisa Kunapinun" userId="40a1b9ae2880c387" providerId="LiveId" clId="{17E8F837-24CA-41FA-9FE0-5283C0BA7DC6}" dt="2023-01-21T03:18:39.274" v="115" actId="20577"/>
          <ac:spMkLst>
            <pc:docMk/>
            <pc:sldMk cId="2703816558" sldId="318"/>
            <ac:spMk id="3" creationId="{0666069B-8256-F34F-A483-50F5338B9A7A}"/>
          </ac:spMkLst>
        </pc:spChg>
        <pc:spChg chg="add del">
          <ac:chgData name="Alisa Kunapinun" userId="40a1b9ae2880c387" providerId="LiveId" clId="{17E8F837-24CA-41FA-9FE0-5283C0BA7DC6}" dt="2023-01-21T03:18:30.692" v="111" actId="26606"/>
          <ac:spMkLst>
            <pc:docMk/>
            <pc:sldMk cId="2703816558" sldId="318"/>
            <ac:spMk id="8" creationId="{10CE3618-1D7A-4256-B2AF-9DB692996C65}"/>
          </ac:spMkLst>
        </pc:spChg>
        <pc:spChg chg="add del">
          <ac:chgData name="Alisa Kunapinun" userId="40a1b9ae2880c387" providerId="LiveId" clId="{17E8F837-24CA-41FA-9FE0-5283C0BA7DC6}" dt="2023-01-21T03:18:30.692" v="111" actId="26606"/>
          <ac:spMkLst>
            <pc:docMk/>
            <pc:sldMk cId="2703816558" sldId="318"/>
            <ac:spMk id="33" creationId="{3F39476B-1A6D-47CB-AC7A-FB87EF003323}"/>
          </ac:spMkLst>
        </pc:spChg>
        <pc:spChg chg="add">
          <ac:chgData name="Alisa Kunapinun" userId="40a1b9ae2880c387" providerId="LiveId" clId="{17E8F837-24CA-41FA-9FE0-5283C0BA7DC6}" dt="2023-01-21T03:18:30.707" v="112" actId="26606"/>
          <ac:spMkLst>
            <pc:docMk/>
            <pc:sldMk cId="2703816558" sldId="318"/>
            <ac:spMk id="36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18:30.707" v="112" actId="26606"/>
          <ac:spMkLst>
            <pc:docMk/>
            <pc:sldMk cId="2703816558" sldId="318"/>
            <ac:spMk id="39" creationId="{BC2574CF-1D35-4994-87BD-5A3378E1AB34}"/>
          </ac:spMkLst>
        </pc:spChg>
        <pc:grpChg chg="add del">
          <ac:chgData name="Alisa Kunapinun" userId="40a1b9ae2880c387" providerId="LiveId" clId="{17E8F837-24CA-41FA-9FE0-5283C0BA7DC6}" dt="2023-01-21T03:18:30.692" v="111" actId="26606"/>
          <ac:grpSpMkLst>
            <pc:docMk/>
            <pc:sldMk cId="2703816558" sldId="318"/>
            <ac:grpSpMk id="10" creationId="{B984687B-789E-453B-921F-7804CCA6BA01}"/>
          </ac:grpSpMkLst>
        </pc:grpChg>
        <pc:grpChg chg="add">
          <ac:chgData name="Alisa Kunapinun" userId="40a1b9ae2880c387" providerId="LiveId" clId="{17E8F837-24CA-41FA-9FE0-5283C0BA7DC6}" dt="2023-01-21T03:18:30.707" v="112" actId="26606"/>
          <ac:grpSpMkLst>
            <pc:docMk/>
            <pc:sldMk cId="2703816558" sldId="318"/>
            <ac:grpSpMk id="37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18:30.707" v="112" actId="26606"/>
          <ac:cxnSpMkLst>
            <pc:docMk/>
            <pc:sldMk cId="2703816558" sldId="318"/>
            <ac:cxnSpMk id="35" creationId="{68B6AB33-DFE6-4FE4-94FE-C9E25424AD16}"/>
          </ac:cxnSpMkLst>
        </pc:cxnChg>
      </pc:sldChg>
      <pc:sldChg chg="addSp modSp mod setBg">
        <pc:chgData name="Alisa Kunapinun" userId="40a1b9ae2880c387" providerId="LiveId" clId="{17E8F837-24CA-41FA-9FE0-5283C0BA7DC6}" dt="2023-01-21T03:18:55.436" v="116" actId="26606"/>
        <pc:sldMkLst>
          <pc:docMk/>
          <pc:sldMk cId="99204133" sldId="319"/>
        </pc:sldMkLst>
        <pc:spChg chg="mod">
          <ac:chgData name="Alisa Kunapinun" userId="40a1b9ae2880c387" providerId="LiveId" clId="{17E8F837-24CA-41FA-9FE0-5283C0BA7DC6}" dt="2023-01-21T03:18:55.436" v="116" actId="26606"/>
          <ac:spMkLst>
            <pc:docMk/>
            <pc:sldMk cId="99204133" sldId="319"/>
            <ac:spMk id="2" creationId="{B8A69968-9479-CC46-A053-53477BDA0E79}"/>
          </ac:spMkLst>
        </pc:spChg>
        <pc:spChg chg="mod">
          <ac:chgData name="Alisa Kunapinun" userId="40a1b9ae2880c387" providerId="LiveId" clId="{17E8F837-24CA-41FA-9FE0-5283C0BA7DC6}" dt="2023-01-21T03:18:55.436" v="116" actId="26606"/>
          <ac:spMkLst>
            <pc:docMk/>
            <pc:sldMk cId="99204133" sldId="319"/>
            <ac:spMk id="3" creationId="{EE201F8E-7FFD-8149-92F2-0E94AB833778}"/>
          </ac:spMkLst>
        </pc:spChg>
        <pc:spChg chg="add">
          <ac:chgData name="Alisa Kunapinun" userId="40a1b9ae2880c387" providerId="LiveId" clId="{17E8F837-24CA-41FA-9FE0-5283C0BA7DC6}" dt="2023-01-21T03:18:55.436" v="116" actId="26606"/>
          <ac:spMkLst>
            <pc:docMk/>
            <pc:sldMk cId="99204133" sldId="319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18:55.436" v="116" actId="26606"/>
          <ac:spMkLst>
            <pc:docMk/>
            <pc:sldMk cId="99204133" sldId="319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3:18:55.436" v="116" actId="26606"/>
          <ac:grpSpMkLst>
            <pc:docMk/>
            <pc:sldMk cId="99204133" sldId="319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18:55.436" v="116" actId="26606"/>
          <ac:cxnSpMkLst>
            <pc:docMk/>
            <pc:sldMk cId="99204133" sldId="319"/>
            <ac:cxnSpMk id="35" creationId="{68B6AB33-DFE6-4FE4-94FE-C9E25424AD16}"/>
          </ac:cxnSpMkLst>
        </pc:cxnChg>
      </pc:sldChg>
      <pc:sldChg chg="addSp modSp mod setBg">
        <pc:chgData name="Alisa Kunapinun" userId="40a1b9ae2880c387" providerId="LiveId" clId="{17E8F837-24CA-41FA-9FE0-5283C0BA7DC6}" dt="2023-01-21T03:19:13.759" v="118" actId="26606"/>
        <pc:sldMkLst>
          <pc:docMk/>
          <pc:sldMk cId="1430254576" sldId="320"/>
        </pc:sldMkLst>
        <pc:spChg chg="mod">
          <ac:chgData name="Alisa Kunapinun" userId="40a1b9ae2880c387" providerId="LiveId" clId="{17E8F837-24CA-41FA-9FE0-5283C0BA7DC6}" dt="2023-01-21T03:19:13.759" v="118" actId="26606"/>
          <ac:spMkLst>
            <pc:docMk/>
            <pc:sldMk cId="1430254576" sldId="320"/>
            <ac:spMk id="2" creationId="{B10CB44E-E597-9140-A226-DCCB8E41D763}"/>
          </ac:spMkLst>
        </pc:spChg>
        <pc:spChg chg="mod">
          <ac:chgData name="Alisa Kunapinun" userId="40a1b9ae2880c387" providerId="LiveId" clId="{17E8F837-24CA-41FA-9FE0-5283C0BA7DC6}" dt="2023-01-21T03:19:13.759" v="118" actId="26606"/>
          <ac:spMkLst>
            <pc:docMk/>
            <pc:sldMk cId="1430254576" sldId="320"/>
            <ac:spMk id="3" creationId="{9F8AB3EF-09F3-1C47-A7DE-5AFF41B6CFCA}"/>
          </ac:spMkLst>
        </pc:spChg>
        <pc:spChg chg="add">
          <ac:chgData name="Alisa Kunapinun" userId="40a1b9ae2880c387" providerId="LiveId" clId="{17E8F837-24CA-41FA-9FE0-5283C0BA7DC6}" dt="2023-01-21T03:19:13.759" v="118" actId="26606"/>
          <ac:spMkLst>
            <pc:docMk/>
            <pc:sldMk cId="1430254576" sldId="320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19:13.759" v="118" actId="26606"/>
          <ac:spMkLst>
            <pc:docMk/>
            <pc:sldMk cId="1430254576" sldId="320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3:19:13.759" v="118" actId="26606"/>
          <ac:grpSpMkLst>
            <pc:docMk/>
            <pc:sldMk cId="1430254576" sldId="320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19:13.759" v="118" actId="26606"/>
          <ac:cxnSpMkLst>
            <pc:docMk/>
            <pc:sldMk cId="1430254576" sldId="320"/>
            <ac:cxnSpMk id="35" creationId="{68B6AB33-DFE6-4FE4-94FE-C9E25424AD16}"/>
          </ac:cxnSpMkLst>
        </pc:cxnChg>
      </pc:sldChg>
      <pc:sldChg chg="addSp modSp mod setBg">
        <pc:chgData name="Alisa Kunapinun" userId="40a1b9ae2880c387" providerId="LiveId" clId="{17E8F837-24CA-41FA-9FE0-5283C0BA7DC6}" dt="2023-01-21T03:20:18.646" v="119" actId="26606"/>
        <pc:sldMkLst>
          <pc:docMk/>
          <pc:sldMk cId="1164615054" sldId="321"/>
        </pc:sldMkLst>
        <pc:spChg chg="mod">
          <ac:chgData name="Alisa Kunapinun" userId="40a1b9ae2880c387" providerId="LiveId" clId="{17E8F837-24CA-41FA-9FE0-5283C0BA7DC6}" dt="2023-01-21T03:20:18.646" v="119" actId="26606"/>
          <ac:spMkLst>
            <pc:docMk/>
            <pc:sldMk cId="1164615054" sldId="321"/>
            <ac:spMk id="2" creationId="{B10CB44E-E597-9140-A226-DCCB8E41D763}"/>
          </ac:spMkLst>
        </pc:spChg>
        <pc:spChg chg="mod">
          <ac:chgData name="Alisa Kunapinun" userId="40a1b9ae2880c387" providerId="LiveId" clId="{17E8F837-24CA-41FA-9FE0-5283C0BA7DC6}" dt="2023-01-21T03:20:18.646" v="119" actId="26606"/>
          <ac:spMkLst>
            <pc:docMk/>
            <pc:sldMk cId="1164615054" sldId="321"/>
            <ac:spMk id="3" creationId="{9F8AB3EF-09F3-1C47-A7DE-5AFF41B6CFCA}"/>
          </ac:spMkLst>
        </pc:spChg>
        <pc:spChg chg="add">
          <ac:chgData name="Alisa Kunapinun" userId="40a1b9ae2880c387" providerId="LiveId" clId="{17E8F837-24CA-41FA-9FE0-5283C0BA7DC6}" dt="2023-01-21T03:20:18.646" v="119" actId="26606"/>
          <ac:spMkLst>
            <pc:docMk/>
            <pc:sldMk cId="1164615054" sldId="321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20:18.646" v="119" actId="26606"/>
          <ac:spMkLst>
            <pc:docMk/>
            <pc:sldMk cId="1164615054" sldId="321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3:20:18.646" v="119" actId="26606"/>
          <ac:grpSpMkLst>
            <pc:docMk/>
            <pc:sldMk cId="1164615054" sldId="321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20:18.646" v="119" actId="26606"/>
          <ac:cxnSpMkLst>
            <pc:docMk/>
            <pc:sldMk cId="1164615054" sldId="321"/>
            <ac:cxnSpMk id="35" creationId="{68B6AB33-DFE6-4FE4-94FE-C9E25424AD16}"/>
          </ac:cxnSpMkLst>
        </pc:cxnChg>
      </pc:sldChg>
      <pc:sldChg chg="modSp del mod">
        <pc:chgData name="Alisa Kunapinun" userId="40a1b9ae2880c387" providerId="LiveId" clId="{17E8F837-24CA-41FA-9FE0-5283C0BA7DC6}" dt="2023-01-21T03:21:22.517" v="130" actId="47"/>
        <pc:sldMkLst>
          <pc:docMk/>
          <pc:sldMk cId="2331415158" sldId="322"/>
        </pc:sldMkLst>
        <pc:spChg chg="mod">
          <ac:chgData name="Alisa Kunapinun" userId="40a1b9ae2880c387" providerId="LiveId" clId="{17E8F837-24CA-41FA-9FE0-5283C0BA7DC6}" dt="2023-01-21T03:10:46.321" v="7"/>
          <ac:spMkLst>
            <pc:docMk/>
            <pc:sldMk cId="2331415158" sldId="322"/>
            <ac:spMk id="2" creationId="{F525D2E2-66F8-1F45-AFBC-22A560630426}"/>
          </ac:spMkLst>
        </pc:spChg>
        <pc:spChg chg="mod">
          <ac:chgData name="Alisa Kunapinun" userId="40a1b9ae2880c387" providerId="LiveId" clId="{17E8F837-24CA-41FA-9FE0-5283C0BA7DC6}" dt="2023-01-21T03:20:43.869" v="123" actId="14100"/>
          <ac:spMkLst>
            <pc:docMk/>
            <pc:sldMk cId="2331415158" sldId="322"/>
            <ac:spMk id="3" creationId="{61D2302C-6BC9-494F-B961-6FBECFFD2F5F}"/>
          </ac:spMkLst>
        </pc:spChg>
      </pc:sldChg>
      <pc:sldChg chg="addSp modSp mod setBg">
        <pc:chgData name="Alisa Kunapinun" userId="40a1b9ae2880c387" providerId="LiveId" clId="{17E8F837-24CA-41FA-9FE0-5283C0BA7DC6}" dt="2023-01-21T03:21:34.171" v="131" actId="26606"/>
        <pc:sldMkLst>
          <pc:docMk/>
          <pc:sldMk cId="2898111902" sldId="323"/>
        </pc:sldMkLst>
        <pc:spChg chg="mod">
          <ac:chgData name="Alisa Kunapinun" userId="40a1b9ae2880c387" providerId="LiveId" clId="{17E8F837-24CA-41FA-9FE0-5283C0BA7DC6}" dt="2023-01-21T03:21:34.171" v="131" actId="26606"/>
          <ac:spMkLst>
            <pc:docMk/>
            <pc:sldMk cId="2898111902" sldId="323"/>
            <ac:spMk id="2" creationId="{7C8209E6-4DF7-AD4F-8E1B-C8B57F4D6F38}"/>
          </ac:spMkLst>
        </pc:spChg>
        <pc:spChg chg="mod">
          <ac:chgData name="Alisa Kunapinun" userId="40a1b9ae2880c387" providerId="LiveId" clId="{17E8F837-24CA-41FA-9FE0-5283C0BA7DC6}" dt="2023-01-21T03:21:34.171" v="131" actId="26606"/>
          <ac:spMkLst>
            <pc:docMk/>
            <pc:sldMk cId="2898111902" sldId="323"/>
            <ac:spMk id="3" creationId="{3A9AE75A-EFB5-734C-9EB2-D898AA3ED9E8}"/>
          </ac:spMkLst>
        </pc:spChg>
        <pc:spChg chg="add">
          <ac:chgData name="Alisa Kunapinun" userId="40a1b9ae2880c387" providerId="LiveId" clId="{17E8F837-24CA-41FA-9FE0-5283C0BA7DC6}" dt="2023-01-21T03:21:34.171" v="131" actId="26606"/>
          <ac:spMkLst>
            <pc:docMk/>
            <pc:sldMk cId="2898111902" sldId="323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21:34.171" v="131" actId="26606"/>
          <ac:spMkLst>
            <pc:docMk/>
            <pc:sldMk cId="2898111902" sldId="323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3:21:34.171" v="131" actId="26606"/>
          <ac:grpSpMkLst>
            <pc:docMk/>
            <pc:sldMk cId="2898111902" sldId="323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21:34.171" v="131" actId="26606"/>
          <ac:cxnSpMkLst>
            <pc:docMk/>
            <pc:sldMk cId="2898111902" sldId="323"/>
            <ac:cxnSpMk id="35" creationId="{68B6AB33-DFE6-4FE4-94FE-C9E25424AD16}"/>
          </ac:cxnSpMkLst>
        </pc:cxnChg>
      </pc:sldChg>
      <pc:sldChg chg="addSp modSp mod setBg">
        <pc:chgData name="Alisa Kunapinun" userId="40a1b9ae2880c387" providerId="LiveId" clId="{17E8F837-24CA-41FA-9FE0-5283C0BA7DC6}" dt="2023-01-21T03:21:38.468" v="132" actId="26606"/>
        <pc:sldMkLst>
          <pc:docMk/>
          <pc:sldMk cId="1020454269" sldId="324"/>
        </pc:sldMkLst>
        <pc:spChg chg="mod">
          <ac:chgData name="Alisa Kunapinun" userId="40a1b9ae2880c387" providerId="LiveId" clId="{17E8F837-24CA-41FA-9FE0-5283C0BA7DC6}" dt="2023-01-21T03:21:38.468" v="132" actId="26606"/>
          <ac:spMkLst>
            <pc:docMk/>
            <pc:sldMk cId="1020454269" sldId="324"/>
            <ac:spMk id="2" creationId="{EC1D3231-DE5A-DE41-A1C7-C2852F4C6502}"/>
          </ac:spMkLst>
        </pc:spChg>
        <pc:spChg chg="mod">
          <ac:chgData name="Alisa Kunapinun" userId="40a1b9ae2880c387" providerId="LiveId" clId="{17E8F837-24CA-41FA-9FE0-5283C0BA7DC6}" dt="2023-01-21T03:21:38.468" v="132" actId="26606"/>
          <ac:spMkLst>
            <pc:docMk/>
            <pc:sldMk cId="1020454269" sldId="324"/>
            <ac:spMk id="3" creationId="{49CB314B-EF9B-984B-83F7-0236DEE3A965}"/>
          </ac:spMkLst>
        </pc:spChg>
        <pc:spChg chg="add">
          <ac:chgData name="Alisa Kunapinun" userId="40a1b9ae2880c387" providerId="LiveId" clId="{17E8F837-24CA-41FA-9FE0-5283C0BA7DC6}" dt="2023-01-21T03:21:38.468" v="132" actId="26606"/>
          <ac:spMkLst>
            <pc:docMk/>
            <pc:sldMk cId="1020454269" sldId="324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21:38.468" v="132" actId="26606"/>
          <ac:spMkLst>
            <pc:docMk/>
            <pc:sldMk cId="1020454269" sldId="324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3:21:38.468" v="132" actId="26606"/>
          <ac:grpSpMkLst>
            <pc:docMk/>
            <pc:sldMk cId="1020454269" sldId="324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21:38.468" v="132" actId="26606"/>
          <ac:cxnSpMkLst>
            <pc:docMk/>
            <pc:sldMk cId="1020454269" sldId="324"/>
            <ac:cxnSpMk id="35" creationId="{68B6AB33-DFE6-4FE4-94FE-C9E25424AD16}"/>
          </ac:cxnSpMkLst>
        </pc:cxnChg>
      </pc:sldChg>
      <pc:sldChg chg="addSp delSp modSp mod setBg">
        <pc:chgData name="Alisa Kunapinun" userId="40a1b9ae2880c387" providerId="LiveId" clId="{17E8F837-24CA-41FA-9FE0-5283C0BA7DC6}" dt="2023-01-21T03:26:31.069" v="217" actId="26606"/>
        <pc:sldMkLst>
          <pc:docMk/>
          <pc:sldMk cId="0" sldId="325"/>
        </pc:sldMkLst>
        <pc:spChg chg="mod">
          <ac:chgData name="Alisa Kunapinun" userId="40a1b9ae2880c387" providerId="LiveId" clId="{17E8F837-24CA-41FA-9FE0-5283C0BA7DC6}" dt="2023-01-21T03:26:31.069" v="217" actId="26606"/>
          <ac:spMkLst>
            <pc:docMk/>
            <pc:sldMk cId="0" sldId="325"/>
            <ac:spMk id="3" creationId="{3F62A54E-32FA-4927-B0D8-C738B86B8CBB}"/>
          </ac:spMkLst>
        </pc:spChg>
        <pc:spChg chg="add del mod">
          <ac:chgData name="Alisa Kunapinun" userId="40a1b9ae2880c387" providerId="LiveId" clId="{17E8F837-24CA-41FA-9FE0-5283C0BA7DC6}" dt="2023-01-21T03:26:29.847" v="216" actId="478"/>
          <ac:spMkLst>
            <pc:docMk/>
            <pc:sldMk cId="0" sldId="325"/>
            <ac:spMk id="4" creationId="{AD048A3C-3B1D-D157-3906-262C1E45AFEF}"/>
          </ac:spMkLst>
        </pc:spChg>
        <pc:spChg chg="add">
          <ac:chgData name="Alisa Kunapinun" userId="40a1b9ae2880c387" providerId="LiveId" clId="{17E8F837-24CA-41FA-9FE0-5283C0BA7DC6}" dt="2023-01-21T03:26:31.069" v="217" actId="26606"/>
          <ac:spMkLst>
            <pc:docMk/>
            <pc:sldMk cId="0" sldId="325"/>
            <ac:spMk id="8" creationId="{6BDBA639-2A71-4A60-A71A-FF1836F546CE}"/>
          </ac:spMkLst>
        </pc:spChg>
        <pc:spChg chg="add">
          <ac:chgData name="Alisa Kunapinun" userId="40a1b9ae2880c387" providerId="LiveId" clId="{17E8F837-24CA-41FA-9FE0-5283C0BA7DC6}" dt="2023-01-21T03:26:31.069" v="217" actId="26606"/>
          <ac:spMkLst>
            <pc:docMk/>
            <pc:sldMk cId="0" sldId="325"/>
            <ac:spMk id="31" creationId="{D9C506D7-84CB-4057-A44A-465313E78538}"/>
          </ac:spMkLst>
        </pc:spChg>
        <pc:spChg chg="add">
          <ac:chgData name="Alisa Kunapinun" userId="40a1b9ae2880c387" providerId="LiveId" clId="{17E8F837-24CA-41FA-9FE0-5283C0BA7DC6}" dt="2023-01-21T03:26:31.069" v="217" actId="26606"/>
          <ac:spMkLst>
            <pc:docMk/>
            <pc:sldMk cId="0" sldId="325"/>
            <ac:spMk id="33" creationId="{7842FC68-61FD-4700-8A22-BB8B071884DB}"/>
          </ac:spMkLst>
        </pc:spChg>
        <pc:spChg chg="del mod">
          <ac:chgData name="Alisa Kunapinun" userId="40a1b9ae2880c387" providerId="LiveId" clId="{17E8F837-24CA-41FA-9FE0-5283C0BA7DC6}" dt="2023-01-21T03:26:28.465" v="215" actId="478"/>
          <ac:spMkLst>
            <pc:docMk/>
            <pc:sldMk cId="0" sldId="325"/>
            <ac:spMk id="3075" creationId="{00000000-0000-0000-0000-000000000000}"/>
          </ac:spMkLst>
        </pc:spChg>
        <pc:grpChg chg="add">
          <ac:chgData name="Alisa Kunapinun" userId="40a1b9ae2880c387" providerId="LiveId" clId="{17E8F837-24CA-41FA-9FE0-5283C0BA7DC6}" dt="2023-01-21T03:26:31.069" v="217" actId="26606"/>
          <ac:grpSpMkLst>
            <pc:docMk/>
            <pc:sldMk cId="0" sldId="325"/>
            <ac:grpSpMk id="10" creationId="{5E208A8B-5EBD-4532-BE72-26414FA7CFF6}"/>
          </ac:grpSpMkLst>
        </pc:grpChg>
      </pc:sldChg>
      <pc:sldChg chg="addSp delSp modSp mod setBg">
        <pc:chgData name="Alisa Kunapinun" userId="40a1b9ae2880c387" providerId="LiveId" clId="{17E8F837-24CA-41FA-9FE0-5283C0BA7DC6}" dt="2023-01-21T03:27:13.007" v="228" actId="26606"/>
        <pc:sldMkLst>
          <pc:docMk/>
          <pc:sldMk cId="2575727041" sldId="326"/>
        </pc:sldMkLst>
        <pc:spChg chg="mod">
          <ac:chgData name="Alisa Kunapinun" userId="40a1b9ae2880c387" providerId="LiveId" clId="{17E8F837-24CA-41FA-9FE0-5283C0BA7DC6}" dt="2023-01-21T03:26:42.785" v="219" actId="26606"/>
          <ac:spMkLst>
            <pc:docMk/>
            <pc:sldMk cId="2575727041" sldId="326"/>
            <ac:spMk id="2" creationId="{8309D57A-0D03-4CD9-AB3A-9ABB5421BF7B}"/>
          </ac:spMkLst>
        </pc:spChg>
        <pc:spChg chg="mod">
          <ac:chgData name="Alisa Kunapinun" userId="40a1b9ae2880c387" providerId="LiveId" clId="{17E8F837-24CA-41FA-9FE0-5283C0BA7DC6}" dt="2023-01-21T03:27:05.707" v="226" actId="20577"/>
          <ac:spMkLst>
            <pc:docMk/>
            <pc:sldMk cId="2575727041" sldId="326"/>
            <ac:spMk id="3" creationId="{6D1AA329-096A-420B-AE97-6C6E05620829}"/>
          </ac:spMkLst>
        </pc:spChg>
        <pc:spChg chg="del">
          <ac:chgData name="Alisa Kunapinun" userId="40a1b9ae2880c387" providerId="LiveId" clId="{17E8F837-24CA-41FA-9FE0-5283C0BA7DC6}" dt="2023-01-21T03:26:37.349" v="218" actId="21"/>
          <ac:spMkLst>
            <pc:docMk/>
            <pc:sldMk cId="2575727041" sldId="326"/>
            <ac:spMk id="4" creationId="{B4827136-1B49-E040-928F-227B3910926D}"/>
          </ac:spMkLst>
        </pc:spChg>
        <pc:spChg chg="add del mod">
          <ac:chgData name="Alisa Kunapinun" userId="40a1b9ae2880c387" providerId="LiveId" clId="{17E8F837-24CA-41FA-9FE0-5283C0BA7DC6}" dt="2023-01-21T03:27:07.802" v="227" actId="478"/>
          <ac:spMkLst>
            <pc:docMk/>
            <pc:sldMk cId="2575727041" sldId="326"/>
            <ac:spMk id="5" creationId="{6BCDEFD0-E253-D5D7-0E09-B4F98C8C23DA}"/>
          </ac:spMkLst>
        </pc:spChg>
        <pc:spChg chg="add del">
          <ac:chgData name="Alisa Kunapinun" userId="40a1b9ae2880c387" providerId="LiveId" clId="{17E8F837-24CA-41FA-9FE0-5283C0BA7DC6}" dt="2023-01-21T03:27:13.007" v="228" actId="26606"/>
          <ac:spMkLst>
            <pc:docMk/>
            <pc:sldMk cId="2575727041" sldId="326"/>
            <ac:spMk id="8" creationId="{D75627FE-0AC5-4349-AC08-45A58BEC9B8C}"/>
          </ac:spMkLst>
        </pc:spChg>
        <pc:spChg chg="add del">
          <ac:chgData name="Alisa Kunapinun" userId="40a1b9ae2880c387" providerId="LiveId" clId="{17E8F837-24CA-41FA-9FE0-5283C0BA7DC6}" dt="2023-01-21T03:27:13.007" v="228" actId="26606"/>
          <ac:spMkLst>
            <pc:docMk/>
            <pc:sldMk cId="2575727041" sldId="326"/>
            <ac:spMk id="33" creationId="{BC2574CF-1D35-4994-87BD-5A3378E1AB34}"/>
          </ac:spMkLst>
        </pc:spChg>
        <pc:spChg chg="add">
          <ac:chgData name="Alisa Kunapinun" userId="40a1b9ae2880c387" providerId="LiveId" clId="{17E8F837-24CA-41FA-9FE0-5283C0BA7DC6}" dt="2023-01-21T03:27:13.007" v="228" actId="26606"/>
          <ac:spMkLst>
            <pc:docMk/>
            <pc:sldMk cId="2575727041" sldId="326"/>
            <ac:spMk id="40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27:13.007" v="228" actId="26606"/>
          <ac:spMkLst>
            <pc:docMk/>
            <pc:sldMk cId="2575727041" sldId="326"/>
            <ac:spMk id="65" creationId="{BC2574CF-1D35-4994-87BD-5A3378E1AB34}"/>
          </ac:spMkLst>
        </pc:spChg>
        <pc:grpChg chg="add del">
          <ac:chgData name="Alisa Kunapinun" userId="40a1b9ae2880c387" providerId="LiveId" clId="{17E8F837-24CA-41FA-9FE0-5283C0BA7DC6}" dt="2023-01-21T03:27:13.007" v="228" actId="26606"/>
          <ac:grpSpMkLst>
            <pc:docMk/>
            <pc:sldMk cId="2575727041" sldId="326"/>
            <ac:grpSpMk id="10" creationId="{F87AAF7B-2090-475D-9C3E-FDC03DD87A88}"/>
          </ac:grpSpMkLst>
        </pc:grpChg>
        <pc:grpChg chg="add">
          <ac:chgData name="Alisa Kunapinun" userId="40a1b9ae2880c387" providerId="LiveId" clId="{17E8F837-24CA-41FA-9FE0-5283C0BA7DC6}" dt="2023-01-21T03:27:13.007" v="228" actId="26606"/>
          <ac:grpSpMkLst>
            <pc:docMk/>
            <pc:sldMk cId="2575727041" sldId="326"/>
            <ac:grpSpMk id="42" creationId="{F87AAF7B-2090-475D-9C3E-FDC03DD87A88}"/>
          </ac:grpSpMkLst>
        </pc:grpChg>
        <pc:cxnChg chg="add del">
          <ac:chgData name="Alisa Kunapinun" userId="40a1b9ae2880c387" providerId="LiveId" clId="{17E8F837-24CA-41FA-9FE0-5283C0BA7DC6}" dt="2023-01-21T03:27:13.007" v="228" actId="26606"/>
          <ac:cxnSpMkLst>
            <pc:docMk/>
            <pc:sldMk cId="2575727041" sldId="326"/>
            <ac:cxnSpMk id="35" creationId="{68B6AB33-DFE6-4FE4-94FE-C9E25424AD16}"/>
          </ac:cxnSpMkLst>
        </pc:cxnChg>
        <pc:cxnChg chg="add">
          <ac:chgData name="Alisa Kunapinun" userId="40a1b9ae2880c387" providerId="LiveId" clId="{17E8F837-24CA-41FA-9FE0-5283C0BA7DC6}" dt="2023-01-21T03:27:13.007" v="228" actId="26606"/>
          <ac:cxnSpMkLst>
            <pc:docMk/>
            <pc:sldMk cId="2575727041" sldId="326"/>
            <ac:cxnSpMk id="67" creationId="{68B6AB33-DFE6-4FE4-94FE-C9E25424AD16}"/>
          </ac:cxnSpMkLst>
        </pc:cxnChg>
      </pc:sldChg>
      <pc:sldChg chg="addSp delSp modSp mod setBg">
        <pc:chgData name="Alisa Kunapinun" userId="40a1b9ae2880c387" providerId="LiveId" clId="{17E8F837-24CA-41FA-9FE0-5283C0BA7DC6}" dt="2023-01-21T03:27:39.172" v="236" actId="26606"/>
        <pc:sldMkLst>
          <pc:docMk/>
          <pc:sldMk cId="4210868585" sldId="327"/>
        </pc:sldMkLst>
        <pc:spChg chg="mod">
          <ac:chgData name="Alisa Kunapinun" userId="40a1b9ae2880c387" providerId="LiveId" clId="{17E8F837-24CA-41FA-9FE0-5283C0BA7DC6}" dt="2023-01-21T03:27:39.172" v="236" actId="26606"/>
          <ac:spMkLst>
            <pc:docMk/>
            <pc:sldMk cId="4210868585" sldId="327"/>
            <ac:spMk id="2" creationId="{7689D23F-BD28-5748-BBAE-37A581B1A34F}"/>
          </ac:spMkLst>
        </pc:spChg>
        <pc:spChg chg="mod">
          <ac:chgData name="Alisa Kunapinun" userId="40a1b9ae2880c387" providerId="LiveId" clId="{17E8F837-24CA-41FA-9FE0-5283C0BA7DC6}" dt="2023-01-21T03:27:39.172" v="236" actId="26606"/>
          <ac:spMkLst>
            <pc:docMk/>
            <pc:sldMk cId="4210868585" sldId="327"/>
            <ac:spMk id="3" creationId="{061F5643-78D8-3847-B962-CE7B87FC5A85}"/>
          </ac:spMkLst>
        </pc:spChg>
        <pc:spChg chg="del">
          <ac:chgData name="Alisa Kunapinun" userId="40a1b9ae2880c387" providerId="LiveId" clId="{17E8F837-24CA-41FA-9FE0-5283C0BA7DC6}" dt="2023-01-21T03:27:23.726" v="229" actId="478"/>
          <ac:spMkLst>
            <pc:docMk/>
            <pc:sldMk cId="4210868585" sldId="327"/>
            <ac:spMk id="5" creationId="{9AAD6792-BAFE-E24C-A98B-298C7A06A052}"/>
          </ac:spMkLst>
        </pc:spChg>
        <pc:spChg chg="add">
          <ac:chgData name="Alisa Kunapinun" userId="40a1b9ae2880c387" providerId="LiveId" clId="{17E8F837-24CA-41FA-9FE0-5283C0BA7DC6}" dt="2023-01-21T03:27:39.172" v="236" actId="26606"/>
          <ac:spMkLst>
            <pc:docMk/>
            <pc:sldMk cId="4210868585" sldId="327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27:39.172" v="236" actId="26606"/>
          <ac:spMkLst>
            <pc:docMk/>
            <pc:sldMk cId="4210868585" sldId="327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3:27:39.172" v="236" actId="26606"/>
          <ac:grpSpMkLst>
            <pc:docMk/>
            <pc:sldMk cId="4210868585" sldId="327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27:39.172" v="236" actId="26606"/>
          <ac:cxnSpMkLst>
            <pc:docMk/>
            <pc:sldMk cId="4210868585" sldId="327"/>
            <ac:cxnSpMk id="35" creationId="{68B6AB33-DFE6-4FE4-94FE-C9E25424AD16}"/>
          </ac:cxnSpMkLst>
        </pc:cxnChg>
      </pc:sldChg>
      <pc:sldChg chg="addSp delSp modSp del mod">
        <pc:chgData name="Alisa Kunapinun" userId="40a1b9ae2880c387" providerId="LiveId" clId="{17E8F837-24CA-41FA-9FE0-5283C0BA7DC6}" dt="2023-01-21T03:31:10.541" v="262" actId="2696"/>
        <pc:sldMkLst>
          <pc:docMk/>
          <pc:sldMk cId="272191884" sldId="328"/>
        </pc:sldMkLst>
        <pc:spChg chg="del mod">
          <ac:chgData name="Alisa Kunapinun" userId="40a1b9ae2880c387" providerId="LiveId" clId="{17E8F837-24CA-41FA-9FE0-5283C0BA7DC6}" dt="2023-01-21T03:29:49.799" v="253" actId="21"/>
          <ac:spMkLst>
            <pc:docMk/>
            <pc:sldMk cId="272191884" sldId="328"/>
            <ac:spMk id="2" creationId="{CC615BD9-A780-EE41-9A35-300E90B1DA94}"/>
          </ac:spMkLst>
        </pc:spChg>
        <pc:spChg chg="mod">
          <ac:chgData name="Alisa Kunapinun" userId="40a1b9ae2880c387" providerId="LiveId" clId="{17E8F837-24CA-41FA-9FE0-5283C0BA7DC6}" dt="2023-01-21T03:27:57.235" v="238" actId="1076"/>
          <ac:spMkLst>
            <pc:docMk/>
            <pc:sldMk cId="272191884" sldId="328"/>
            <ac:spMk id="3" creationId="{180EAE7D-C5E5-1E40-888C-8831774FF7DD}"/>
          </ac:spMkLst>
        </pc:spChg>
        <pc:spChg chg="add mod">
          <ac:chgData name="Alisa Kunapinun" userId="40a1b9ae2880c387" providerId="LiveId" clId="{17E8F837-24CA-41FA-9FE0-5283C0BA7DC6}" dt="2023-01-21T03:29:49.799" v="253" actId="21"/>
          <ac:spMkLst>
            <pc:docMk/>
            <pc:sldMk cId="272191884" sldId="328"/>
            <ac:spMk id="6" creationId="{268302B7-6140-C1C9-0236-C3148407AC6B}"/>
          </ac:spMkLst>
        </pc:spChg>
        <pc:grpChg chg="del mod">
          <ac:chgData name="Alisa Kunapinun" userId="40a1b9ae2880c387" providerId="LiveId" clId="{17E8F837-24CA-41FA-9FE0-5283C0BA7DC6}" dt="2023-01-21T03:29:49.799" v="253" actId="21"/>
          <ac:grpSpMkLst>
            <pc:docMk/>
            <pc:sldMk cId="272191884" sldId="328"/>
            <ac:grpSpMk id="22" creationId="{8933BFF6-355E-2B43-A462-6BD424B1C763}"/>
          </ac:grpSpMkLst>
        </pc:grpChg>
        <pc:grpChg chg="del mod">
          <ac:chgData name="Alisa Kunapinun" userId="40a1b9ae2880c387" providerId="LiveId" clId="{17E8F837-24CA-41FA-9FE0-5283C0BA7DC6}" dt="2023-01-21T03:29:49.799" v="253" actId="21"/>
          <ac:grpSpMkLst>
            <pc:docMk/>
            <pc:sldMk cId="272191884" sldId="328"/>
            <ac:grpSpMk id="23" creationId="{4EA1C1B8-6A0E-0944-9B74-FB9C7611F88A}"/>
          </ac:grpSpMkLst>
        </pc:grpChg>
        <pc:grpChg chg="del mod">
          <ac:chgData name="Alisa Kunapinun" userId="40a1b9ae2880c387" providerId="LiveId" clId="{17E8F837-24CA-41FA-9FE0-5283C0BA7DC6}" dt="2023-01-21T03:29:49.799" v="253" actId="21"/>
          <ac:grpSpMkLst>
            <pc:docMk/>
            <pc:sldMk cId="272191884" sldId="328"/>
            <ac:grpSpMk id="32" creationId="{DE307F7E-320E-734B-BCC0-355800591384}"/>
          </ac:grpSpMkLst>
        </pc:grpChg>
      </pc:sldChg>
      <pc:sldChg chg="delSp modSp del mod">
        <pc:chgData name="Alisa Kunapinun" userId="40a1b9ae2880c387" providerId="LiveId" clId="{17E8F837-24CA-41FA-9FE0-5283C0BA7DC6}" dt="2023-01-21T03:36:17.961" v="285" actId="2696"/>
        <pc:sldMkLst>
          <pc:docMk/>
          <pc:sldMk cId="3142035984" sldId="329"/>
        </pc:sldMkLst>
        <pc:spChg chg="mod">
          <ac:chgData name="Alisa Kunapinun" userId="40a1b9ae2880c387" providerId="LiveId" clId="{17E8F837-24CA-41FA-9FE0-5283C0BA7DC6}" dt="2023-01-21T03:10:46.321" v="7"/>
          <ac:spMkLst>
            <pc:docMk/>
            <pc:sldMk cId="3142035984" sldId="329"/>
            <ac:spMk id="2" creationId="{AF057D06-85F7-534A-A936-2303EF962604}"/>
          </ac:spMkLst>
        </pc:spChg>
        <pc:spChg chg="mod">
          <ac:chgData name="Alisa Kunapinun" userId="40a1b9ae2880c387" providerId="LiveId" clId="{17E8F837-24CA-41FA-9FE0-5283C0BA7DC6}" dt="2023-01-21T03:31:43.431" v="270" actId="20577"/>
          <ac:spMkLst>
            <pc:docMk/>
            <pc:sldMk cId="3142035984" sldId="329"/>
            <ac:spMk id="3" creationId="{FE952C93-CC16-394B-ADC5-676F50F5210B}"/>
          </ac:spMkLst>
        </pc:spChg>
        <pc:spChg chg="del mod">
          <ac:chgData name="Alisa Kunapinun" userId="40a1b9ae2880c387" providerId="LiveId" clId="{17E8F837-24CA-41FA-9FE0-5283C0BA7DC6}" dt="2023-01-21T03:31:31.192" v="264" actId="478"/>
          <ac:spMkLst>
            <pc:docMk/>
            <pc:sldMk cId="3142035984" sldId="329"/>
            <ac:spMk id="12" creationId="{DA073414-8C0D-4640-BBD8-BFE8512333F3}"/>
          </ac:spMkLst>
        </pc:spChg>
        <pc:spChg chg="del">
          <ac:chgData name="Alisa Kunapinun" userId="40a1b9ae2880c387" providerId="LiveId" clId="{17E8F837-24CA-41FA-9FE0-5283C0BA7DC6}" dt="2023-01-21T03:35:08.197" v="275" actId="21"/>
          <ac:spMkLst>
            <pc:docMk/>
            <pc:sldMk cId="3142035984" sldId="329"/>
            <ac:spMk id="37" creationId="{5D3E18AE-422A-4041-9AA8-EF98630BC5F7}"/>
          </ac:spMkLst>
        </pc:spChg>
        <pc:grpChg chg="del">
          <ac:chgData name="Alisa Kunapinun" userId="40a1b9ae2880c387" providerId="LiveId" clId="{17E8F837-24CA-41FA-9FE0-5283C0BA7DC6}" dt="2023-01-21T03:35:08.197" v="275" actId="21"/>
          <ac:grpSpMkLst>
            <pc:docMk/>
            <pc:sldMk cId="3142035984" sldId="329"/>
            <ac:grpSpMk id="27" creationId="{8FBEFB0B-3018-2943-A7A9-4705D7D6249B}"/>
          </ac:grpSpMkLst>
        </pc:grpChg>
        <pc:grpChg chg="del">
          <ac:chgData name="Alisa Kunapinun" userId="40a1b9ae2880c387" providerId="LiveId" clId="{17E8F837-24CA-41FA-9FE0-5283C0BA7DC6}" dt="2023-01-21T03:35:08.197" v="275" actId="21"/>
          <ac:grpSpMkLst>
            <pc:docMk/>
            <pc:sldMk cId="3142035984" sldId="329"/>
            <ac:grpSpMk id="28" creationId="{9AF19335-028F-C940-87AE-4FF6866A6C01}"/>
          </ac:grpSpMkLst>
        </pc:grpChg>
        <pc:grpChg chg="del">
          <ac:chgData name="Alisa Kunapinun" userId="40a1b9ae2880c387" providerId="LiveId" clId="{17E8F837-24CA-41FA-9FE0-5283C0BA7DC6}" dt="2023-01-21T03:35:08.197" v="275" actId="21"/>
          <ac:grpSpMkLst>
            <pc:docMk/>
            <pc:sldMk cId="3142035984" sldId="329"/>
            <ac:grpSpMk id="55" creationId="{849C1C37-9161-E243-96C4-2B74EC53807F}"/>
          </ac:grpSpMkLst>
        </pc:grpChg>
        <pc:grpChg chg="del">
          <ac:chgData name="Alisa Kunapinun" userId="40a1b9ae2880c387" providerId="LiveId" clId="{17E8F837-24CA-41FA-9FE0-5283C0BA7DC6}" dt="2023-01-21T03:35:08.197" v="275" actId="21"/>
          <ac:grpSpMkLst>
            <pc:docMk/>
            <pc:sldMk cId="3142035984" sldId="329"/>
            <ac:grpSpMk id="56" creationId="{7AC15CEA-6F58-E24B-9182-48BB1D9F634D}"/>
          </ac:grpSpMkLst>
        </pc:grpChg>
        <pc:cxnChg chg="mod">
          <ac:chgData name="Alisa Kunapinun" userId="40a1b9ae2880c387" providerId="LiveId" clId="{17E8F837-24CA-41FA-9FE0-5283C0BA7DC6}" dt="2023-01-21T03:35:08.197" v="275" actId="21"/>
          <ac:cxnSpMkLst>
            <pc:docMk/>
            <pc:sldMk cId="3142035984" sldId="329"/>
            <ac:cxnSpMk id="29" creationId="{635F27AF-7FC6-FC44-870C-89037543F27E}"/>
          </ac:cxnSpMkLst>
        </pc:cxnChg>
        <pc:cxnChg chg="mod">
          <ac:chgData name="Alisa Kunapinun" userId="40a1b9ae2880c387" providerId="LiveId" clId="{17E8F837-24CA-41FA-9FE0-5283C0BA7DC6}" dt="2023-01-21T03:35:08.197" v="275" actId="21"/>
          <ac:cxnSpMkLst>
            <pc:docMk/>
            <pc:sldMk cId="3142035984" sldId="329"/>
            <ac:cxnSpMk id="30" creationId="{843439DD-0605-5448-8C10-3EBCA6C47AB9}"/>
          </ac:cxnSpMkLst>
        </pc:cxnChg>
        <pc:cxnChg chg="del">
          <ac:chgData name="Alisa Kunapinun" userId="40a1b9ae2880c387" providerId="LiveId" clId="{17E8F837-24CA-41FA-9FE0-5283C0BA7DC6}" dt="2023-01-21T03:35:08.197" v="275" actId="21"/>
          <ac:cxnSpMkLst>
            <pc:docMk/>
            <pc:sldMk cId="3142035984" sldId="329"/>
            <ac:cxnSpMk id="39" creationId="{D84220B3-89EB-AD42-A8E8-68C6D9195170}"/>
          </ac:cxnSpMkLst>
        </pc:cxnChg>
        <pc:cxnChg chg="del mod">
          <ac:chgData name="Alisa Kunapinun" userId="40a1b9ae2880c387" providerId="LiveId" clId="{17E8F837-24CA-41FA-9FE0-5283C0BA7DC6}" dt="2023-01-21T03:35:08.197" v="275" actId="21"/>
          <ac:cxnSpMkLst>
            <pc:docMk/>
            <pc:sldMk cId="3142035984" sldId="329"/>
            <ac:cxnSpMk id="40" creationId="{02243ED2-3195-7B42-9D94-940F351BE70E}"/>
          </ac:cxnSpMkLst>
        </pc:cxnChg>
        <pc:cxnChg chg="del">
          <ac:chgData name="Alisa Kunapinun" userId="40a1b9ae2880c387" providerId="LiveId" clId="{17E8F837-24CA-41FA-9FE0-5283C0BA7DC6}" dt="2023-01-21T03:35:08.197" v="275" actId="21"/>
          <ac:cxnSpMkLst>
            <pc:docMk/>
            <pc:sldMk cId="3142035984" sldId="329"/>
            <ac:cxnSpMk id="45" creationId="{A345D735-F25C-104E-AD40-5A1C83F88AFD}"/>
          </ac:cxnSpMkLst>
        </pc:cxnChg>
      </pc:sldChg>
      <pc:sldChg chg="addSp delSp modSp mod setBg">
        <pc:chgData name="Alisa Kunapinun" userId="40a1b9ae2880c387" providerId="LiveId" clId="{17E8F837-24CA-41FA-9FE0-5283C0BA7DC6}" dt="2023-01-21T03:40:47.578" v="306" actId="20577"/>
        <pc:sldMkLst>
          <pc:docMk/>
          <pc:sldMk cId="393146109" sldId="330"/>
        </pc:sldMkLst>
        <pc:spChg chg="mod">
          <ac:chgData name="Alisa Kunapinun" userId="40a1b9ae2880c387" providerId="LiveId" clId="{17E8F837-24CA-41FA-9FE0-5283C0BA7DC6}" dt="2023-01-21T03:40:47.578" v="306" actId="20577"/>
          <ac:spMkLst>
            <pc:docMk/>
            <pc:sldMk cId="393146109" sldId="330"/>
            <ac:spMk id="2" creationId="{A0F38ADA-B99F-5F49-B883-32EEF4411BC9}"/>
          </ac:spMkLst>
        </pc:spChg>
        <pc:spChg chg="mod">
          <ac:chgData name="Alisa Kunapinun" userId="40a1b9ae2880c387" providerId="LiveId" clId="{17E8F837-24CA-41FA-9FE0-5283C0BA7DC6}" dt="2023-01-21T03:37:15.875" v="289" actId="1076"/>
          <ac:spMkLst>
            <pc:docMk/>
            <pc:sldMk cId="393146109" sldId="330"/>
            <ac:spMk id="17" creationId="{DCC9E49F-7940-5949-A5CA-A4554EDD26DC}"/>
          </ac:spMkLst>
        </pc:spChg>
        <pc:spChg chg="add">
          <ac:chgData name="Alisa Kunapinun" userId="40a1b9ae2880c387" providerId="LiveId" clId="{17E8F837-24CA-41FA-9FE0-5283C0BA7DC6}" dt="2023-01-21T03:37:08.618" v="287" actId="26606"/>
          <ac:spMkLst>
            <pc:docMk/>
            <pc:sldMk cId="393146109" sldId="330"/>
            <ac:spMk id="22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37:08.618" v="287" actId="26606"/>
          <ac:spMkLst>
            <pc:docMk/>
            <pc:sldMk cId="393146109" sldId="330"/>
            <ac:spMk id="47" creationId="{BC2574CF-1D35-4994-87BD-5A3378E1AB34}"/>
          </ac:spMkLst>
        </pc:spChg>
        <pc:spChg chg="mod">
          <ac:chgData name="Alisa Kunapinun" userId="40a1b9ae2880c387" providerId="LiveId" clId="{17E8F837-24CA-41FA-9FE0-5283C0BA7DC6}" dt="2023-01-21T03:37:16.974" v="290"/>
          <ac:spMkLst>
            <pc:docMk/>
            <pc:sldMk cId="393146109" sldId="330"/>
            <ac:spMk id="48" creationId="{6BD34C30-E536-4662-0BA3-05256F762C59}"/>
          </ac:spMkLst>
        </pc:spChg>
        <pc:spChg chg="mod">
          <ac:chgData name="Alisa Kunapinun" userId="40a1b9ae2880c387" providerId="LiveId" clId="{17E8F837-24CA-41FA-9FE0-5283C0BA7DC6}" dt="2023-01-21T03:37:16.974" v="290"/>
          <ac:spMkLst>
            <pc:docMk/>
            <pc:sldMk cId="393146109" sldId="330"/>
            <ac:spMk id="50" creationId="{DC894B24-9BA7-1CA5-2348-0F5A49D8E364}"/>
          </ac:spMkLst>
        </pc:spChg>
        <pc:spChg chg="mod">
          <ac:chgData name="Alisa Kunapinun" userId="40a1b9ae2880c387" providerId="LiveId" clId="{17E8F837-24CA-41FA-9FE0-5283C0BA7DC6}" dt="2023-01-21T03:37:16.974" v="290"/>
          <ac:spMkLst>
            <pc:docMk/>
            <pc:sldMk cId="393146109" sldId="330"/>
            <ac:spMk id="53" creationId="{72982D12-2632-EFE0-C65D-7DC9583A323A}"/>
          </ac:spMkLst>
        </pc:spChg>
        <pc:spChg chg="mod">
          <ac:chgData name="Alisa Kunapinun" userId="40a1b9ae2880c387" providerId="LiveId" clId="{17E8F837-24CA-41FA-9FE0-5283C0BA7DC6}" dt="2023-01-21T03:37:16.974" v="290"/>
          <ac:spMkLst>
            <pc:docMk/>
            <pc:sldMk cId="393146109" sldId="330"/>
            <ac:spMk id="56" creationId="{E03FD4D8-8B47-0D0A-3B76-D29B7D18A526}"/>
          </ac:spMkLst>
        </pc:spChg>
        <pc:spChg chg="mod">
          <ac:chgData name="Alisa Kunapinun" userId="40a1b9ae2880c387" providerId="LiveId" clId="{17E8F837-24CA-41FA-9FE0-5283C0BA7DC6}" dt="2023-01-21T03:37:16.974" v="290"/>
          <ac:spMkLst>
            <pc:docMk/>
            <pc:sldMk cId="393146109" sldId="330"/>
            <ac:spMk id="57" creationId="{BCF4984C-76F0-7D56-38AE-65289987D1FA}"/>
          </ac:spMkLst>
        </pc:spChg>
        <pc:spChg chg="mod">
          <ac:chgData name="Alisa Kunapinun" userId="40a1b9ae2880c387" providerId="LiveId" clId="{17E8F837-24CA-41FA-9FE0-5283C0BA7DC6}" dt="2023-01-21T03:37:16.974" v="290"/>
          <ac:spMkLst>
            <pc:docMk/>
            <pc:sldMk cId="393146109" sldId="330"/>
            <ac:spMk id="58" creationId="{908F526E-B701-7FBC-F598-3DFB22CFA54A}"/>
          </ac:spMkLst>
        </pc:spChg>
        <pc:spChg chg="mod">
          <ac:chgData name="Alisa Kunapinun" userId="40a1b9ae2880c387" providerId="LiveId" clId="{17E8F837-24CA-41FA-9FE0-5283C0BA7DC6}" dt="2023-01-21T03:37:16.974" v="290"/>
          <ac:spMkLst>
            <pc:docMk/>
            <pc:sldMk cId="393146109" sldId="330"/>
            <ac:spMk id="62" creationId="{CF3D0637-FECE-44C0-C9BC-542B730F7F17}"/>
          </ac:spMkLst>
        </pc:spChg>
        <pc:grpChg chg="add mod">
          <ac:chgData name="Alisa Kunapinun" userId="40a1b9ae2880c387" providerId="LiveId" clId="{17E8F837-24CA-41FA-9FE0-5283C0BA7DC6}" dt="2023-01-21T03:37:24.495" v="291" actId="1076"/>
          <ac:grpSpMkLst>
            <pc:docMk/>
            <pc:sldMk cId="393146109" sldId="330"/>
            <ac:grpSpMk id="3" creationId="{F108CEB3-0F77-195B-6740-9A0522669188}"/>
          </ac:grpSpMkLst>
        </pc:grpChg>
        <pc:grpChg chg="del">
          <ac:chgData name="Alisa Kunapinun" userId="40a1b9ae2880c387" providerId="LiveId" clId="{17E8F837-24CA-41FA-9FE0-5283C0BA7DC6}" dt="2023-01-21T03:37:02.223" v="286" actId="21"/>
          <ac:grpSpMkLst>
            <pc:docMk/>
            <pc:sldMk cId="393146109" sldId="330"/>
            <ac:grpSpMk id="4" creationId="{20D90727-F222-EB41-8E89-D02F2336CA5C}"/>
          </ac:grpSpMkLst>
        </pc:grpChg>
        <pc:grpChg chg="del">
          <ac:chgData name="Alisa Kunapinun" userId="40a1b9ae2880c387" providerId="LiveId" clId="{17E8F837-24CA-41FA-9FE0-5283C0BA7DC6}" dt="2023-01-21T03:37:02.223" v="286" actId="21"/>
          <ac:grpSpMkLst>
            <pc:docMk/>
            <pc:sldMk cId="393146109" sldId="330"/>
            <ac:grpSpMk id="18" creationId="{B1D6417F-CDD6-6540-8ED2-B1D01313961F}"/>
          </ac:grpSpMkLst>
        </pc:grpChg>
        <pc:grpChg chg="mod">
          <ac:chgData name="Alisa Kunapinun" userId="40a1b9ae2880c387" providerId="LiveId" clId="{17E8F837-24CA-41FA-9FE0-5283C0BA7DC6}" dt="2023-01-21T03:37:16.974" v="290"/>
          <ac:grpSpMkLst>
            <pc:docMk/>
            <pc:sldMk cId="393146109" sldId="330"/>
            <ac:grpSpMk id="23" creationId="{38E8B9AE-C11B-F62E-B78F-C0D34A95346E}"/>
          </ac:grpSpMkLst>
        </pc:grpChg>
        <pc:grpChg chg="add">
          <ac:chgData name="Alisa Kunapinun" userId="40a1b9ae2880c387" providerId="LiveId" clId="{17E8F837-24CA-41FA-9FE0-5283C0BA7DC6}" dt="2023-01-21T03:37:08.618" v="287" actId="26606"/>
          <ac:grpSpMkLst>
            <pc:docMk/>
            <pc:sldMk cId="393146109" sldId="330"/>
            <ac:grpSpMk id="24" creationId="{F87AAF7B-2090-475D-9C3E-FDC03DD87A88}"/>
          </ac:grpSpMkLst>
        </pc:grpChg>
        <pc:grpChg chg="mod">
          <ac:chgData name="Alisa Kunapinun" userId="40a1b9ae2880c387" providerId="LiveId" clId="{17E8F837-24CA-41FA-9FE0-5283C0BA7DC6}" dt="2023-01-21T03:37:16.974" v="290"/>
          <ac:grpSpMkLst>
            <pc:docMk/>
            <pc:sldMk cId="393146109" sldId="330"/>
            <ac:grpSpMk id="46" creationId="{9F41FF71-5A28-8F7F-9DB7-0E2052B1B9E9}"/>
          </ac:grpSpMkLst>
        </pc:grpChg>
        <pc:grpChg chg="add mod">
          <ac:chgData name="Alisa Kunapinun" userId="40a1b9ae2880c387" providerId="LiveId" clId="{17E8F837-24CA-41FA-9FE0-5283C0BA7DC6}" dt="2023-01-21T03:37:24.495" v="291" actId="1076"/>
          <ac:grpSpMkLst>
            <pc:docMk/>
            <pc:sldMk cId="393146109" sldId="330"/>
            <ac:grpSpMk id="59" creationId="{D50B9725-F67E-AB27-8B8D-1FF52A3BF8A5}"/>
          </ac:grpSpMkLst>
        </pc:grpChg>
        <pc:cxnChg chg="add">
          <ac:chgData name="Alisa Kunapinun" userId="40a1b9ae2880c387" providerId="LiveId" clId="{17E8F837-24CA-41FA-9FE0-5283C0BA7DC6}" dt="2023-01-21T03:37:08.618" v="287" actId="26606"/>
          <ac:cxnSpMkLst>
            <pc:docMk/>
            <pc:sldMk cId="393146109" sldId="330"/>
            <ac:cxnSpMk id="49" creationId="{68B6AB33-DFE6-4FE4-94FE-C9E25424AD16}"/>
          </ac:cxnSpMkLst>
        </pc:cxnChg>
        <pc:cxnChg chg="mod">
          <ac:chgData name="Alisa Kunapinun" userId="40a1b9ae2880c387" providerId="LiveId" clId="{17E8F837-24CA-41FA-9FE0-5283C0BA7DC6}" dt="2023-01-21T03:37:16.974" v="290"/>
          <ac:cxnSpMkLst>
            <pc:docMk/>
            <pc:sldMk cId="393146109" sldId="330"/>
            <ac:cxnSpMk id="51" creationId="{94300476-1ABD-F1C5-8357-96BFC04809B9}"/>
          </ac:cxnSpMkLst>
        </pc:cxnChg>
        <pc:cxnChg chg="mod">
          <ac:chgData name="Alisa Kunapinun" userId="40a1b9ae2880c387" providerId="LiveId" clId="{17E8F837-24CA-41FA-9FE0-5283C0BA7DC6}" dt="2023-01-21T03:37:16.974" v="290"/>
          <ac:cxnSpMkLst>
            <pc:docMk/>
            <pc:sldMk cId="393146109" sldId="330"/>
            <ac:cxnSpMk id="52" creationId="{D9788837-D266-EBC2-2D3C-0815322B2E3D}"/>
          </ac:cxnSpMkLst>
        </pc:cxnChg>
        <pc:cxnChg chg="mod">
          <ac:chgData name="Alisa Kunapinun" userId="40a1b9ae2880c387" providerId="LiveId" clId="{17E8F837-24CA-41FA-9FE0-5283C0BA7DC6}" dt="2023-01-21T03:37:16.974" v="290"/>
          <ac:cxnSpMkLst>
            <pc:docMk/>
            <pc:sldMk cId="393146109" sldId="330"/>
            <ac:cxnSpMk id="54" creationId="{671F6F4F-38B8-D872-55C5-A8231DE26A60}"/>
          </ac:cxnSpMkLst>
        </pc:cxnChg>
        <pc:cxnChg chg="mod">
          <ac:chgData name="Alisa Kunapinun" userId="40a1b9ae2880c387" providerId="LiveId" clId="{17E8F837-24CA-41FA-9FE0-5283C0BA7DC6}" dt="2023-01-21T03:37:16.974" v="290"/>
          <ac:cxnSpMkLst>
            <pc:docMk/>
            <pc:sldMk cId="393146109" sldId="330"/>
            <ac:cxnSpMk id="55" creationId="{86AEE7BA-4303-CF99-94E4-FABC8E180D11}"/>
          </ac:cxnSpMkLst>
        </pc:cxnChg>
        <pc:cxnChg chg="mod">
          <ac:chgData name="Alisa Kunapinun" userId="40a1b9ae2880c387" providerId="LiveId" clId="{17E8F837-24CA-41FA-9FE0-5283C0BA7DC6}" dt="2023-01-21T03:37:16.974" v="290"/>
          <ac:cxnSpMkLst>
            <pc:docMk/>
            <pc:sldMk cId="393146109" sldId="330"/>
            <ac:cxnSpMk id="60" creationId="{80EB0270-F3E0-2441-F934-77ACD17D072F}"/>
          </ac:cxnSpMkLst>
        </pc:cxnChg>
        <pc:cxnChg chg="mod">
          <ac:chgData name="Alisa Kunapinun" userId="40a1b9ae2880c387" providerId="LiveId" clId="{17E8F837-24CA-41FA-9FE0-5283C0BA7DC6}" dt="2023-01-21T03:37:16.974" v="290"/>
          <ac:cxnSpMkLst>
            <pc:docMk/>
            <pc:sldMk cId="393146109" sldId="330"/>
            <ac:cxnSpMk id="61" creationId="{9EDE2DE1-67C4-F9A0-76BF-B5070CD46DDF}"/>
          </ac:cxnSpMkLst>
        </pc:cxnChg>
      </pc:sldChg>
      <pc:sldChg chg="addSp delSp modSp del mod">
        <pc:chgData name="Alisa Kunapinun" userId="40a1b9ae2880c387" providerId="LiveId" clId="{17E8F837-24CA-41FA-9FE0-5283C0BA7DC6}" dt="2023-01-21T03:41:16.665" v="311" actId="2696"/>
        <pc:sldMkLst>
          <pc:docMk/>
          <pc:sldMk cId="3013536422" sldId="331"/>
        </pc:sldMkLst>
        <pc:spChg chg="mod">
          <ac:chgData name="Alisa Kunapinun" userId="40a1b9ae2880c387" providerId="LiveId" clId="{17E8F837-24CA-41FA-9FE0-5283C0BA7DC6}" dt="2023-01-21T03:10:46.321" v="7"/>
          <ac:spMkLst>
            <pc:docMk/>
            <pc:sldMk cId="3013536422" sldId="331"/>
            <ac:spMk id="2" creationId="{A0F38ADA-B99F-5F49-B883-32EEF4411BC9}"/>
          </ac:spMkLst>
        </pc:spChg>
        <pc:spChg chg="mod">
          <ac:chgData name="Alisa Kunapinun" userId="40a1b9ae2880c387" providerId="LiveId" clId="{17E8F837-24CA-41FA-9FE0-5283C0BA7DC6}" dt="2023-01-21T03:40:24.312" v="301" actId="164"/>
          <ac:spMkLst>
            <pc:docMk/>
            <pc:sldMk cId="3013536422" sldId="331"/>
            <ac:spMk id="35" creationId="{7E689854-79E5-4146-B21B-56F54B859B79}"/>
          </ac:spMkLst>
        </pc:spChg>
        <pc:spChg chg="mod">
          <ac:chgData name="Alisa Kunapinun" userId="40a1b9ae2880c387" providerId="LiveId" clId="{17E8F837-24CA-41FA-9FE0-5283C0BA7DC6}" dt="2023-01-21T03:40:29.806" v="302" actId="164"/>
          <ac:spMkLst>
            <pc:docMk/>
            <pc:sldMk cId="3013536422" sldId="331"/>
            <ac:spMk id="36" creationId="{B16F8491-6094-E04F-BD36-E893ED9E716B}"/>
          </ac:spMkLst>
        </pc:spChg>
        <pc:spChg chg="mod">
          <ac:chgData name="Alisa Kunapinun" userId="40a1b9ae2880c387" providerId="LiveId" clId="{17E8F837-24CA-41FA-9FE0-5283C0BA7DC6}" dt="2023-01-21T03:40:29.806" v="302" actId="164"/>
          <ac:spMkLst>
            <pc:docMk/>
            <pc:sldMk cId="3013536422" sldId="331"/>
            <ac:spMk id="37" creationId="{226FC938-9256-AA4F-9EB0-0B39F2024A3D}"/>
          </ac:spMkLst>
        </pc:spChg>
        <pc:spChg chg="mod">
          <ac:chgData name="Alisa Kunapinun" userId="40a1b9ae2880c387" providerId="LiveId" clId="{17E8F837-24CA-41FA-9FE0-5283C0BA7DC6}" dt="2023-01-21T03:40:24.312" v="301" actId="164"/>
          <ac:spMkLst>
            <pc:docMk/>
            <pc:sldMk cId="3013536422" sldId="331"/>
            <ac:spMk id="43" creationId="{E0D3BB8A-29E3-784A-9503-34E2F7DC59B7}"/>
          </ac:spMkLst>
        </pc:spChg>
        <pc:grpChg chg="add mod">
          <ac:chgData name="Alisa Kunapinun" userId="40a1b9ae2880c387" providerId="LiveId" clId="{17E8F837-24CA-41FA-9FE0-5283C0BA7DC6}" dt="2023-01-21T03:40:24.312" v="301" actId="164"/>
          <ac:grpSpMkLst>
            <pc:docMk/>
            <pc:sldMk cId="3013536422" sldId="331"/>
            <ac:grpSpMk id="3" creationId="{025A3F4C-7AD8-F907-0A12-A869229B2651}"/>
          </ac:grpSpMkLst>
        </pc:grpChg>
        <pc:grpChg chg="add del mod">
          <ac:chgData name="Alisa Kunapinun" userId="40a1b9ae2880c387" providerId="LiveId" clId="{17E8F837-24CA-41FA-9FE0-5283C0BA7DC6}" dt="2023-01-21T03:40:31.483" v="303" actId="21"/>
          <ac:grpSpMkLst>
            <pc:docMk/>
            <pc:sldMk cId="3013536422" sldId="331"/>
            <ac:grpSpMk id="4" creationId="{DFEF55E0-96C1-D95B-6C4E-372A897304DC}"/>
          </ac:grpSpMkLst>
        </pc:grpChg>
        <pc:grpChg chg="mod">
          <ac:chgData name="Alisa Kunapinun" userId="40a1b9ae2880c387" providerId="LiveId" clId="{17E8F837-24CA-41FA-9FE0-5283C0BA7DC6}" dt="2023-01-21T03:40:29.806" v="302" actId="164"/>
          <ac:grpSpMkLst>
            <pc:docMk/>
            <pc:sldMk cId="3013536422" sldId="331"/>
            <ac:grpSpMk id="23" creationId="{5A860B50-B746-C34B-BAF5-41E138BB4007}"/>
          </ac:grpSpMkLst>
        </pc:grpChg>
        <pc:grpChg chg="mod">
          <ac:chgData name="Alisa Kunapinun" userId="40a1b9ae2880c387" providerId="LiveId" clId="{17E8F837-24CA-41FA-9FE0-5283C0BA7DC6}" dt="2023-01-21T03:40:29.806" v="302" actId="164"/>
          <ac:grpSpMkLst>
            <pc:docMk/>
            <pc:sldMk cId="3013536422" sldId="331"/>
            <ac:grpSpMk id="30" creationId="{B992B82E-04FA-FB46-8ED1-019B580450CE}"/>
          </ac:grpSpMkLst>
        </pc:grpChg>
        <pc:grpChg chg="mod">
          <ac:chgData name="Alisa Kunapinun" userId="40a1b9ae2880c387" providerId="LiveId" clId="{17E8F837-24CA-41FA-9FE0-5283C0BA7DC6}" dt="2023-01-21T03:40:29.806" v="302" actId="164"/>
          <ac:grpSpMkLst>
            <pc:docMk/>
            <pc:sldMk cId="3013536422" sldId="331"/>
            <ac:grpSpMk id="40" creationId="{2B85A07E-390A-4745-A988-BA464CAABAA8}"/>
          </ac:grpSpMkLst>
        </pc:grpChg>
        <pc:cxnChg chg="mod">
          <ac:chgData name="Alisa Kunapinun" userId="40a1b9ae2880c387" providerId="LiveId" clId="{17E8F837-24CA-41FA-9FE0-5283C0BA7DC6}" dt="2023-01-21T03:40:24.312" v="301" actId="164"/>
          <ac:cxnSpMkLst>
            <pc:docMk/>
            <pc:sldMk cId="3013536422" sldId="331"/>
            <ac:cxnSpMk id="31" creationId="{BF5FC208-2ABE-134D-98F9-BF7A53907E22}"/>
          </ac:cxnSpMkLst>
        </pc:cxnChg>
        <pc:cxnChg chg="mod">
          <ac:chgData name="Alisa Kunapinun" userId="40a1b9ae2880c387" providerId="LiveId" clId="{17E8F837-24CA-41FA-9FE0-5283C0BA7DC6}" dt="2023-01-21T03:40:24.312" v="301" actId="164"/>
          <ac:cxnSpMkLst>
            <pc:docMk/>
            <pc:sldMk cId="3013536422" sldId="331"/>
            <ac:cxnSpMk id="32" creationId="{4141D65A-22A3-3D48-BD9D-42150B4B5B15}"/>
          </ac:cxnSpMkLst>
        </pc:cxnChg>
        <pc:cxnChg chg="mod">
          <ac:chgData name="Alisa Kunapinun" userId="40a1b9ae2880c387" providerId="LiveId" clId="{17E8F837-24CA-41FA-9FE0-5283C0BA7DC6}" dt="2023-01-21T03:40:31.483" v="303" actId="21"/>
          <ac:cxnSpMkLst>
            <pc:docMk/>
            <pc:sldMk cId="3013536422" sldId="331"/>
            <ac:cxnSpMk id="41" creationId="{3ADAF214-8016-A14F-8566-B56D08CBEC0D}"/>
          </ac:cxnSpMkLst>
        </pc:cxnChg>
        <pc:cxnChg chg="mod">
          <ac:chgData name="Alisa Kunapinun" userId="40a1b9ae2880c387" providerId="LiveId" clId="{17E8F837-24CA-41FA-9FE0-5283C0BA7DC6}" dt="2023-01-21T03:40:31.483" v="303" actId="21"/>
          <ac:cxnSpMkLst>
            <pc:docMk/>
            <pc:sldMk cId="3013536422" sldId="331"/>
            <ac:cxnSpMk id="42" creationId="{7FF39CD6-35DB-A54A-9EE6-A0FB97446F34}"/>
          </ac:cxnSpMkLst>
        </pc:cxnChg>
      </pc:sldChg>
      <pc:sldChg chg="addSp delSp modSp del mod">
        <pc:chgData name="Alisa Kunapinun" userId="40a1b9ae2880c387" providerId="LiveId" clId="{17E8F837-24CA-41FA-9FE0-5283C0BA7DC6}" dt="2023-01-21T03:41:46.545" v="317" actId="2696"/>
        <pc:sldMkLst>
          <pc:docMk/>
          <pc:sldMk cId="706349513" sldId="332"/>
        </pc:sldMkLst>
        <pc:spChg chg="mod">
          <ac:chgData name="Alisa Kunapinun" userId="40a1b9ae2880c387" providerId="LiveId" clId="{17E8F837-24CA-41FA-9FE0-5283C0BA7DC6}" dt="2023-01-21T03:10:46.321" v="7"/>
          <ac:spMkLst>
            <pc:docMk/>
            <pc:sldMk cId="706349513" sldId="332"/>
            <ac:spMk id="2" creationId="{A0F38ADA-B99F-5F49-B883-32EEF4411BC9}"/>
          </ac:spMkLst>
        </pc:spChg>
        <pc:grpChg chg="add del mod">
          <ac:chgData name="Alisa Kunapinun" userId="40a1b9ae2880c387" providerId="LiveId" clId="{17E8F837-24CA-41FA-9FE0-5283C0BA7DC6}" dt="2023-01-21T03:41:38.994" v="314" actId="21"/>
          <ac:grpSpMkLst>
            <pc:docMk/>
            <pc:sldMk cId="706349513" sldId="332"/>
            <ac:grpSpMk id="3" creationId="{7BC2EE42-F842-EB17-1982-DE73322F7088}"/>
          </ac:grpSpMkLst>
        </pc:grpChg>
        <pc:grpChg chg="mod">
          <ac:chgData name="Alisa Kunapinun" userId="40a1b9ae2880c387" providerId="LiveId" clId="{17E8F837-24CA-41FA-9FE0-5283C0BA7DC6}" dt="2023-01-21T03:41:23.747" v="312" actId="164"/>
          <ac:grpSpMkLst>
            <pc:docMk/>
            <pc:sldMk cId="706349513" sldId="332"/>
            <ac:grpSpMk id="4" creationId="{20D90727-F222-EB41-8E89-D02F2336CA5C}"/>
          </ac:grpSpMkLst>
        </pc:grpChg>
        <pc:grpChg chg="mod">
          <ac:chgData name="Alisa Kunapinun" userId="40a1b9ae2880c387" providerId="LiveId" clId="{17E8F837-24CA-41FA-9FE0-5283C0BA7DC6}" dt="2023-01-21T03:41:23.747" v="312" actId="164"/>
          <ac:grpSpMkLst>
            <pc:docMk/>
            <pc:sldMk cId="706349513" sldId="332"/>
            <ac:grpSpMk id="18" creationId="{B1D6417F-CDD6-6540-8ED2-B1D01313961F}"/>
          </ac:grpSpMkLst>
        </pc:grpChg>
      </pc:sldChg>
      <pc:sldChg chg="addSp modSp mod setBg">
        <pc:chgData name="Alisa Kunapinun" userId="40a1b9ae2880c387" providerId="LiveId" clId="{17E8F837-24CA-41FA-9FE0-5283C0BA7DC6}" dt="2023-01-21T03:42:08.239" v="320" actId="27614"/>
        <pc:sldMkLst>
          <pc:docMk/>
          <pc:sldMk cId="1968037075" sldId="333"/>
        </pc:sldMkLst>
        <pc:spChg chg="mod">
          <ac:chgData name="Alisa Kunapinun" userId="40a1b9ae2880c387" providerId="LiveId" clId="{17E8F837-24CA-41FA-9FE0-5283C0BA7DC6}" dt="2023-01-21T03:42:03.454" v="318" actId="26606"/>
          <ac:spMkLst>
            <pc:docMk/>
            <pc:sldMk cId="1968037075" sldId="333"/>
            <ac:spMk id="2" creationId="{78A001AD-4E14-884D-9B8E-B9966C3513F9}"/>
          </ac:spMkLst>
        </pc:spChg>
        <pc:spChg chg="mod ord">
          <ac:chgData name="Alisa Kunapinun" userId="40a1b9ae2880c387" providerId="LiveId" clId="{17E8F837-24CA-41FA-9FE0-5283C0BA7DC6}" dt="2023-01-21T03:42:03.564" v="319" actId="27636"/>
          <ac:spMkLst>
            <pc:docMk/>
            <pc:sldMk cId="1968037075" sldId="333"/>
            <ac:spMk id="3" creationId="{DDD2DD94-7E4D-BA42-ABF4-F4B9100AC71D}"/>
          </ac:spMkLst>
        </pc:spChg>
        <pc:spChg chg="add">
          <ac:chgData name="Alisa Kunapinun" userId="40a1b9ae2880c387" providerId="LiveId" clId="{17E8F837-24CA-41FA-9FE0-5283C0BA7DC6}" dt="2023-01-21T03:42:03.454" v="318" actId="26606"/>
          <ac:spMkLst>
            <pc:docMk/>
            <pc:sldMk cId="1968037075" sldId="333"/>
            <ac:spMk id="11" creationId="{9B804006-101D-4F64-B355-23096AAA7223}"/>
          </ac:spMkLst>
        </pc:spChg>
        <pc:grpChg chg="add">
          <ac:chgData name="Alisa Kunapinun" userId="40a1b9ae2880c387" providerId="LiveId" clId="{17E8F837-24CA-41FA-9FE0-5283C0BA7DC6}" dt="2023-01-21T03:42:03.454" v="318" actId="26606"/>
          <ac:grpSpMkLst>
            <pc:docMk/>
            <pc:sldMk cId="1968037075" sldId="333"/>
            <ac:grpSpMk id="13" creationId="{43F2C4BC-2412-4B5C-B484-720B59818E32}"/>
          </ac:grpSpMkLst>
        </pc:grpChg>
        <pc:grpChg chg="add">
          <ac:chgData name="Alisa Kunapinun" userId="40a1b9ae2880c387" providerId="LiveId" clId="{17E8F837-24CA-41FA-9FE0-5283C0BA7DC6}" dt="2023-01-21T03:42:03.454" v="318" actId="26606"/>
          <ac:grpSpMkLst>
            <pc:docMk/>
            <pc:sldMk cId="1968037075" sldId="333"/>
            <ac:grpSpMk id="36" creationId="{DADA2559-D208-4654-A8D6-0EAB57A6091D}"/>
          </ac:grpSpMkLst>
        </pc:grpChg>
        <pc:picChg chg="mod">
          <ac:chgData name="Alisa Kunapinun" userId="40a1b9ae2880c387" providerId="LiveId" clId="{17E8F837-24CA-41FA-9FE0-5283C0BA7DC6}" dt="2023-01-21T03:42:08.239" v="320" actId="27614"/>
          <ac:picMkLst>
            <pc:docMk/>
            <pc:sldMk cId="1968037075" sldId="333"/>
            <ac:picMk id="4" creationId="{D9E2E22C-03FB-C74D-99FD-C1FA4B40CD85}"/>
          </ac:picMkLst>
        </pc:picChg>
        <pc:picChg chg="mod">
          <ac:chgData name="Alisa Kunapinun" userId="40a1b9ae2880c387" providerId="LiveId" clId="{17E8F837-24CA-41FA-9FE0-5283C0BA7DC6}" dt="2023-01-21T03:42:03.454" v="318" actId="26606"/>
          <ac:picMkLst>
            <pc:docMk/>
            <pc:sldMk cId="1968037075" sldId="333"/>
            <ac:picMk id="6" creationId="{7BEB7FB9-1B57-8245-97C2-FE6EA13C2BB6}"/>
          </ac:picMkLst>
        </pc:picChg>
      </pc:sldChg>
      <pc:sldChg chg="addSp delSp modSp mod setBg">
        <pc:chgData name="Alisa Kunapinun" userId="40a1b9ae2880c387" providerId="LiveId" clId="{17E8F837-24CA-41FA-9FE0-5283C0BA7DC6}" dt="2023-01-21T03:51:58.595" v="346" actId="26606"/>
        <pc:sldMkLst>
          <pc:docMk/>
          <pc:sldMk cId="771225489" sldId="334"/>
        </pc:sldMkLst>
        <pc:spChg chg="mod">
          <ac:chgData name="Alisa Kunapinun" userId="40a1b9ae2880c387" providerId="LiveId" clId="{17E8F837-24CA-41FA-9FE0-5283C0BA7DC6}" dt="2023-01-21T03:51:58.595" v="346" actId="26606"/>
          <ac:spMkLst>
            <pc:docMk/>
            <pc:sldMk cId="771225489" sldId="334"/>
            <ac:spMk id="2" creationId="{A4826253-ED61-AD45-9C3F-6814BAB5667F}"/>
          </ac:spMkLst>
        </pc:spChg>
        <pc:spChg chg="mod">
          <ac:chgData name="Alisa Kunapinun" userId="40a1b9ae2880c387" providerId="LiveId" clId="{17E8F837-24CA-41FA-9FE0-5283C0BA7DC6}" dt="2023-01-21T03:51:58.595" v="346" actId="26606"/>
          <ac:spMkLst>
            <pc:docMk/>
            <pc:sldMk cId="771225489" sldId="334"/>
            <ac:spMk id="3" creationId="{311CCFF4-E56D-FD49-B3E4-C5B38A0B47FE}"/>
          </ac:spMkLst>
        </pc:spChg>
        <pc:spChg chg="add del">
          <ac:chgData name="Alisa Kunapinun" userId="40a1b9ae2880c387" providerId="LiveId" clId="{17E8F837-24CA-41FA-9FE0-5283C0BA7DC6}" dt="2023-01-21T03:51:20.729" v="339" actId="478"/>
          <ac:spMkLst>
            <pc:docMk/>
            <pc:sldMk cId="771225489" sldId="334"/>
            <ac:spMk id="4" creationId="{7B241263-7D2F-A642-B18C-516A5E2B93B6}"/>
          </ac:spMkLst>
        </pc:spChg>
        <pc:spChg chg="del mod">
          <ac:chgData name="Alisa Kunapinun" userId="40a1b9ae2880c387" providerId="LiveId" clId="{17E8F837-24CA-41FA-9FE0-5283C0BA7DC6}" dt="2023-01-21T03:51:27.981" v="341" actId="478"/>
          <ac:spMkLst>
            <pc:docMk/>
            <pc:sldMk cId="771225489" sldId="334"/>
            <ac:spMk id="5" creationId="{6BBD5B2A-B59A-8843-9ABA-D4B39B657906}"/>
          </ac:spMkLst>
        </pc:spChg>
        <pc:spChg chg="add del mod">
          <ac:chgData name="Alisa Kunapinun" userId="40a1b9ae2880c387" providerId="LiveId" clId="{17E8F837-24CA-41FA-9FE0-5283C0BA7DC6}" dt="2023-01-21T03:50:53.161" v="324"/>
          <ac:spMkLst>
            <pc:docMk/>
            <pc:sldMk cId="771225489" sldId="334"/>
            <ac:spMk id="6" creationId="{DC95C7E1-F2B3-02B2-1085-AEF63AB9E86C}"/>
          </ac:spMkLst>
        </pc:spChg>
        <pc:spChg chg="add">
          <ac:chgData name="Alisa Kunapinun" userId="40a1b9ae2880c387" providerId="LiveId" clId="{17E8F837-24CA-41FA-9FE0-5283C0BA7DC6}" dt="2023-01-21T03:51:58.595" v="346" actId="26606"/>
          <ac:spMkLst>
            <pc:docMk/>
            <pc:sldMk cId="771225489" sldId="334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51:58.595" v="346" actId="26606"/>
          <ac:spMkLst>
            <pc:docMk/>
            <pc:sldMk cId="771225489" sldId="334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3:51:58.595" v="346" actId="26606"/>
          <ac:grpSpMkLst>
            <pc:docMk/>
            <pc:sldMk cId="771225489" sldId="334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51:58.595" v="346" actId="26606"/>
          <ac:cxnSpMkLst>
            <pc:docMk/>
            <pc:sldMk cId="771225489" sldId="334"/>
            <ac:cxnSpMk id="35" creationId="{68B6AB33-DFE6-4FE4-94FE-C9E25424AD16}"/>
          </ac:cxnSpMkLst>
        </pc:cxnChg>
      </pc:sldChg>
      <pc:sldChg chg="addSp delSp modSp mod setBg">
        <pc:chgData name="Alisa Kunapinun" userId="40a1b9ae2880c387" providerId="LiveId" clId="{17E8F837-24CA-41FA-9FE0-5283C0BA7DC6}" dt="2023-01-21T03:53:22.006" v="371" actId="26606"/>
        <pc:sldMkLst>
          <pc:docMk/>
          <pc:sldMk cId="2413467538" sldId="335"/>
        </pc:sldMkLst>
        <pc:spChg chg="mod">
          <ac:chgData name="Alisa Kunapinun" userId="40a1b9ae2880c387" providerId="LiveId" clId="{17E8F837-24CA-41FA-9FE0-5283C0BA7DC6}" dt="2023-01-21T03:53:22.006" v="371" actId="26606"/>
          <ac:spMkLst>
            <pc:docMk/>
            <pc:sldMk cId="2413467538" sldId="335"/>
            <ac:spMk id="2" creationId="{9F9ACF6E-6092-0F4D-A78F-ECD77C592175}"/>
          </ac:spMkLst>
        </pc:spChg>
        <pc:spChg chg="mod">
          <ac:chgData name="Alisa Kunapinun" userId="40a1b9ae2880c387" providerId="LiveId" clId="{17E8F837-24CA-41FA-9FE0-5283C0BA7DC6}" dt="2023-01-21T03:53:22.006" v="371" actId="26606"/>
          <ac:spMkLst>
            <pc:docMk/>
            <pc:sldMk cId="2413467538" sldId="335"/>
            <ac:spMk id="3" creationId="{67116D5C-B6D9-3B47-8A21-609DEC8131A6}"/>
          </ac:spMkLst>
        </pc:spChg>
        <pc:spChg chg="del">
          <ac:chgData name="Alisa Kunapinun" userId="40a1b9ae2880c387" providerId="LiveId" clId="{17E8F837-24CA-41FA-9FE0-5283C0BA7DC6}" dt="2023-01-21T03:53:13.602" v="369" actId="478"/>
          <ac:spMkLst>
            <pc:docMk/>
            <pc:sldMk cId="2413467538" sldId="335"/>
            <ac:spMk id="4" creationId="{2F147087-A960-684E-9CCA-6EE14D837E5C}"/>
          </ac:spMkLst>
        </pc:spChg>
        <pc:spChg chg="del">
          <ac:chgData name="Alisa Kunapinun" userId="40a1b9ae2880c387" providerId="LiveId" clId="{17E8F837-24CA-41FA-9FE0-5283C0BA7DC6}" dt="2023-01-21T03:53:15.335" v="370" actId="478"/>
          <ac:spMkLst>
            <pc:docMk/>
            <pc:sldMk cId="2413467538" sldId="335"/>
            <ac:spMk id="5" creationId="{249B9186-6567-F040-A626-19544DA6226E}"/>
          </ac:spMkLst>
        </pc:spChg>
        <pc:spChg chg="add">
          <ac:chgData name="Alisa Kunapinun" userId="40a1b9ae2880c387" providerId="LiveId" clId="{17E8F837-24CA-41FA-9FE0-5283C0BA7DC6}" dt="2023-01-21T03:53:22.006" v="371" actId="26606"/>
          <ac:spMkLst>
            <pc:docMk/>
            <pc:sldMk cId="2413467538" sldId="335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53:22.006" v="371" actId="26606"/>
          <ac:spMkLst>
            <pc:docMk/>
            <pc:sldMk cId="2413467538" sldId="335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3:53:22.006" v="371" actId="26606"/>
          <ac:grpSpMkLst>
            <pc:docMk/>
            <pc:sldMk cId="2413467538" sldId="335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53:22.006" v="371" actId="26606"/>
          <ac:cxnSpMkLst>
            <pc:docMk/>
            <pc:sldMk cId="2413467538" sldId="335"/>
            <ac:cxnSpMk id="35" creationId="{68B6AB33-DFE6-4FE4-94FE-C9E25424AD16}"/>
          </ac:cxnSpMkLst>
        </pc:cxnChg>
      </pc:sldChg>
      <pc:sldChg chg="addSp delSp modSp mod setBg">
        <pc:chgData name="Alisa Kunapinun" userId="40a1b9ae2880c387" providerId="LiveId" clId="{17E8F837-24CA-41FA-9FE0-5283C0BA7DC6}" dt="2023-01-21T03:53:30.117" v="374" actId="26606"/>
        <pc:sldMkLst>
          <pc:docMk/>
          <pc:sldMk cId="0" sldId="336"/>
        </pc:sldMkLst>
        <pc:spChg chg="mod">
          <ac:chgData name="Alisa Kunapinun" userId="40a1b9ae2880c387" providerId="LiveId" clId="{17E8F837-24CA-41FA-9FE0-5283C0BA7DC6}" dt="2023-01-21T03:53:30.117" v="374" actId="26606"/>
          <ac:spMkLst>
            <pc:docMk/>
            <pc:sldMk cId="0" sldId="336"/>
            <ac:spMk id="3" creationId="{3F62A54E-32FA-4927-B0D8-C738B86B8CBB}"/>
          </ac:spMkLst>
        </pc:spChg>
        <pc:spChg chg="add del mod">
          <ac:chgData name="Alisa Kunapinun" userId="40a1b9ae2880c387" providerId="LiveId" clId="{17E8F837-24CA-41FA-9FE0-5283C0BA7DC6}" dt="2023-01-21T03:53:28.682" v="373" actId="478"/>
          <ac:spMkLst>
            <pc:docMk/>
            <pc:sldMk cId="0" sldId="336"/>
            <ac:spMk id="4" creationId="{8C5BD4CE-3C4C-0A17-B3C5-EB58370152BA}"/>
          </ac:spMkLst>
        </pc:spChg>
        <pc:spChg chg="add">
          <ac:chgData name="Alisa Kunapinun" userId="40a1b9ae2880c387" providerId="LiveId" clId="{17E8F837-24CA-41FA-9FE0-5283C0BA7DC6}" dt="2023-01-21T03:53:30.117" v="374" actId="26606"/>
          <ac:spMkLst>
            <pc:docMk/>
            <pc:sldMk cId="0" sldId="336"/>
            <ac:spMk id="8" creationId="{6BDBA639-2A71-4A60-A71A-FF1836F546CE}"/>
          </ac:spMkLst>
        </pc:spChg>
        <pc:spChg chg="add">
          <ac:chgData name="Alisa Kunapinun" userId="40a1b9ae2880c387" providerId="LiveId" clId="{17E8F837-24CA-41FA-9FE0-5283C0BA7DC6}" dt="2023-01-21T03:53:30.117" v="374" actId="26606"/>
          <ac:spMkLst>
            <pc:docMk/>
            <pc:sldMk cId="0" sldId="336"/>
            <ac:spMk id="31" creationId="{D9C506D7-84CB-4057-A44A-465313E78538}"/>
          </ac:spMkLst>
        </pc:spChg>
        <pc:spChg chg="add">
          <ac:chgData name="Alisa Kunapinun" userId="40a1b9ae2880c387" providerId="LiveId" clId="{17E8F837-24CA-41FA-9FE0-5283C0BA7DC6}" dt="2023-01-21T03:53:30.117" v="374" actId="26606"/>
          <ac:spMkLst>
            <pc:docMk/>
            <pc:sldMk cId="0" sldId="336"/>
            <ac:spMk id="33" creationId="{7842FC68-61FD-4700-8A22-BB8B071884DB}"/>
          </ac:spMkLst>
        </pc:spChg>
        <pc:spChg chg="del mod">
          <ac:chgData name="Alisa Kunapinun" userId="40a1b9ae2880c387" providerId="LiveId" clId="{17E8F837-24CA-41FA-9FE0-5283C0BA7DC6}" dt="2023-01-21T03:53:27.089" v="372" actId="478"/>
          <ac:spMkLst>
            <pc:docMk/>
            <pc:sldMk cId="0" sldId="336"/>
            <ac:spMk id="3075" creationId="{00000000-0000-0000-0000-000000000000}"/>
          </ac:spMkLst>
        </pc:spChg>
        <pc:grpChg chg="add">
          <ac:chgData name="Alisa Kunapinun" userId="40a1b9ae2880c387" providerId="LiveId" clId="{17E8F837-24CA-41FA-9FE0-5283C0BA7DC6}" dt="2023-01-21T03:53:30.117" v="374" actId="26606"/>
          <ac:grpSpMkLst>
            <pc:docMk/>
            <pc:sldMk cId="0" sldId="336"/>
            <ac:grpSpMk id="10" creationId="{5E208A8B-5EBD-4532-BE72-26414FA7CFF6}"/>
          </ac:grpSpMkLst>
        </pc:grpChg>
      </pc:sldChg>
      <pc:sldChg chg="addSp delSp modSp mod setBg">
        <pc:chgData name="Alisa Kunapinun" userId="40a1b9ae2880c387" providerId="LiveId" clId="{17E8F837-24CA-41FA-9FE0-5283C0BA7DC6}" dt="2023-01-21T03:54:18.035" v="388" actId="1076"/>
        <pc:sldMkLst>
          <pc:docMk/>
          <pc:sldMk cId="2315530378" sldId="337"/>
        </pc:sldMkLst>
        <pc:spChg chg="mod">
          <ac:chgData name="Alisa Kunapinun" userId="40a1b9ae2880c387" providerId="LiveId" clId="{17E8F837-24CA-41FA-9FE0-5283C0BA7DC6}" dt="2023-01-21T03:54:15.423" v="387" actId="1076"/>
          <ac:spMkLst>
            <pc:docMk/>
            <pc:sldMk cId="2315530378" sldId="337"/>
            <ac:spMk id="2" creationId="{DE4F6F90-46D7-6245-BD20-2EC5DC7F4552}"/>
          </ac:spMkLst>
        </pc:spChg>
        <pc:spChg chg="mod">
          <ac:chgData name="Alisa Kunapinun" userId="40a1b9ae2880c387" providerId="LiveId" clId="{17E8F837-24CA-41FA-9FE0-5283C0BA7DC6}" dt="2023-01-21T03:54:03.171" v="383" actId="26606"/>
          <ac:spMkLst>
            <pc:docMk/>
            <pc:sldMk cId="2315530378" sldId="337"/>
            <ac:spMk id="3" creationId="{B67F846B-D62B-5B47-B0BC-E89759D6553A}"/>
          </ac:spMkLst>
        </pc:spChg>
        <pc:spChg chg="add">
          <ac:chgData name="Alisa Kunapinun" userId="40a1b9ae2880c387" providerId="LiveId" clId="{17E8F837-24CA-41FA-9FE0-5283C0BA7DC6}" dt="2023-01-21T03:54:03.171" v="383" actId="26606"/>
          <ac:spMkLst>
            <pc:docMk/>
            <pc:sldMk cId="2315530378" sldId="337"/>
            <ac:spMk id="5" creationId="{D75627FE-0AC5-4349-AC08-45A58BEC9B8C}"/>
          </ac:spMkLst>
        </pc:spChg>
        <pc:spChg chg="del mod">
          <ac:chgData name="Alisa Kunapinun" userId="40a1b9ae2880c387" providerId="LiveId" clId="{17E8F837-24CA-41FA-9FE0-5283C0BA7DC6}" dt="2023-01-21T03:53:52.135" v="381" actId="478"/>
          <ac:spMkLst>
            <pc:docMk/>
            <pc:sldMk cId="2315530378" sldId="337"/>
            <ac:spMk id="24" creationId="{828BCF0E-B4FB-344C-AFDE-50822CCA5778}"/>
          </ac:spMkLst>
        </pc:spChg>
        <pc:spChg chg="add">
          <ac:chgData name="Alisa Kunapinun" userId="40a1b9ae2880c387" providerId="LiveId" clId="{17E8F837-24CA-41FA-9FE0-5283C0BA7DC6}" dt="2023-01-21T03:54:03.171" v="383" actId="26606"/>
          <ac:spMkLst>
            <pc:docMk/>
            <pc:sldMk cId="2315530378" sldId="337"/>
            <ac:spMk id="33" creationId="{BC2574CF-1D35-4994-87BD-5A3378E1AB34}"/>
          </ac:spMkLst>
        </pc:spChg>
        <pc:spChg chg="mod">
          <ac:chgData name="Alisa Kunapinun" userId="40a1b9ae2880c387" providerId="LiveId" clId="{17E8F837-24CA-41FA-9FE0-5283C0BA7DC6}" dt="2023-01-21T03:54:05.290" v="384"/>
          <ac:spMkLst>
            <pc:docMk/>
            <pc:sldMk cId="2315530378" sldId="337"/>
            <ac:spMk id="42" creationId="{F1267C88-EFC7-DCE3-6E00-512145054FBD}"/>
          </ac:spMkLst>
        </pc:spChg>
        <pc:spChg chg="mod">
          <ac:chgData name="Alisa Kunapinun" userId="40a1b9ae2880c387" providerId="LiveId" clId="{17E8F837-24CA-41FA-9FE0-5283C0BA7DC6}" dt="2023-01-21T03:54:05.290" v="384"/>
          <ac:spMkLst>
            <pc:docMk/>
            <pc:sldMk cId="2315530378" sldId="337"/>
            <ac:spMk id="43" creationId="{E26A048F-9BF6-BC6A-D384-4A87C351D3D7}"/>
          </ac:spMkLst>
        </pc:spChg>
        <pc:spChg chg="mod">
          <ac:chgData name="Alisa Kunapinun" userId="40a1b9ae2880c387" providerId="LiveId" clId="{17E8F837-24CA-41FA-9FE0-5283C0BA7DC6}" dt="2023-01-21T03:54:05.290" v="384"/>
          <ac:spMkLst>
            <pc:docMk/>
            <pc:sldMk cId="2315530378" sldId="337"/>
            <ac:spMk id="44" creationId="{62C34C99-18BC-953B-FCE0-DEAA759DA942}"/>
          </ac:spMkLst>
        </pc:spChg>
        <pc:spChg chg="mod">
          <ac:chgData name="Alisa Kunapinun" userId="40a1b9ae2880c387" providerId="LiveId" clId="{17E8F837-24CA-41FA-9FE0-5283C0BA7DC6}" dt="2023-01-21T03:54:05.290" v="384"/>
          <ac:spMkLst>
            <pc:docMk/>
            <pc:sldMk cId="2315530378" sldId="337"/>
            <ac:spMk id="47" creationId="{45D90A1E-734E-B55E-9F78-711A83AF849A}"/>
          </ac:spMkLst>
        </pc:spChg>
        <pc:spChg chg="mod">
          <ac:chgData name="Alisa Kunapinun" userId="40a1b9ae2880c387" providerId="LiveId" clId="{17E8F837-24CA-41FA-9FE0-5283C0BA7DC6}" dt="2023-01-21T03:54:05.290" v="384"/>
          <ac:spMkLst>
            <pc:docMk/>
            <pc:sldMk cId="2315530378" sldId="337"/>
            <ac:spMk id="48" creationId="{F3485938-EF23-47DE-5E43-2A201006E557}"/>
          </ac:spMkLst>
        </pc:spChg>
        <pc:spChg chg="mod">
          <ac:chgData name="Alisa Kunapinun" userId="40a1b9ae2880c387" providerId="LiveId" clId="{17E8F837-24CA-41FA-9FE0-5283C0BA7DC6}" dt="2023-01-21T03:54:05.290" v="384"/>
          <ac:spMkLst>
            <pc:docMk/>
            <pc:sldMk cId="2315530378" sldId="337"/>
            <ac:spMk id="51" creationId="{FA52CBA8-BD87-7472-BF07-749A65A56788}"/>
          </ac:spMkLst>
        </pc:spChg>
        <pc:spChg chg="mod">
          <ac:chgData name="Alisa Kunapinun" userId="40a1b9ae2880c387" providerId="LiveId" clId="{17E8F837-24CA-41FA-9FE0-5283C0BA7DC6}" dt="2023-01-21T03:54:05.290" v="384"/>
          <ac:spMkLst>
            <pc:docMk/>
            <pc:sldMk cId="2315530378" sldId="337"/>
            <ac:spMk id="54" creationId="{130FF9DD-8C41-2AEF-C113-AEC95C215BE5}"/>
          </ac:spMkLst>
        </pc:spChg>
        <pc:grpChg chg="add">
          <ac:chgData name="Alisa Kunapinun" userId="40a1b9ae2880c387" providerId="LiveId" clId="{17E8F837-24CA-41FA-9FE0-5283C0BA7DC6}" dt="2023-01-21T03:54:03.171" v="383" actId="26606"/>
          <ac:grpSpMkLst>
            <pc:docMk/>
            <pc:sldMk cId="2315530378" sldId="337"/>
            <ac:grpSpMk id="10" creationId="{F87AAF7B-2090-475D-9C3E-FDC03DD87A88}"/>
          </ac:grpSpMkLst>
        </pc:grpChg>
        <pc:grpChg chg="del">
          <ac:chgData name="Alisa Kunapinun" userId="40a1b9ae2880c387" providerId="LiveId" clId="{17E8F837-24CA-41FA-9FE0-5283C0BA7DC6}" dt="2023-01-21T03:53:55.471" v="382" actId="21"/>
          <ac:grpSpMkLst>
            <pc:docMk/>
            <pc:sldMk cId="2315530378" sldId="337"/>
            <ac:grpSpMk id="23" creationId="{E7EE2AFD-4C2F-D047-BEFD-79F12D228E20}"/>
          </ac:grpSpMkLst>
        </pc:grpChg>
        <pc:grpChg chg="add mod">
          <ac:chgData name="Alisa Kunapinun" userId="40a1b9ae2880c387" providerId="LiveId" clId="{17E8F837-24CA-41FA-9FE0-5283C0BA7DC6}" dt="2023-01-21T03:54:18.035" v="388" actId="1076"/>
          <ac:grpSpMkLst>
            <pc:docMk/>
            <pc:sldMk cId="2315530378" sldId="337"/>
            <ac:grpSpMk id="39" creationId="{2C7720CE-FE5A-ED77-6B7B-492DA16C07CD}"/>
          </ac:grpSpMkLst>
        </pc:grpChg>
        <pc:grpChg chg="mod">
          <ac:chgData name="Alisa Kunapinun" userId="40a1b9ae2880c387" providerId="LiveId" clId="{17E8F837-24CA-41FA-9FE0-5283C0BA7DC6}" dt="2023-01-21T03:54:05.290" v="384"/>
          <ac:grpSpMkLst>
            <pc:docMk/>
            <pc:sldMk cId="2315530378" sldId="337"/>
            <ac:grpSpMk id="40" creationId="{C2883AF7-7904-6D37-D3B3-B7B180014E0E}"/>
          </ac:grpSpMkLst>
        </pc:grpChg>
        <pc:grpChg chg="mod">
          <ac:chgData name="Alisa Kunapinun" userId="40a1b9ae2880c387" providerId="LiveId" clId="{17E8F837-24CA-41FA-9FE0-5283C0BA7DC6}" dt="2023-01-21T03:54:05.290" v="384"/>
          <ac:grpSpMkLst>
            <pc:docMk/>
            <pc:sldMk cId="2315530378" sldId="337"/>
            <ac:grpSpMk id="45" creationId="{22E022E9-2E3D-1078-C271-AA4B12808CB9}"/>
          </ac:grpSpMkLst>
        </pc:grpChg>
        <pc:grpChg chg="mod">
          <ac:chgData name="Alisa Kunapinun" userId="40a1b9ae2880c387" providerId="LiveId" clId="{17E8F837-24CA-41FA-9FE0-5283C0BA7DC6}" dt="2023-01-21T03:54:05.290" v="384"/>
          <ac:grpSpMkLst>
            <pc:docMk/>
            <pc:sldMk cId="2315530378" sldId="337"/>
            <ac:grpSpMk id="46" creationId="{849115CD-F1CA-742E-45DD-523C2B6767BB}"/>
          </ac:grpSpMkLst>
        </pc:grpChg>
        <pc:cxnChg chg="add">
          <ac:chgData name="Alisa Kunapinun" userId="40a1b9ae2880c387" providerId="LiveId" clId="{17E8F837-24CA-41FA-9FE0-5283C0BA7DC6}" dt="2023-01-21T03:54:03.171" v="383" actId="26606"/>
          <ac:cxnSpMkLst>
            <pc:docMk/>
            <pc:sldMk cId="2315530378" sldId="337"/>
            <ac:cxnSpMk id="35" creationId="{68B6AB33-DFE6-4FE4-94FE-C9E25424AD16}"/>
          </ac:cxnSpMkLst>
        </pc:cxnChg>
        <pc:cxnChg chg="mod">
          <ac:chgData name="Alisa Kunapinun" userId="40a1b9ae2880c387" providerId="LiveId" clId="{17E8F837-24CA-41FA-9FE0-5283C0BA7DC6}" dt="2023-01-21T03:54:05.290" v="384"/>
          <ac:cxnSpMkLst>
            <pc:docMk/>
            <pc:sldMk cId="2315530378" sldId="337"/>
            <ac:cxnSpMk id="41" creationId="{2BEF7F2A-4507-EA19-ABAC-6610527F58EE}"/>
          </ac:cxnSpMkLst>
        </pc:cxnChg>
        <pc:cxnChg chg="mod">
          <ac:chgData name="Alisa Kunapinun" userId="40a1b9ae2880c387" providerId="LiveId" clId="{17E8F837-24CA-41FA-9FE0-5283C0BA7DC6}" dt="2023-01-21T03:54:05.290" v="384"/>
          <ac:cxnSpMkLst>
            <pc:docMk/>
            <pc:sldMk cId="2315530378" sldId="337"/>
            <ac:cxnSpMk id="49" creationId="{8CF91C8F-B38A-4CF6-50F5-BFEDB707952B}"/>
          </ac:cxnSpMkLst>
        </pc:cxnChg>
        <pc:cxnChg chg="mod">
          <ac:chgData name="Alisa Kunapinun" userId="40a1b9ae2880c387" providerId="LiveId" clId="{17E8F837-24CA-41FA-9FE0-5283C0BA7DC6}" dt="2023-01-21T03:54:05.290" v="384"/>
          <ac:cxnSpMkLst>
            <pc:docMk/>
            <pc:sldMk cId="2315530378" sldId="337"/>
            <ac:cxnSpMk id="50" creationId="{D4BC8751-4D94-FD67-ED33-8785C3AE569D}"/>
          </ac:cxnSpMkLst>
        </pc:cxnChg>
        <pc:cxnChg chg="mod">
          <ac:chgData name="Alisa Kunapinun" userId="40a1b9ae2880c387" providerId="LiveId" clId="{17E8F837-24CA-41FA-9FE0-5283C0BA7DC6}" dt="2023-01-21T03:54:05.290" v="384"/>
          <ac:cxnSpMkLst>
            <pc:docMk/>
            <pc:sldMk cId="2315530378" sldId="337"/>
            <ac:cxnSpMk id="52" creationId="{71B7BB64-90A9-5E21-1A61-DBE43EB6A4BA}"/>
          </ac:cxnSpMkLst>
        </pc:cxnChg>
        <pc:cxnChg chg="mod">
          <ac:chgData name="Alisa Kunapinun" userId="40a1b9ae2880c387" providerId="LiveId" clId="{17E8F837-24CA-41FA-9FE0-5283C0BA7DC6}" dt="2023-01-21T03:54:05.290" v="384"/>
          <ac:cxnSpMkLst>
            <pc:docMk/>
            <pc:sldMk cId="2315530378" sldId="337"/>
            <ac:cxnSpMk id="53" creationId="{30FD326A-7E1F-6D1E-2924-DD3947E67FB7}"/>
          </ac:cxnSpMkLst>
        </pc:cxnChg>
      </pc:sldChg>
      <pc:sldChg chg="addSp delSp modSp mod setBg">
        <pc:chgData name="Alisa Kunapinun" userId="40a1b9ae2880c387" providerId="LiveId" clId="{17E8F837-24CA-41FA-9FE0-5283C0BA7DC6}" dt="2023-01-21T03:55:54.079" v="396" actId="26606"/>
        <pc:sldMkLst>
          <pc:docMk/>
          <pc:sldMk cId="2083622091" sldId="338"/>
        </pc:sldMkLst>
        <pc:spChg chg="mod">
          <ac:chgData name="Alisa Kunapinun" userId="40a1b9ae2880c387" providerId="LiveId" clId="{17E8F837-24CA-41FA-9FE0-5283C0BA7DC6}" dt="2023-01-21T03:55:54.079" v="396" actId="26606"/>
          <ac:spMkLst>
            <pc:docMk/>
            <pc:sldMk cId="2083622091" sldId="338"/>
            <ac:spMk id="2" creationId="{8309D57A-0D03-4CD9-AB3A-9ABB5421BF7B}"/>
          </ac:spMkLst>
        </pc:spChg>
        <pc:spChg chg="mod">
          <ac:chgData name="Alisa Kunapinun" userId="40a1b9ae2880c387" providerId="LiveId" clId="{17E8F837-24CA-41FA-9FE0-5283C0BA7DC6}" dt="2023-01-21T03:55:54.079" v="396" actId="26606"/>
          <ac:spMkLst>
            <pc:docMk/>
            <pc:sldMk cId="2083622091" sldId="338"/>
            <ac:spMk id="3" creationId="{6D1AA329-096A-420B-AE97-6C6E05620829}"/>
          </ac:spMkLst>
        </pc:spChg>
        <pc:spChg chg="add">
          <ac:chgData name="Alisa Kunapinun" userId="40a1b9ae2880c387" providerId="LiveId" clId="{17E8F837-24CA-41FA-9FE0-5283C0BA7DC6}" dt="2023-01-21T03:55:54.079" v="396" actId="26606"/>
          <ac:spMkLst>
            <pc:docMk/>
            <pc:sldMk cId="2083622091" sldId="338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55:54.079" v="396" actId="26606"/>
          <ac:spMkLst>
            <pc:docMk/>
            <pc:sldMk cId="2083622091" sldId="338"/>
            <ac:spMk id="33" creationId="{BC2574CF-1D35-4994-87BD-5A3378E1AB34}"/>
          </ac:spMkLst>
        </pc:spChg>
        <pc:spChg chg="mod">
          <ac:chgData name="Alisa Kunapinun" userId="40a1b9ae2880c387" providerId="LiveId" clId="{17E8F837-24CA-41FA-9FE0-5283C0BA7DC6}" dt="2023-01-21T03:54:37.339" v="391" actId="164"/>
          <ac:spMkLst>
            <pc:docMk/>
            <pc:sldMk cId="2083622091" sldId="338"/>
            <ac:spMk id="58" creationId="{E516B43F-557E-D742-BB91-1AB97DDA0CC9}"/>
          </ac:spMkLst>
        </pc:spChg>
        <pc:spChg chg="mod">
          <ac:chgData name="Alisa Kunapinun" userId="40a1b9ae2880c387" providerId="LiveId" clId="{17E8F837-24CA-41FA-9FE0-5283C0BA7DC6}" dt="2023-01-21T03:54:37.339" v="391" actId="164"/>
          <ac:spMkLst>
            <pc:docMk/>
            <pc:sldMk cId="2083622091" sldId="338"/>
            <ac:spMk id="61" creationId="{CB77C7A2-7D6B-364F-9A47-EE757A99BB78}"/>
          </ac:spMkLst>
        </pc:spChg>
        <pc:spChg chg="mod">
          <ac:chgData name="Alisa Kunapinun" userId="40a1b9ae2880c387" providerId="LiveId" clId="{17E8F837-24CA-41FA-9FE0-5283C0BA7DC6}" dt="2023-01-21T03:54:37.339" v="391" actId="164"/>
          <ac:spMkLst>
            <pc:docMk/>
            <pc:sldMk cId="2083622091" sldId="338"/>
            <ac:spMk id="62" creationId="{3E838C10-24B4-FC4C-B912-9BE90AC560EF}"/>
          </ac:spMkLst>
        </pc:spChg>
        <pc:grpChg chg="add del mod">
          <ac:chgData name="Alisa Kunapinun" userId="40a1b9ae2880c387" providerId="LiveId" clId="{17E8F837-24CA-41FA-9FE0-5283C0BA7DC6}" dt="2023-01-21T03:54:47.346" v="394" actId="164"/>
          <ac:grpSpMkLst>
            <pc:docMk/>
            <pc:sldMk cId="2083622091" sldId="338"/>
            <ac:grpSpMk id="4" creationId="{2B3F6AB7-77AC-DE14-4CC3-E94EDDAFDDB7}"/>
          </ac:grpSpMkLst>
        </pc:grpChg>
        <pc:grpChg chg="add del mod">
          <ac:chgData name="Alisa Kunapinun" userId="40a1b9ae2880c387" providerId="LiveId" clId="{17E8F837-24CA-41FA-9FE0-5283C0BA7DC6}" dt="2023-01-21T03:54:48.780" v="395" actId="21"/>
          <ac:grpSpMkLst>
            <pc:docMk/>
            <pc:sldMk cId="2083622091" sldId="338"/>
            <ac:grpSpMk id="5" creationId="{25DBE1A7-E35A-60C5-D08A-C3E40E208539}"/>
          </ac:grpSpMkLst>
        </pc:grpChg>
        <pc:grpChg chg="mod">
          <ac:chgData name="Alisa Kunapinun" userId="40a1b9ae2880c387" providerId="LiveId" clId="{17E8F837-24CA-41FA-9FE0-5283C0BA7DC6}" dt="2023-01-21T03:54:47.346" v="394" actId="164"/>
          <ac:grpSpMkLst>
            <pc:docMk/>
            <pc:sldMk cId="2083622091" sldId="338"/>
            <ac:grpSpMk id="7" creationId="{FCE47F2C-D326-F94D-BCCF-CA04F8BA07F8}"/>
          </ac:grpSpMkLst>
        </pc:grpChg>
        <pc:grpChg chg="add">
          <ac:chgData name="Alisa Kunapinun" userId="40a1b9ae2880c387" providerId="LiveId" clId="{17E8F837-24CA-41FA-9FE0-5283C0BA7DC6}" dt="2023-01-21T03:55:54.079" v="396" actId="26606"/>
          <ac:grpSpMkLst>
            <pc:docMk/>
            <pc:sldMk cId="2083622091" sldId="338"/>
            <ac:grpSpMk id="10" creationId="{F87AAF7B-2090-475D-9C3E-FDC03DD87A88}"/>
          </ac:grpSpMkLst>
        </pc:grpChg>
        <pc:grpChg chg="add del mod">
          <ac:chgData name="Alisa Kunapinun" userId="40a1b9ae2880c387" providerId="LiveId" clId="{17E8F837-24CA-41FA-9FE0-5283C0BA7DC6}" dt="2023-01-21T03:54:37.339" v="391" actId="164"/>
          <ac:grpSpMkLst>
            <pc:docMk/>
            <pc:sldMk cId="2083622091" sldId="338"/>
            <ac:grpSpMk id="57" creationId="{2EB75D62-C71A-ED4F-AB75-6A39E52F5FB2}"/>
          </ac:grpSpMkLst>
        </pc:grpChg>
        <pc:cxnChg chg="add">
          <ac:chgData name="Alisa Kunapinun" userId="40a1b9ae2880c387" providerId="LiveId" clId="{17E8F837-24CA-41FA-9FE0-5283C0BA7DC6}" dt="2023-01-21T03:55:54.079" v="396" actId="26606"/>
          <ac:cxnSpMkLst>
            <pc:docMk/>
            <pc:sldMk cId="2083622091" sldId="338"/>
            <ac:cxnSpMk id="35" creationId="{68B6AB33-DFE6-4FE4-94FE-C9E25424AD16}"/>
          </ac:cxnSpMkLst>
        </pc:cxnChg>
      </pc:sldChg>
      <pc:sldChg chg="addSp delSp modSp mod setBg">
        <pc:chgData name="Alisa Kunapinun" userId="40a1b9ae2880c387" providerId="LiveId" clId="{17E8F837-24CA-41FA-9FE0-5283C0BA7DC6}" dt="2023-01-21T03:56:45.105" v="403" actId="1076"/>
        <pc:sldMkLst>
          <pc:docMk/>
          <pc:sldMk cId="487646907" sldId="339"/>
        </pc:sldMkLst>
        <pc:spChg chg="mod">
          <ac:chgData name="Alisa Kunapinun" userId="40a1b9ae2880c387" providerId="LiveId" clId="{17E8F837-24CA-41FA-9FE0-5283C0BA7DC6}" dt="2023-01-21T03:56:33.858" v="398" actId="26606"/>
          <ac:spMkLst>
            <pc:docMk/>
            <pc:sldMk cId="487646907" sldId="339"/>
            <ac:spMk id="2" creationId="{22A77CB0-C80E-2141-B215-267490443B97}"/>
          </ac:spMkLst>
        </pc:spChg>
        <pc:spChg chg="mod">
          <ac:chgData name="Alisa Kunapinun" userId="40a1b9ae2880c387" providerId="LiveId" clId="{17E8F837-24CA-41FA-9FE0-5283C0BA7DC6}" dt="2023-01-21T03:56:39.996" v="400" actId="1076"/>
          <ac:spMkLst>
            <pc:docMk/>
            <pc:sldMk cId="487646907" sldId="339"/>
            <ac:spMk id="3" creationId="{BF9A73E2-EC15-404E-AA19-078BB4AAE877}"/>
          </ac:spMkLst>
        </pc:spChg>
        <pc:spChg chg="add">
          <ac:chgData name="Alisa Kunapinun" userId="40a1b9ae2880c387" providerId="LiveId" clId="{17E8F837-24CA-41FA-9FE0-5283C0BA7DC6}" dt="2023-01-21T03:56:33.858" v="398" actId="26606"/>
          <ac:spMkLst>
            <pc:docMk/>
            <pc:sldMk cId="487646907" sldId="339"/>
            <ac:spMk id="5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56:33.858" v="398" actId="26606"/>
          <ac:spMkLst>
            <pc:docMk/>
            <pc:sldMk cId="487646907" sldId="339"/>
            <ac:spMk id="33" creationId="{BC2574CF-1D35-4994-87BD-5A3378E1AB34}"/>
          </ac:spMkLst>
        </pc:spChg>
        <pc:spChg chg="mod">
          <ac:chgData name="Alisa Kunapinun" userId="40a1b9ae2880c387" providerId="LiveId" clId="{17E8F837-24CA-41FA-9FE0-5283C0BA7DC6}" dt="2023-01-21T03:56:40.996" v="401"/>
          <ac:spMkLst>
            <pc:docMk/>
            <pc:sldMk cId="487646907" sldId="339"/>
            <ac:spMk id="46" creationId="{CF42CD0C-F653-A34B-A841-63811529281A}"/>
          </ac:spMkLst>
        </pc:spChg>
        <pc:spChg chg="mod">
          <ac:chgData name="Alisa Kunapinun" userId="40a1b9ae2880c387" providerId="LiveId" clId="{17E8F837-24CA-41FA-9FE0-5283C0BA7DC6}" dt="2023-01-21T03:56:40.996" v="401"/>
          <ac:spMkLst>
            <pc:docMk/>
            <pc:sldMk cId="487646907" sldId="339"/>
            <ac:spMk id="47" creationId="{AA162A05-3DD9-499F-7EDE-5A5B42331306}"/>
          </ac:spMkLst>
        </pc:spChg>
        <pc:spChg chg="mod">
          <ac:chgData name="Alisa Kunapinun" userId="40a1b9ae2880c387" providerId="LiveId" clId="{17E8F837-24CA-41FA-9FE0-5283C0BA7DC6}" dt="2023-01-21T03:56:40.996" v="401"/>
          <ac:spMkLst>
            <pc:docMk/>
            <pc:sldMk cId="487646907" sldId="339"/>
            <ac:spMk id="48" creationId="{AEBF9F8F-86FC-818E-1990-0B17FD9173A7}"/>
          </ac:spMkLst>
        </pc:spChg>
        <pc:spChg chg="mod">
          <ac:chgData name="Alisa Kunapinun" userId="40a1b9ae2880c387" providerId="LiveId" clId="{17E8F837-24CA-41FA-9FE0-5283C0BA7DC6}" dt="2023-01-21T03:56:40.996" v="401"/>
          <ac:spMkLst>
            <pc:docMk/>
            <pc:sldMk cId="487646907" sldId="339"/>
            <ac:spMk id="49" creationId="{517F4D99-167A-C957-E55C-1F023FD37891}"/>
          </ac:spMkLst>
        </pc:spChg>
        <pc:spChg chg="mod">
          <ac:chgData name="Alisa Kunapinun" userId="40a1b9ae2880c387" providerId="LiveId" clId="{17E8F837-24CA-41FA-9FE0-5283C0BA7DC6}" dt="2023-01-21T03:56:40.996" v="401"/>
          <ac:spMkLst>
            <pc:docMk/>
            <pc:sldMk cId="487646907" sldId="339"/>
            <ac:spMk id="62" creationId="{9353896E-F440-A9EF-4F8F-85AA60D7475B}"/>
          </ac:spMkLst>
        </pc:spChg>
        <pc:spChg chg="mod">
          <ac:chgData name="Alisa Kunapinun" userId="40a1b9ae2880c387" providerId="LiveId" clId="{17E8F837-24CA-41FA-9FE0-5283C0BA7DC6}" dt="2023-01-21T03:56:40.996" v="401"/>
          <ac:spMkLst>
            <pc:docMk/>
            <pc:sldMk cId="487646907" sldId="339"/>
            <ac:spMk id="63" creationId="{9855FB89-1B5B-0690-BE8E-5D45599E1CD8}"/>
          </ac:spMkLst>
        </pc:spChg>
        <pc:spChg chg="mod">
          <ac:chgData name="Alisa Kunapinun" userId="40a1b9ae2880c387" providerId="LiveId" clId="{17E8F837-24CA-41FA-9FE0-5283C0BA7DC6}" dt="2023-01-21T03:56:40.996" v="401"/>
          <ac:spMkLst>
            <pc:docMk/>
            <pc:sldMk cId="487646907" sldId="339"/>
            <ac:spMk id="66" creationId="{FB5030D4-0837-FC63-4F88-10E6B6741CC8}"/>
          </ac:spMkLst>
        </pc:spChg>
        <pc:spChg chg="mod">
          <ac:chgData name="Alisa Kunapinun" userId="40a1b9ae2880c387" providerId="LiveId" clId="{17E8F837-24CA-41FA-9FE0-5283C0BA7DC6}" dt="2023-01-21T03:56:40.996" v="401"/>
          <ac:spMkLst>
            <pc:docMk/>
            <pc:sldMk cId="487646907" sldId="339"/>
            <ac:spMk id="67" creationId="{B9DA8567-0E42-0DBC-BCD8-DE73F1B2BECC}"/>
          </ac:spMkLst>
        </pc:spChg>
        <pc:grpChg chg="add">
          <ac:chgData name="Alisa Kunapinun" userId="40a1b9ae2880c387" providerId="LiveId" clId="{17E8F837-24CA-41FA-9FE0-5283C0BA7DC6}" dt="2023-01-21T03:56:33.858" v="398" actId="26606"/>
          <ac:grpSpMkLst>
            <pc:docMk/>
            <pc:sldMk cId="487646907" sldId="339"/>
            <ac:grpSpMk id="10" creationId="{F87AAF7B-2090-475D-9C3E-FDC03DD87A88}"/>
          </ac:grpSpMkLst>
        </pc:grpChg>
        <pc:grpChg chg="del">
          <ac:chgData name="Alisa Kunapinun" userId="40a1b9ae2880c387" providerId="LiveId" clId="{17E8F837-24CA-41FA-9FE0-5283C0BA7DC6}" dt="2023-01-21T03:56:27.265" v="397" actId="21"/>
          <ac:grpSpMkLst>
            <pc:docMk/>
            <pc:sldMk cId="487646907" sldId="339"/>
            <ac:grpSpMk id="22" creationId="{81CFA70D-9777-4BC1-95D0-8C363DD88DF5}"/>
          </ac:grpSpMkLst>
        </pc:grpChg>
        <pc:grpChg chg="add mod">
          <ac:chgData name="Alisa Kunapinun" userId="40a1b9ae2880c387" providerId="LiveId" clId="{17E8F837-24CA-41FA-9FE0-5283C0BA7DC6}" dt="2023-01-21T03:56:45.105" v="403" actId="1076"/>
          <ac:grpSpMkLst>
            <pc:docMk/>
            <pc:sldMk cId="487646907" sldId="339"/>
            <ac:grpSpMk id="39" creationId="{316FC6F0-717D-B4A1-4303-34F228775566}"/>
          </ac:grpSpMkLst>
        </pc:grpChg>
        <pc:grpChg chg="mod">
          <ac:chgData name="Alisa Kunapinun" userId="40a1b9ae2880c387" providerId="LiveId" clId="{17E8F837-24CA-41FA-9FE0-5283C0BA7DC6}" dt="2023-01-21T03:56:40.996" v="401"/>
          <ac:grpSpMkLst>
            <pc:docMk/>
            <pc:sldMk cId="487646907" sldId="339"/>
            <ac:grpSpMk id="40" creationId="{82408B37-8614-50A3-C121-760935A990BA}"/>
          </ac:grpSpMkLst>
        </pc:grpChg>
        <pc:grpChg chg="mod">
          <ac:chgData name="Alisa Kunapinun" userId="40a1b9ae2880c387" providerId="LiveId" clId="{17E8F837-24CA-41FA-9FE0-5283C0BA7DC6}" dt="2023-01-21T03:56:40.996" v="401"/>
          <ac:grpSpMkLst>
            <pc:docMk/>
            <pc:sldMk cId="487646907" sldId="339"/>
            <ac:grpSpMk id="41" creationId="{F54FE2E4-03FC-1A2D-7332-3438FC49973E}"/>
          </ac:grpSpMkLst>
        </pc:grpChg>
        <pc:grpChg chg="mod">
          <ac:chgData name="Alisa Kunapinun" userId="40a1b9ae2880c387" providerId="LiveId" clId="{17E8F837-24CA-41FA-9FE0-5283C0BA7DC6}" dt="2023-01-21T03:56:40.996" v="401"/>
          <ac:grpSpMkLst>
            <pc:docMk/>
            <pc:sldMk cId="487646907" sldId="339"/>
            <ac:grpSpMk id="42" creationId="{E338B535-B13B-28CB-9BD6-9F8EA7AB0C54}"/>
          </ac:grpSpMkLst>
        </pc:grpChg>
        <pc:grpChg chg="mod">
          <ac:chgData name="Alisa Kunapinun" userId="40a1b9ae2880c387" providerId="LiveId" clId="{17E8F837-24CA-41FA-9FE0-5283C0BA7DC6}" dt="2023-01-21T03:56:40.996" v="401"/>
          <ac:grpSpMkLst>
            <pc:docMk/>
            <pc:sldMk cId="487646907" sldId="339"/>
            <ac:grpSpMk id="43" creationId="{94C85230-F211-943A-7F54-F9D5F3DBE258}"/>
          </ac:grpSpMkLst>
        </pc:grpChg>
        <pc:grpChg chg="mod">
          <ac:chgData name="Alisa Kunapinun" userId="40a1b9ae2880c387" providerId="LiveId" clId="{17E8F837-24CA-41FA-9FE0-5283C0BA7DC6}" dt="2023-01-21T03:56:40.996" v="401"/>
          <ac:grpSpMkLst>
            <pc:docMk/>
            <pc:sldMk cId="487646907" sldId="339"/>
            <ac:grpSpMk id="44" creationId="{BA12C25E-DE4F-15C1-2A56-ED230F1A7A10}"/>
          </ac:grpSpMkLst>
        </pc:grpChg>
        <pc:grpChg chg="mod">
          <ac:chgData name="Alisa Kunapinun" userId="40a1b9ae2880c387" providerId="LiveId" clId="{17E8F837-24CA-41FA-9FE0-5283C0BA7DC6}" dt="2023-01-21T03:56:40.996" v="401"/>
          <ac:grpSpMkLst>
            <pc:docMk/>
            <pc:sldMk cId="487646907" sldId="339"/>
            <ac:grpSpMk id="45" creationId="{34E5D826-EE5F-7445-CA47-7D5F064A29D7}"/>
          </ac:grpSpMkLst>
        </pc:grpChg>
        <pc:grpChg chg="mod">
          <ac:chgData name="Alisa Kunapinun" userId="40a1b9ae2880c387" providerId="LiveId" clId="{17E8F837-24CA-41FA-9FE0-5283C0BA7DC6}" dt="2023-01-21T03:56:40.996" v="401"/>
          <ac:grpSpMkLst>
            <pc:docMk/>
            <pc:sldMk cId="487646907" sldId="339"/>
            <ac:grpSpMk id="56" creationId="{FDEA00B4-A82B-4642-6AE8-39110864AD7A}"/>
          </ac:grpSpMkLst>
        </pc:grpChg>
        <pc:cxnChg chg="add">
          <ac:chgData name="Alisa Kunapinun" userId="40a1b9ae2880c387" providerId="LiveId" clId="{17E8F837-24CA-41FA-9FE0-5283C0BA7DC6}" dt="2023-01-21T03:56:33.858" v="398" actId="26606"/>
          <ac:cxnSpMkLst>
            <pc:docMk/>
            <pc:sldMk cId="487646907" sldId="339"/>
            <ac:cxnSpMk id="35" creationId="{68B6AB33-DFE6-4FE4-94FE-C9E25424AD16}"/>
          </ac:cxnSpMkLst>
        </pc:cxnChg>
        <pc:cxnChg chg="mod">
          <ac:chgData name="Alisa Kunapinun" userId="40a1b9ae2880c387" providerId="LiveId" clId="{17E8F837-24CA-41FA-9FE0-5283C0BA7DC6}" dt="2023-01-21T03:56:40.996" v="401"/>
          <ac:cxnSpMkLst>
            <pc:docMk/>
            <pc:sldMk cId="487646907" sldId="339"/>
            <ac:cxnSpMk id="50" creationId="{09FF7000-8D0D-ADAA-8F06-D3EDCE59D3A2}"/>
          </ac:cxnSpMkLst>
        </pc:cxnChg>
        <pc:cxnChg chg="mod">
          <ac:chgData name="Alisa Kunapinun" userId="40a1b9ae2880c387" providerId="LiveId" clId="{17E8F837-24CA-41FA-9FE0-5283C0BA7DC6}" dt="2023-01-21T03:56:40.996" v="401"/>
          <ac:cxnSpMkLst>
            <pc:docMk/>
            <pc:sldMk cId="487646907" sldId="339"/>
            <ac:cxnSpMk id="51" creationId="{76423CD7-0F29-C839-751C-678AC9A81DED}"/>
          </ac:cxnSpMkLst>
        </pc:cxnChg>
        <pc:cxnChg chg="mod">
          <ac:chgData name="Alisa Kunapinun" userId="40a1b9ae2880c387" providerId="LiveId" clId="{17E8F837-24CA-41FA-9FE0-5283C0BA7DC6}" dt="2023-01-21T03:56:40.996" v="401"/>
          <ac:cxnSpMkLst>
            <pc:docMk/>
            <pc:sldMk cId="487646907" sldId="339"/>
            <ac:cxnSpMk id="52" creationId="{98025BD9-8480-9236-D976-C44223D696D5}"/>
          </ac:cxnSpMkLst>
        </pc:cxnChg>
        <pc:cxnChg chg="mod">
          <ac:chgData name="Alisa Kunapinun" userId="40a1b9ae2880c387" providerId="LiveId" clId="{17E8F837-24CA-41FA-9FE0-5283C0BA7DC6}" dt="2023-01-21T03:56:40.996" v="401"/>
          <ac:cxnSpMkLst>
            <pc:docMk/>
            <pc:sldMk cId="487646907" sldId="339"/>
            <ac:cxnSpMk id="53" creationId="{BFF41D98-2744-2343-4A02-CBC1F0B5C276}"/>
          </ac:cxnSpMkLst>
        </pc:cxnChg>
        <pc:cxnChg chg="mod">
          <ac:chgData name="Alisa Kunapinun" userId="40a1b9ae2880c387" providerId="LiveId" clId="{17E8F837-24CA-41FA-9FE0-5283C0BA7DC6}" dt="2023-01-21T03:56:40.996" v="401"/>
          <ac:cxnSpMkLst>
            <pc:docMk/>
            <pc:sldMk cId="487646907" sldId="339"/>
            <ac:cxnSpMk id="54" creationId="{63D3CFD5-86F3-0CBF-9CC1-A1229D29A37A}"/>
          </ac:cxnSpMkLst>
        </pc:cxnChg>
        <pc:cxnChg chg="mod">
          <ac:chgData name="Alisa Kunapinun" userId="40a1b9ae2880c387" providerId="LiveId" clId="{17E8F837-24CA-41FA-9FE0-5283C0BA7DC6}" dt="2023-01-21T03:56:40.996" v="401"/>
          <ac:cxnSpMkLst>
            <pc:docMk/>
            <pc:sldMk cId="487646907" sldId="339"/>
            <ac:cxnSpMk id="55" creationId="{1E8445C7-2D8E-A326-427E-A68238BCB63E}"/>
          </ac:cxnSpMkLst>
        </pc:cxnChg>
        <pc:cxnChg chg="mod">
          <ac:chgData name="Alisa Kunapinun" userId="40a1b9ae2880c387" providerId="LiveId" clId="{17E8F837-24CA-41FA-9FE0-5283C0BA7DC6}" dt="2023-01-21T03:56:40.996" v="401"/>
          <ac:cxnSpMkLst>
            <pc:docMk/>
            <pc:sldMk cId="487646907" sldId="339"/>
            <ac:cxnSpMk id="57" creationId="{A7E9F2AC-1935-B070-85A5-A6F769403BBE}"/>
          </ac:cxnSpMkLst>
        </pc:cxnChg>
        <pc:cxnChg chg="mod">
          <ac:chgData name="Alisa Kunapinun" userId="40a1b9ae2880c387" providerId="LiveId" clId="{17E8F837-24CA-41FA-9FE0-5283C0BA7DC6}" dt="2023-01-21T03:56:40.996" v="401"/>
          <ac:cxnSpMkLst>
            <pc:docMk/>
            <pc:sldMk cId="487646907" sldId="339"/>
            <ac:cxnSpMk id="58" creationId="{9FCC3A88-B1AC-E302-E553-F995DA313F11}"/>
          </ac:cxnSpMkLst>
        </pc:cxnChg>
        <pc:cxnChg chg="mod">
          <ac:chgData name="Alisa Kunapinun" userId="40a1b9ae2880c387" providerId="LiveId" clId="{17E8F837-24CA-41FA-9FE0-5283C0BA7DC6}" dt="2023-01-21T03:56:40.996" v="401"/>
          <ac:cxnSpMkLst>
            <pc:docMk/>
            <pc:sldMk cId="487646907" sldId="339"/>
            <ac:cxnSpMk id="59" creationId="{A835264B-04E8-B9C5-37A8-BDF3D355C4E1}"/>
          </ac:cxnSpMkLst>
        </pc:cxnChg>
        <pc:cxnChg chg="mod">
          <ac:chgData name="Alisa Kunapinun" userId="40a1b9ae2880c387" providerId="LiveId" clId="{17E8F837-24CA-41FA-9FE0-5283C0BA7DC6}" dt="2023-01-21T03:56:40.996" v="401"/>
          <ac:cxnSpMkLst>
            <pc:docMk/>
            <pc:sldMk cId="487646907" sldId="339"/>
            <ac:cxnSpMk id="60" creationId="{DB94578B-3E11-07B4-8B9C-53A8F593121F}"/>
          </ac:cxnSpMkLst>
        </pc:cxnChg>
        <pc:cxnChg chg="mod">
          <ac:chgData name="Alisa Kunapinun" userId="40a1b9ae2880c387" providerId="LiveId" clId="{17E8F837-24CA-41FA-9FE0-5283C0BA7DC6}" dt="2023-01-21T03:56:40.996" v="401"/>
          <ac:cxnSpMkLst>
            <pc:docMk/>
            <pc:sldMk cId="487646907" sldId="339"/>
            <ac:cxnSpMk id="61" creationId="{98DED730-CE75-2B27-BE24-74E5DD4D3132}"/>
          </ac:cxnSpMkLst>
        </pc:cxnChg>
        <pc:cxnChg chg="mod">
          <ac:chgData name="Alisa Kunapinun" userId="40a1b9ae2880c387" providerId="LiveId" clId="{17E8F837-24CA-41FA-9FE0-5283C0BA7DC6}" dt="2023-01-21T03:56:40.996" v="401"/>
          <ac:cxnSpMkLst>
            <pc:docMk/>
            <pc:sldMk cId="487646907" sldId="339"/>
            <ac:cxnSpMk id="64" creationId="{6D921C0B-C644-EA5A-2A0B-876A2D12A72D}"/>
          </ac:cxnSpMkLst>
        </pc:cxnChg>
        <pc:cxnChg chg="mod">
          <ac:chgData name="Alisa Kunapinun" userId="40a1b9ae2880c387" providerId="LiveId" clId="{17E8F837-24CA-41FA-9FE0-5283C0BA7DC6}" dt="2023-01-21T03:56:40.996" v="401"/>
          <ac:cxnSpMkLst>
            <pc:docMk/>
            <pc:sldMk cId="487646907" sldId="339"/>
            <ac:cxnSpMk id="65" creationId="{D06BEE11-641E-0BEE-996F-62393B249DC9}"/>
          </ac:cxnSpMkLst>
        </pc:cxnChg>
      </pc:sldChg>
      <pc:sldChg chg="addSp delSp modSp mod setBg">
        <pc:chgData name="Alisa Kunapinun" userId="40a1b9ae2880c387" providerId="LiveId" clId="{17E8F837-24CA-41FA-9FE0-5283C0BA7DC6}" dt="2023-01-21T04:01:28.615" v="443" actId="26606"/>
        <pc:sldMkLst>
          <pc:docMk/>
          <pc:sldMk cId="633287493" sldId="340"/>
        </pc:sldMkLst>
        <pc:spChg chg="mod">
          <ac:chgData name="Alisa Kunapinun" userId="40a1b9ae2880c387" providerId="LiveId" clId="{17E8F837-24CA-41FA-9FE0-5283C0BA7DC6}" dt="2023-01-21T04:01:28.615" v="443" actId="26606"/>
          <ac:spMkLst>
            <pc:docMk/>
            <pc:sldMk cId="633287493" sldId="340"/>
            <ac:spMk id="2" creationId="{2738B76C-7CA6-3143-A1F6-E7F25ADA5E34}"/>
          </ac:spMkLst>
        </pc:spChg>
        <pc:spChg chg="mod">
          <ac:chgData name="Alisa Kunapinun" userId="40a1b9ae2880c387" providerId="LiveId" clId="{17E8F837-24CA-41FA-9FE0-5283C0BA7DC6}" dt="2023-01-21T04:01:28.615" v="443" actId="26606"/>
          <ac:spMkLst>
            <pc:docMk/>
            <pc:sldMk cId="633287493" sldId="340"/>
            <ac:spMk id="3" creationId="{2F7174F5-D062-EA46-AF86-DF66FF5EA882}"/>
          </ac:spMkLst>
        </pc:spChg>
        <pc:spChg chg="mod">
          <ac:chgData name="Alisa Kunapinun" userId="40a1b9ae2880c387" providerId="LiveId" clId="{17E8F837-24CA-41FA-9FE0-5283C0BA7DC6}" dt="2023-01-21T03:58:00.296" v="404" actId="21"/>
          <ac:spMkLst>
            <pc:docMk/>
            <pc:sldMk cId="633287493" sldId="340"/>
            <ac:spMk id="4" creationId="{43237CAB-8F26-B34D-AC3D-B84C4DA1AC58}"/>
          </ac:spMkLst>
        </pc:spChg>
        <pc:spChg chg="mod">
          <ac:chgData name="Alisa Kunapinun" userId="40a1b9ae2880c387" providerId="LiveId" clId="{17E8F837-24CA-41FA-9FE0-5283C0BA7DC6}" dt="2023-01-21T03:58:13.069" v="409" actId="21"/>
          <ac:spMkLst>
            <pc:docMk/>
            <pc:sldMk cId="633287493" sldId="340"/>
            <ac:spMk id="5" creationId="{B2BABC58-4BC3-FB47-ACDF-07FB4EF7F701}"/>
          </ac:spMkLst>
        </pc:spChg>
        <pc:spChg chg="mod">
          <ac:chgData name="Alisa Kunapinun" userId="40a1b9ae2880c387" providerId="LiveId" clId="{17E8F837-24CA-41FA-9FE0-5283C0BA7DC6}" dt="2023-01-21T03:58:17.363" v="411" actId="21"/>
          <ac:spMkLst>
            <pc:docMk/>
            <pc:sldMk cId="633287493" sldId="340"/>
            <ac:spMk id="6" creationId="{112634C0-CB32-8B41-8EF4-38685179155E}"/>
          </ac:spMkLst>
        </pc:spChg>
        <pc:spChg chg="del mod">
          <ac:chgData name="Alisa Kunapinun" userId="40a1b9ae2880c387" providerId="LiveId" clId="{17E8F837-24CA-41FA-9FE0-5283C0BA7DC6}" dt="2023-01-21T03:58:50.295" v="419"/>
          <ac:spMkLst>
            <pc:docMk/>
            <pc:sldMk cId="633287493" sldId="340"/>
            <ac:spMk id="7" creationId="{43D97745-426A-F342-97BC-413EAC0B3092}"/>
          </ac:spMkLst>
        </pc:spChg>
        <pc:spChg chg="del mod">
          <ac:chgData name="Alisa Kunapinun" userId="40a1b9ae2880c387" providerId="LiveId" clId="{17E8F837-24CA-41FA-9FE0-5283C0BA7DC6}" dt="2023-01-21T03:59:01.466" v="424" actId="478"/>
          <ac:spMkLst>
            <pc:docMk/>
            <pc:sldMk cId="633287493" sldId="340"/>
            <ac:spMk id="9" creationId="{4A19FA0A-53B7-624B-86B9-4B7EFAA80C2A}"/>
          </ac:spMkLst>
        </pc:spChg>
        <pc:spChg chg="del mod">
          <ac:chgData name="Alisa Kunapinun" userId="40a1b9ae2880c387" providerId="LiveId" clId="{17E8F837-24CA-41FA-9FE0-5283C0BA7DC6}" dt="2023-01-21T03:59:08.561" v="427" actId="478"/>
          <ac:spMkLst>
            <pc:docMk/>
            <pc:sldMk cId="633287493" sldId="340"/>
            <ac:spMk id="10" creationId="{989EF909-CDE2-4945-95D5-D93A4B38A494}"/>
          </ac:spMkLst>
        </pc:spChg>
        <pc:spChg chg="add">
          <ac:chgData name="Alisa Kunapinun" userId="40a1b9ae2880c387" providerId="LiveId" clId="{17E8F837-24CA-41FA-9FE0-5283C0BA7DC6}" dt="2023-01-21T04:01:28.615" v="443" actId="26606"/>
          <ac:spMkLst>
            <pc:docMk/>
            <pc:sldMk cId="633287493" sldId="340"/>
            <ac:spMk id="32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4:01:28.615" v="443" actId="26606"/>
          <ac:spMkLst>
            <pc:docMk/>
            <pc:sldMk cId="633287493" sldId="340"/>
            <ac:spMk id="33" creationId="{BC2574CF-1D35-4994-87BD-5A3378E1AB34}"/>
          </ac:spMkLst>
        </pc:spChg>
        <pc:grpChg chg="del">
          <ac:chgData name="Alisa Kunapinun" userId="40a1b9ae2880c387" providerId="LiveId" clId="{17E8F837-24CA-41FA-9FE0-5283C0BA7DC6}" dt="2023-01-21T03:59:25.173" v="430" actId="478"/>
          <ac:grpSpMkLst>
            <pc:docMk/>
            <pc:sldMk cId="633287493" sldId="340"/>
            <ac:grpSpMk id="8" creationId="{DB19CE49-7D72-734A-B2C4-C1BAE22D0C57}"/>
          </ac:grpSpMkLst>
        </pc:grpChg>
        <pc:grpChg chg="add">
          <ac:chgData name="Alisa Kunapinun" userId="40a1b9ae2880c387" providerId="LiveId" clId="{17E8F837-24CA-41FA-9FE0-5283C0BA7DC6}" dt="2023-01-21T04:01:28.615" v="443" actId="26606"/>
          <ac:grpSpMkLst>
            <pc:docMk/>
            <pc:sldMk cId="633287493" sldId="340"/>
            <ac:grpSpMk id="34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4:01:28.615" v="443" actId="26606"/>
          <ac:cxnSpMkLst>
            <pc:docMk/>
            <pc:sldMk cId="633287493" sldId="340"/>
            <ac:cxnSpMk id="35" creationId="{68B6AB33-DFE6-4FE4-94FE-C9E25424AD16}"/>
          </ac:cxnSpMkLst>
        </pc:cxnChg>
      </pc:sldChg>
      <pc:sldChg chg="addSp delSp modSp mod setBg">
        <pc:chgData name="Alisa Kunapinun" userId="40a1b9ae2880c387" providerId="LiveId" clId="{17E8F837-24CA-41FA-9FE0-5283C0BA7DC6}" dt="2023-01-21T04:03:05.944" v="455" actId="26606"/>
        <pc:sldMkLst>
          <pc:docMk/>
          <pc:sldMk cId="1311234740" sldId="341"/>
        </pc:sldMkLst>
        <pc:spChg chg="mod">
          <ac:chgData name="Alisa Kunapinun" userId="40a1b9ae2880c387" providerId="LiveId" clId="{17E8F837-24CA-41FA-9FE0-5283C0BA7DC6}" dt="2023-01-21T04:03:05.944" v="455" actId="26606"/>
          <ac:spMkLst>
            <pc:docMk/>
            <pc:sldMk cId="1311234740" sldId="341"/>
            <ac:spMk id="2" creationId="{8C51D504-2D29-ED47-AED5-37D85B7BA02F}"/>
          </ac:spMkLst>
        </pc:spChg>
        <pc:spChg chg="mod">
          <ac:chgData name="Alisa Kunapinun" userId="40a1b9ae2880c387" providerId="LiveId" clId="{17E8F837-24CA-41FA-9FE0-5283C0BA7DC6}" dt="2023-01-21T04:03:05.944" v="455" actId="26606"/>
          <ac:spMkLst>
            <pc:docMk/>
            <pc:sldMk cId="1311234740" sldId="341"/>
            <ac:spMk id="3" creationId="{63CB36D6-5EC3-964C-AE99-4800DF500A5D}"/>
          </ac:spMkLst>
        </pc:spChg>
        <pc:spChg chg="del mod">
          <ac:chgData name="Alisa Kunapinun" userId="40a1b9ae2880c387" providerId="LiveId" clId="{17E8F837-24CA-41FA-9FE0-5283C0BA7DC6}" dt="2023-01-21T04:02:28.419" v="449" actId="478"/>
          <ac:spMkLst>
            <pc:docMk/>
            <pc:sldMk cId="1311234740" sldId="341"/>
            <ac:spMk id="4" creationId="{D92C600D-2573-E048-A0EE-2742D3375DE1}"/>
          </ac:spMkLst>
        </pc:spChg>
        <pc:spChg chg="del">
          <ac:chgData name="Alisa Kunapinun" userId="40a1b9ae2880c387" providerId="LiveId" clId="{17E8F837-24CA-41FA-9FE0-5283C0BA7DC6}" dt="2023-01-21T04:02:19.793" v="447" actId="478"/>
          <ac:spMkLst>
            <pc:docMk/>
            <pc:sldMk cId="1311234740" sldId="341"/>
            <ac:spMk id="5" creationId="{023EED54-6BAB-2542-BA03-0F8816E93D00}"/>
          </ac:spMkLst>
        </pc:spChg>
        <pc:spChg chg="del">
          <ac:chgData name="Alisa Kunapinun" userId="40a1b9ae2880c387" providerId="LiveId" clId="{17E8F837-24CA-41FA-9FE0-5283C0BA7DC6}" dt="2023-01-21T04:02:55.554" v="454" actId="478"/>
          <ac:spMkLst>
            <pc:docMk/>
            <pc:sldMk cId="1311234740" sldId="341"/>
            <ac:spMk id="6" creationId="{640932C5-31A2-5042-BC93-2ED100CD8123}"/>
          </ac:spMkLst>
        </pc:spChg>
        <pc:spChg chg="add">
          <ac:chgData name="Alisa Kunapinun" userId="40a1b9ae2880c387" providerId="LiveId" clId="{17E8F837-24CA-41FA-9FE0-5283C0BA7DC6}" dt="2023-01-21T04:03:05.944" v="455" actId="26606"/>
          <ac:spMkLst>
            <pc:docMk/>
            <pc:sldMk cId="1311234740" sldId="341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4:03:05.944" v="455" actId="26606"/>
          <ac:spMkLst>
            <pc:docMk/>
            <pc:sldMk cId="1311234740" sldId="341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4:03:05.944" v="455" actId="26606"/>
          <ac:grpSpMkLst>
            <pc:docMk/>
            <pc:sldMk cId="1311234740" sldId="341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4:03:05.944" v="455" actId="26606"/>
          <ac:cxnSpMkLst>
            <pc:docMk/>
            <pc:sldMk cId="1311234740" sldId="341"/>
            <ac:cxnSpMk id="35" creationId="{68B6AB33-DFE6-4FE4-94FE-C9E25424AD16}"/>
          </ac:cxnSpMkLst>
        </pc:cxnChg>
      </pc:sldChg>
      <pc:sldChg chg="addSp delSp modSp mod setBg">
        <pc:chgData name="Alisa Kunapinun" userId="40a1b9ae2880c387" providerId="LiveId" clId="{17E8F837-24CA-41FA-9FE0-5283C0BA7DC6}" dt="2023-01-21T04:03:56.372" v="469" actId="14100"/>
        <pc:sldMkLst>
          <pc:docMk/>
          <pc:sldMk cId="3513311804" sldId="342"/>
        </pc:sldMkLst>
        <pc:spChg chg="mod">
          <ac:chgData name="Alisa Kunapinun" userId="40a1b9ae2880c387" providerId="LiveId" clId="{17E8F837-24CA-41FA-9FE0-5283C0BA7DC6}" dt="2023-01-21T04:03:50.794" v="468" actId="26606"/>
          <ac:spMkLst>
            <pc:docMk/>
            <pc:sldMk cId="3513311804" sldId="342"/>
            <ac:spMk id="2" creationId="{58E05F73-9DBC-DE4F-AD1E-C5C6AF415591}"/>
          </ac:spMkLst>
        </pc:spChg>
        <pc:spChg chg="mod">
          <ac:chgData name="Alisa Kunapinun" userId="40a1b9ae2880c387" providerId="LiveId" clId="{17E8F837-24CA-41FA-9FE0-5283C0BA7DC6}" dt="2023-01-21T04:03:56.372" v="469" actId="14100"/>
          <ac:spMkLst>
            <pc:docMk/>
            <pc:sldMk cId="3513311804" sldId="342"/>
            <ac:spMk id="3" creationId="{16E3721A-993E-374B-B8BA-75E8FE7DB198}"/>
          </ac:spMkLst>
        </pc:spChg>
        <pc:spChg chg="del">
          <ac:chgData name="Alisa Kunapinun" userId="40a1b9ae2880c387" providerId="LiveId" clId="{17E8F837-24CA-41FA-9FE0-5283C0BA7DC6}" dt="2023-01-21T04:03:14.336" v="456" actId="478"/>
          <ac:spMkLst>
            <pc:docMk/>
            <pc:sldMk cId="3513311804" sldId="342"/>
            <ac:spMk id="4" creationId="{3F2C2127-E57B-2A42-9FA9-CAD86ED357A3}"/>
          </ac:spMkLst>
        </pc:spChg>
        <pc:spChg chg="del mod">
          <ac:chgData name="Alisa Kunapinun" userId="40a1b9ae2880c387" providerId="LiveId" clId="{17E8F837-24CA-41FA-9FE0-5283C0BA7DC6}" dt="2023-01-21T04:03:29.651" v="462" actId="478"/>
          <ac:spMkLst>
            <pc:docMk/>
            <pc:sldMk cId="3513311804" sldId="342"/>
            <ac:spMk id="5" creationId="{423DB5D2-6C1A-8145-A809-89F9F1E54B0A}"/>
          </ac:spMkLst>
        </pc:spChg>
        <pc:spChg chg="add">
          <ac:chgData name="Alisa Kunapinun" userId="40a1b9ae2880c387" providerId="LiveId" clId="{17E8F837-24CA-41FA-9FE0-5283C0BA7DC6}" dt="2023-01-21T04:03:50.794" v="468" actId="26606"/>
          <ac:spMkLst>
            <pc:docMk/>
            <pc:sldMk cId="3513311804" sldId="342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4:03:50.794" v="468" actId="26606"/>
          <ac:spMkLst>
            <pc:docMk/>
            <pc:sldMk cId="3513311804" sldId="342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4:03:50.794" v="468" actId="26606"/>
          <ac:grpSpMkLst>
            <pc:docMk/>
            <pc:sldMk cId="3513311804" sldId="342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4:03:50.794" v="468" actId="26606"/>
          <ac:cxnSpMkLst>
            <pc:docMk/>
            <pc:sldMk cId="3513311804" sldId="342"/>
            <ac:cxnSpMk id="35" creationId="{68B6AB33-DFE6-4FE4-94FE-C9E25424AD16}"/>
          </ac:cxnSpMkLst>
        </pc:cxnChg>
      </pc:sldChg>
      <pc:sldChg chg="addSp delSp modSp mod setBg">
        <pc:chgData name="Alisa Kunapinun" userId="40a1b9ae2880c387" providerId="LiveId" clId="{17E8F837-24CA-41FA-9FE0-5283C0BA7DC6}" dt="2023-01-21T04:04:44.936" v="479" actId="14100"/>
        <pc:sldMkLst>
          <pc:docMk/>
          <pc:sldMk cId="2475099315" sldId="343"/>
        </pc:sldMkLst>
        <pc:spChg chg="mod">
          <ac:chgData name="Alisa Kunapinun" userId="40a1b9ae2880c387" providerId="LiveId" clId="{17E8F837-24CA-41FA-9FE0-5283C0BA7DC6}" dt="2023-01-21T04:04:39.314" v="478" actId="26606"/>
          <ac:spMkLst>
            <pc:docMk/>
            <pc:sldMk cId="2475099315" sldId="343"/>
            <ac:spMk id="2" creationId="{22D4775D-7B33-3B4F-B8E4-64490A4C96D1}"/>
          </ac:spMkLst>
        </pc:spChg>
        <pc:spChg chg="mod">
          <ac:chgData name="Alisa Kunapinun" userId="40a1b9ae2880c387" providerId="LiveId" clId="{17E8F837-24CA-41FA-9FE0-5283C0BA7DC6}" dt="2023-01-21T04:04:44.936" v="479" actId="14100"/>
          <ac:spMkLst>
            <pc:docMk/>
            <pc:sldMk cId="2475099315" sldId="343"/>
            <ac:spMk id="3" creationId="{247F48D8-E06F-E64A-8D6E-550B6332C2DB}"/>
          </ac:spMkLst>
        </pc:spChg>
        <pc:spChg chg="del">
          <ac:chgData name="Alisa Kunapinun" userId="40a1b9ae2880c387" providerId="LiveId" clId="{17E8F837-24CA-41FA-9FE0-5283C0BA7DC6}" dt="2023-01-21T04:04:16.285" v="477" actId="478"/>
          <ac:spMkLst>
            <pc:docMk/>
            <pc:sldMk cId="2475099315" sldId="343"/>
            <ac:spMk id="4" creationId="{28BB2A38-7724-8241-B97A-516018A8126D}"/>
          </ac:spMkLst>
        </pc:spChg>
        <pc:spChg chg="add">
          <ac:chgData name="Alisa Kunapinun" userId="40a1b9ae2880c387" providerId="LiveId" clId="{17E8F837-24CA-41FA-9FE0-5283C0BA7DC6}" dt="2023-01-21T04:04:39.314" v="478" actId="26606"/>
          <ac:spMkLst>
            <pc:docMk/>
            <pc:sldMk cId="2475099315" sldId="343"/>
            <ac:spMk id="8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4:04:39.314" v="478" actId="26606"/>
          <ac:spMkLst>
            <pc:docMk/>
            <pc:sldMk cId="2475099315" sldId="343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4:04:39.314" v="478" actId="26606"/>
          <ac:grpSpMkLst>
            <pc:docMk/>
            <pc:sldMk cId="2475099315" sldId="343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4:04:39.314" v="478" actId="26606"/>
          <ac:cxnSpMkLst>
            <pc:docMk/>
            <pc:sldMk cId="2475099315" sldId="343"/>
            <ac:cxnSpMk id="35" creationId="{68B6AB33-DFE6-4FE4-94FE-C9E25424AD16}"/>
          </ac:cxnSpMkLst>
        </pc:cxnChg>
      </pc:sldChg>
      <pc:sldChg chg="addSp delSp modSp add mod setBg delDesignElem">
        <pc:chgData name="Alisa Kunapinun" userId="40a1b9ae2880c387" providerId="LiveId" clId="{17E8F837-24CA-41FA-9FE0-5283C0BA7DC6}" dt="2023-01-21T03:13:26.714" v="49" actId="5793"/>
        <pc:sldMkLst>
          <pc:docMk/>
          <pc:sldMk cId="2062840436" sldId="344"/>
        </pc:sldMkLst>
        <pc:spChg chg="mod">
          <ac:chgData name="Alisa Kunapinun" userId="40a1b9ae2880c387" providerId="LiveId" clId="{17E8F837-24CA-41FA-9FE0-5283C0BA7DC6}" dt="2023-01-21T03:12:32.883" v="33"/>
          <ac:spMkLst>
            <pc:docMk/>
            <pc:sldMk cId="2062840436" sldId="344"/>
            <ac:spMk id="2" creationId="{EAD943B8-104D-44FE-8E26-39C52802CC04}"/>
          </ac:spMkLst>
        </pc:spChg>
        <pc:spChg chg="mod">
          <ac:chgData name="Alisa Kunapinun" userId="40a1b9ae2880c387" providerId="LiveId" clId="{17E8F837-24CA-41FA-9FE0-5283C0BA7DC6}" dt="2023-01-21T03:13:26.714" v="49" actId="5793"/>
          <ac:spMkLst>
            <pc:docMk/>
            <pc:sldMk cId="2062840436" sldId="344"/>
            <ac:spMk id="3" creationId="{AA58C584-8A46-4CD8-A218-44DA4783A16F}"/>
          </ac:spMkLst>
        </pc:spChg>
        <pc:spChg chg="add">
          <ac:chgData name="Alisa Kunapinun" userId="40a1b9ae2880c387" providerId="LiveId" clId="{17E8F837-24CA-41FA-9FE0-5283C0BA7DC6}" dt="2023-01-21T03:12:22.762" v="32" actId="26606"/>
          <ac:spMkLst>
            <pc:docMk/>
            <pc:sldMk cId="2062840436" sldId="344"/>
            <ac:spMk id="6" creationId="{48CAE4AE-A9DF-45AF-9A9C-1712BC63418E}"/>
          </ac:spMkLst>
        </pc:spChg>
        <pc:spChg chg="add">
          <ac:chgData name="Alisa Kunapinun" userId="40a1b9ae2880c387" providerId="LiveId" clId="{17E8F837-24CA-41FA-9FE0-5283C0BA7DC6}" dt="2023-01-21T03:12:22.762" v="32" actId="26606"/>
          <ac:spMkLst>
            <pc:docMk/>
            <pc:sldMk cId="2062840436" sldId="344"/>
            <ac:spMk id="8" creationId="{E972DE0D-2E53-4159-ABD3-C601524262C2}"/>
          </ac:spMkLst>
        </pc:spChg>
        <pc:spChg chg="del">
          <ac:chgData name="Alisa Kunapinun" userId="40a1b9ae2880c387" providerId="LiveId" clId="{17E8F837-24CA-41FA-9FE0-5283C0BA7DC6}" dt="2023-01-21T03:12:01.557" v="30"/>
          <ac:spMkLst>
            <pc:docMk/>
            <pc:sldMk cId="2062840436" sldId="344"/>
            <ac:spMk id="9" creationId="{828D1E49-2A21-4A83-A0E0-FB1597B4B2ED}"/>
          </ac:spMkLst>
        </pc:spChg>
        <pc:spChg chg="mod">
          <ac:chgData name="Alisa Kunapinun" userId="40a1b9ae2880c387" providerId="LiveId" clId="{17E8F837-24CA-41FA-9FE0-5283C0BA7DC6}" dt="2023-01-21T03:13:16.718" v="46" actId="1076"/>
          <ac:spMkLst>
            <pc:docMk/>
            <pc:sldMk cId="2062840436" sldId="344"/>
            <ac:spMk id="33" creationId="{4F942DD0-576F-C729-4EEF-07B82D09A261}"/>
          </ac:spMkLst>
        </pc:spChg>
        <pc:spChg chg="del">
          <ac:chgData name="Alisa Kunapinun" userId="40a1b9ae2880c387" providerId="LiveId" clId="{17E8F837-24CA-41FA-9FE0-5283C0BA7DC6}" dt="2023-01-21T03:12:01.557" v="30"/>
          <ac:spMkLst>
            <pc:docMk/>
            <pc:sldMk cId="2062840436" sldId="344"/>
            <ac:spMk id="34" creationId="{E972DE0D-2E53-4159-ABD3-C601524262C2}"/>
          </ac:spMkLst>
        </pc:spChg>
        <pc:spChg chg="mod">
          <ac:chgData name="Alisa Kunapinun" userId="40a1b9ae2880c387" providerId="LiveId" clId="{17E8F837-24CA-41FA-9FE0-5283C0BA7DC6}" dt="2023-01-21T03:13:16.718" v="46" actId="1076"/>
          <ac:spMkLst>
            <pc:docMk/>
            <pc:sldMk cId="2062840436" sldId="344"/>
            <ac:spMk id="35" creationId="{2B5BB3F1-1A93-8FC6-B632-C38F827FD6AE}"/>
          </ac:spMkLst>
        </pc:spChg>
        <pc:grpChg chg="add mod">
          <ac:chgData name="Alisa Kunapinun" userId="40a1b9ae2880c387" providerId="LiveId" clId="{17E8F837-24CA-41FA-9FE0-5283C0BA7DC6}" dt="2023-01-21T03:13:16.718" v="46" actId="1076"/>
          <ac:grpSpMkLst>
            <pc:docMk/>
            <pc:sldMk cId="2062840436" sldId="344"/>
            <ac:grpSpMk id="5" creationId="{581C5DA1-BF71-9EAF-D4EC-BEA1FBC818F4}"/>
          </ac:grpSpMkLst>
        </pc:grpChg>
        <pc:grpChg chg="add">
          <ac:chgData name="Alisa Kunapinun" userId="40a1b9ae2880c387" providerId="LiveId" clId="{17E8F837-24CA-41FA-9FE0-5283C0BA7DC6}" dt="2023-01-21T03:12:22.762" v="32" actId="26606"/>
          <ac:grpSpMkLst>
            <pc:docMk/>
            <pc:sldMk cId="2062840436" sldId="344"/>
            <ac:grpSpMk id="7" creationId="{6C272060-BC98-4C91-A58F-4DFEC566CF7F}"/>
          </ac:grpSpMkLst>
        </pc:grpChg>
        <pc:grpChg chg="del">
          <ac:chgData name="Alisa Kunapinun" userId="40a1b9ae2880c387" providerId="LiveId" clId="{17E8F837-24CA-41FA-9FE0-5283C0BA7DC6}" dt="2023-01-21T03:12:01.557" v="30"/>
          <ac:grpSpMkLst>
            <pc:docMk/>
            <pc:sldMk cId="2062840436" sldId="344"/>
            <ac:grpSpMk id="11" creationId="{088B852E-5494-418B-A833-75CF016A9E20}"/>
          </ac:grpSpMkLst>
        </pc:grpChg>
        <pc:picChg chg="del mod">
          <ac:chgData name="Alisa Kunapinun" userId="40a1b9ae2880c387" providerId="LiveId" clId="{17E8F837-24CA-41FA-9FE0-5283C0BA7DC6}" dt="2023-01-21T03:12:45.605" v="38" actId="478"/>
          <ac:picMkLst>
            <pc:docMk/>
            <pc:sldMk cId="2062840436" sldId="344"/>
            <ac:picMk id="4" creationId="{E48576BD-9429-4E85-83E2-60D78F07974A}"/>
          </ac:picMkLst>
        </pc:picChg>
        <pc:picChg chg="mod">
          <ac:chgData name="Alisa Kunapinun" userId="40a1b9ae2880c387" providerId="LiveId" clId="{17E8F837-24CA-41FA-9FE0-5283C0BA7DC6}" dt="2023-01-21T03:13:16.718" v="46" actId="1076"/>
          <ac:picMkLst>
            <pc:docMk/>
            <pc:sldMk cId="2062840436" sldId="344"/>
            <ac:picMk id="10" creationId="{BF9A2398-1D5C-54E3-EC78-FB91F11578F2}"/>
          </ac:picMkLst>
        </pc:picChg>
      </pc:sldChg>
      <pc:sldChg chg="modSp add mod">
        <pc:chgData name="Alisa Kunapinun" userId="40a1b9ae2880c387" providerId="LiveId" clId="{17E8F837-24CA-41FA-9FE0-5283C0BA7DC6}" dt="2023-01-21T03:21:19.779" v="129"/>
        <pc:sldMkLst>
          <pc:docMk/>
          <pc:sldMk cId="3850682126" sldId="345"/>
        </pc:sldMkLst>
        <pc:spChg chg="mod">
          <ac:chgData name="Alisa Kunapinun" userId="40a1b9ae2880c387" providerId="LiveId" clId="{17E8F837-24CA-41FA-9FE0-5283C0BA7DC6}" dt="2023-01-21T03:21:19.779" v="129"/>
          <ac:spMkLst>
            <pc:docMk/>
            <pc:sldMk cId="3850682126" sldId="345"/>
            <ac:spMk id="2" creationId="{B10CB44E-E597-9140-A226-DCCB8E41D763}"/>
          </ac:spMkLst>
        </pc:spChg>
        <pc:spChg chg="mod">
          <ac:chgData name="Alisa Kunapinun" userId="40a1b9ae2880c387" providerId="LiveId" clId="{17E8F837-24CA-41FA-9FE0-5283C0BA7DC6}" dt="2023-01-21T03:21:10.825" v="128" actId="14100"/>
          <ac:spMkLst>
            <pc:docMk/>
            <pc:sldMk cId="3850682126" sldId="345"/>
            <ac:spMk id="3" creationId="{9F8AB3EF-09F3-1C47-A7DE-5AFF41B6CFCA}"/>
          </ac:spMkLst>
        </pc:spChg>
      </pc:sldChg>
      <pc:sldChg chg="addSp delSp add del setBg delDesignElem">
        <pc:chgData name="Alisa Kunapinun" userId="40a1b9ae2880c387" providerId="LiveId" clId="{17E8F837-24CA-41FA-9FE0-5283C0BA7DC6}" dt="2023-01-21T03:21:58.641" v="135"/>
        <pc:sldMkLst>
          <pc:docMk/>
          <pc:sldMk cId="709479824" sldId="346"/>
        </pc:sldMkLst>
        <pc:spChg chg="add del">
          <ac:chgData name="Alisa Kunapinun" userId="40a1b9ae2880c387" providerId="LiveId" clId="{17E8F837-24CA-41FA-9FE0-5283C0BA7DC6}" dt="2023-01-21T03:21:58.641" v="135"/>
          <ac:spMkLst>
            <pc:docMk/>
            <pc:sldMk cId="709479824" sldId="346"/>
            <ac:spMk id="8" creationId="{D75627FE-0AC5-4349-AC08-45A58BEC9B8C}"/>
          </ac:spMkLst>
        </pc:spChg>
        <pc:spChg chg="add del">
          <ac:chgData name="Alisa Kunapinun" userId="40a1b9ae2880c387" providerId="LiveId" clId="{17E8F837-24CA-41FA-9FE0-5283C0BA7DC6}" dt="2023-01-21T03:21:58.641" v="135"/>
          <ac:spMkLst>
            <pc:docMk/>
            <pc:sldMk cId="709479824" sldId="346"/>
            <ac:spMk id="33" creationId="{BC2574CF-1D35-4994-87BD-5A3378E1AB34}"/>
          </ac:spMkLst>
        </pc:spChg>
        <pc:grpChg chg="add del">
          <ac:chgData name="Alisa Kunapinun" userId="40a1b9ae2880c387" providerId="LiveId" clId="{17E8F837-24CA-41FA-9FE0-5283C0BA7DC6}" dt="2023-01-21T03:21:58.641" v="135"/>
          <ac:grpSpMkLst>
            <pc:docMk/>
            <pc:sldMk cId="709479824" sldId="346"/>
            <ac:grpSpMk id="10" creationId="{F87AAF7B-2090-475D-9C3E-FDC03DD87A88}"/>
          </ac:grpSpMkLst>
        </pc:grpChg>
        <pc:cxnChg chg="add del">
          <ac:chgData name="Alisa Kunapinun" userId="40a1b9ae2880c387" providerId="LiveId" clId="{17E8F837-24CA-41FA-9FE0-5283C0BA7DC6}" dt="2023-01-21T03:21:58.641" v="135"/>
          <ac:cxnSpMkLst>
            <pc:docMk/>
            <pc:sldMk cId="709479824" sldId="346"/>
            <ac:cxnSpMk id="35" creationId="{68B6AB33-DFE6-4FE4-94FE-C9E25424AD16}"/>
          </ac:cxnSpMkLst>
        </pc:cxnChg>
      </pc:sldChg>
      <pc:sldChg chg="add del">
        <pc:chgData name="Alisa Kunapinun" userId="40a1b9ae2880c387" providerId="LiveId" clId="{17E8F837-24CA-41FA-9FE0-5283C0BA7DC6}" dt="2023-01-21T03:22:05.071" v="137" actId="2696"/>
        <pc:sldMkLst>
          <pc:docMk/>
          <pc:sldMk cId="3685418916" sldId="346"/>
        </pc:sldMkLst>
      </pc:sldChg>
      <pc:sldChg chg="addSp delSp modSp add mod setBg delDesignElem">
        <pc:chgData name="Alisa Kunapinun" userId="40a1b9ae2880c387" providerId="LiveId" clId="{17E8F837-24CA-41FA-9FE0-5283C0BA7DC6}" dt="2023-01-21T03:24:26.651" v="188"/>
        <pc:sldMkLst>
          <pc:docMk/>
          <pc:sldMk cId="4037401248" sldId="346"/>
        </pc:sldMkLst>
        <pc:spChg chg="mod">
          <ac:chgData name="Alisa Kunapinun" userId="40a1b9ae2880c387" providerId="LiveId" clId="{17E8F837-24CA-41FA-9FE0-5283C0BA7DC6}" dt="2023-01-21T03:22:32.874" v="141"/>
          <ac:spMkLst>
            <pc:docMk/>
            <pc:sldMk cId="4037401248" sldId="346"/>
            <ac:spMk id="2" creationId="{B8A69968-9479-CC46-A053-53477BDA0E79}"/>
          </ac:spMkLst>
        </pc:spChg>
        <pc:spChg chg="mod">
          <ac:chgData name="Alisa Kunapinun" userId="40a1b9ae2880c387" providerId="LiveId" clId="{17E8F837-24CA-41FA-9FE0-5283C0BA7DC6}" dt="2023-01-21T03:24:26.651" v="188"/>
          <ac:spMkLst>
            <pc:docMk/>
            <pc:sldMk cId="4037401248" sldId="346"/>
            <ac:spMk id="3" creationId="{EE201F8E-7FFD-8149-92F2-0E94AB833778}"/>
          </ac:spMkLst>
        </pc:spChg>
        <pc:spChg chg="add">
          <ac:chgData name="Alisa Kunapinun" userId="40a1b9ae2880c387" providerId="LiveId" clId="{17E8F837-24CA-41FA-9FE0-5283C0BA7DC6}" dt="2023-01-21T03:22:21.633" v="140" actId="26606"/>
          <ac:spMkLst>
            <pc:docMk/>
            <pc:sldMk cId="4037401248" sldId="346"/>
            <ac:spMk id="5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22:21.633" v="140" actId="26606"/>
          <ac:spMkLst>
            <pc:docMk/>
            <pc:sldMk cId="4037401248" sldId="346"/>
            <ac:spMk id="7" creationId="{BC2574CF-1D35-4994-87BD-5A3378E1AB34}"/>
          </ac:spMkLst>
        </pc:spChg>
        <pc:spChg chg="del">
          <ac:chgData name="Alisa Kunapinun" userId="40a1b9ae2880c387" providerId="LiveId" clId="{17E8F837-24CA-41FA-9FE0-5283C0BA7DC6}" dt="2023-01-21T03:22:08.346" v="139"/>
          <ac:spMkLst>
            <pc:docMk/>
            <pc:sldMk cId="4037401248" sldId="346"/>
            <ac:spMk id="8" creationId="{D75627FE-0AC5-4349-AC08-45A58BEC9B8C}"/>
          </ac:spMkLst>
        </pc:spChg>
        <pc:spChg chg="del">
          <ac:chgData name="Alisa Kunapinun" userId="40a1b9ae2880c387" providerId="LiveId" clId="{17E8F837-24CA-41FA-9FE0-5283C0BA7DC6}" dt="2023-01-21T03:22:08.346" v="139"/>
          <ac:spMkLst>
            <pc:docMk/>
            <pc:sldMk cId="4037401248" sldId="346"/>
            <ac:spMk id="33" creationId="{BC2574CF-1D35-4994-87BD-5A3378E1AB34}"/>
          </ac:spMkLst>
        </pc:spChg>
        <pc:grpChg chg="add">
          <ac:chgData name="Alisa Kunapinun" userId="40a1b9ae2880c387" providerId="LiveId" clId="{17E8F837-24CA-41FA-9FE0-5283C0BA7DC6}" dt="2023-01-21T03:22:21.633" v="140" actId="26606"/>
          <ac:grpSpMkLst>
            <pc:docMk/>
            <pc:sldMk cId="4037401248" sldId="346"/>
            <ac:grpSpMk id="6" creationId="{F87AAF7B-2090-475D-9C3E-FDC03DD87A88}"/>
          </ac:grpSpMkLst>
        </pc:grpChg>
        <pc:grpChg chg="del">
          <ac:chgData name="Alisa Kunapinun" userId="40a1b9ae2880c387" providerId="LiveId" clId="{17E8F837-24CA-41FA-9FE0-5283C0BA7DC6}" dt="2023-01-21T03:22:08.346" v="139"/>
          <ac:grpSpMkLst>
            <pc:docMk/>
            <pc:sldMk cId="4037401248" sldId="346"/>
            <ac:grpSpMk id="10" creationId="{F87AAF7B-2090-475D-9C3E-FDC03DD87A88}"/>
          </ac:grpSpMkLst>
        </pc:grpChg>
        <pc:cxnChg chg="add">
          <ac:chgData name="Alisa Kunapinun" userId="40a1b9ae2880c387" providerId="LiveId" clId="{17E8F837-24CA-41FA-9FE0-5283C0BA7DC6}" dt="2023-01-21T03:22:21.633" v="140" actId="26606"/>
          <ac:cxnSpMkLst>
            <pc:docMk/>
            <pc:sldMk cId="4037401248" sldId="346"/>
            <ac:cxnSpMk id="9" creationId="{68B6AB33-DFE6-4FE4-94FE-C9E25424AD16}"/>
          </ac:cxnSpMkLst>
        </pc:cxnChg>
        <pc:cxnChg chg="del">
          <ac:chgData name="Alisa Kunapinun" userId="40a1b9ae2880c387" providerId="LiveId" clId="{17E8F837-24CA-41FA-9FE0-5283C0BA7DC6}" dt="2023-01-21T03:22:08.346" v="139"/>
          <ac:cxnSpMkLst>
            <pc:docMk/>
            <pc:sldMk cId="4037401248" sldId="346"/>
            <ac:cxnSpMk id="35" creationId="{68B6AB33-DFE6-4FE4-94FE-C9E25424AD16}"/>
          </ac:cxnSpMkLst>
        </pc:cxnChg>
      </pc:sldChg>
      <pc:sldChg chg="addSp delSp modSp add mod">
        <pc:chgData name="Alisa Kunapinun" userId="40a1b9ae2880c387" providerId="LiveId" clId="{17E8F837-24CA-41FA-9FE0-5283C0BA7DC6}" dt="2023-01-21T03:25:22.360" v="205" actId="1076"/>
        <pc:sldMkLst>
          <pc:docMk/>
          <pc:sldMk cId="1693672079" sldId="347"/>
        </pc:sldMkLst>
        <pc:spChg chg="del">
          <ac:chgData name="Alisa Kunapinun" userId="40a1b9ae2880c387" providerId="LiveId" clId="{17E8F837-24CA-41FA-9FE0-5283C0BA7DC6}" dt="2023-01-21T03:24:52.608" v="192" actId="478"/>
          <ac:spMkLst>
            <pc:docMk/>
            <pc:sldMk cId="1693672079" sldId="347"/>
            <ac:spMk id="3" creationId="{EE201F8E-7FFD-8149-92F2-0E94AB833778}"/>
          </ac:spMkLst>
        </pc:spChg>
        <pc:spChg chg="add del mod">
          <ac:chgData name="Alisa Kunapinun" userId="40a1b9ae2880c387" providerId="LiveId" clId="{17E8F837-24CA-41FA-9FE0-5283C0BA7DC6}" dt="2023-01-21T03:25:12.629" v="201" actId="478"/>
          <ac:spMkLst>
            <pc:docMk/>
            <pc:sldMk cId="1693672079" sldId="347"/>
            <ac:spMk id="8" creationId="{5F3AF637-B17B-D476-0F2D-C83B003F50F7}"/>
          </ac:spMkLst>
        </pc:spChg>
        <pc:spChg chg="add del mod">
          <ac:chgData name="Alisa Kunapinun" userId="40a1b9ae2880c387" providerId="LiveId" clId="{17E8F837-24CA-41FA-9FE0-5283C0BA7DC6}" dt="2023-01-21T03:24:54.850" v="194"/>
          <ac:spMkLst>
            <pc:docMk/>
            <pc:sldMk cId="1693672079" sldId="347"/>
            <ac:spMk id="10" creationId="{A3A78362-F87D-015A-3D92-8D9FB4B1882E}"/>
          </ac:spMkLst>
        </pc:spChg>
        <pc:spChg chg="add del mod">
          <ac:chgData name="Alisa Kunapinun" userId="40a1b9ae2880c387" providerId="LiveId" clId="{17E8F837-24CA-41FA-9FE0-5283C0BA7DC6}" dt="2023-01-21T03:24:54.850" v="194"/>
          <ac:spMkLst>
            <pc:docMk/>
            <pc:sldMk cId="1693672079" sldId="347"/>
            <ac:spMk id="32" creationId="{DA1B5866-0DCD-4B90-B800-95BE4DF7F687}"/>
          </ac:spMkLst>
        </pc:spChg>
        <pc:spChg chg="add del mod">
          <ac:chgData name="Alisa Kunapinun" userId="40a1b9ae2880c387" providerId="LiveId" clId="{17E8F837-24CA-41FA-9FE0-5283C0BA7DC6}" dt="2023-01-21T03:24:54.850" v="194"/>
          <ac:spMkLst>
            <pc:docMk/>
            <pc:sldMk cId="1693672079" sldId="347"/>
            <ac:spMk id="36" creationId="{B9A3893A-893B-1F28-ABE1-102C373A114D}"/>
          </ac:spMkLst>
        </pc:spChg>
        <pc:spChg chg="add mod">
          <ac:chgData name="Alisa Kunapinun" userId="40a1b9ae2880c387" providerId="LiveId" clId="{17E8F837-24CA-41FA-9FE0-5283C0BA7DC6}" dt="2023-01-21T03:25:17.163" v="204" actId="1038"/>
          <ac:spMkLst>
            <pc:docMk/>
            <pc:sldMk cId="1693672079" sldId="347"/>
            <ac:spMk id="37" creationId="{0D660775-5E34-4427-8992-C933093F93FF}"/>
          </ac:spMkLst>
        </pc:spChg>
        <pc:spChg chg="add mod">
          <ac:chgData name="Alisa Kunapinun" userId="40a1b9ae2880c387" providerId="LiveId" clId="{17E8F837-24CA-41FA-9FE0-5283C0BA7DC6}" dt="2023-01-21T03:24:57.726" v="195"/>
          <ac:spMkLst>
            <pc:docMk/>
            <pc:sldMk cId="1693672079" sldId="347"/>
            <ac:spMk id="38" creationId="{FF1B5C52-3B84-73F7-87A8-817C21F47B13}"/>
          </ac:spMkLst>
        </pc:spChg>
        <pc:spChg chg="add mod">
          <ac:chgData name="Alisa Kunapinun" userId="40a1b9ae2880c387" providerId="LiveId" clId="{17E8F837-24CA-41FA-9FE0-5283C0BA7DC6}" dt="2023-01-21T03:25:22.360" v="205" actId="1076"/>
          <ac:spMkLst>
            <pc:docMk/>
            <pc:sldMk cId="1693672079" sldId="347"/>
            <ac:spMk id="42" creationId="{BF2BACD5-EB8A-3D87-D28A-83444877AA25}"/>
          </ac:spMkLst>
        </pc:spChg>
        <pc:grpChg chg="add del mod">
          <ac:chgData name="Alisa Kunapinun" userId="40a1b9ae2880c387" providerId="LiveId" clId="{17E8F837-24CA-41FA-9FE0-5283C0BA7DC6}" dt="2023-01-21T03:24:54.850" v="194"/>
          <ac:grpSpMkLst>
            <pc:docMk/>
            <pc:sldMk cId="1693672079" sldId="347"/>
            <ac:grpSpMk id="33" creationId="{5C2AC318-262F-5776-3E0E-E633BB302CFE}"/>
          </ac:grpSpMkLst>
        </pc:grpChg>
        <pc:grpChg chg="add mod">
          <ac:chgData name="Alisa Kunapinun" userId="40a1b9ae2880c387" providerId="LiveId" clId="{17E8F837-24CA-41FA-9FE0-5283C0BA7DC6}" dt="2023-01-21T03:24:57.726" v="195"/>
          <ac:grpSpMkLst>
            <pc:docMk/>
            <pc:sldMk cId="1693672079" sldId="347"/>
            <ac:grpSpMk id="39" creationId="{DB0D2B4C-A26B-B2A1-14CD-83A032A84473}"/>
          </ac:grpSpMkLst>
        </pc:grpChg>
        <pc:cxnChg chg="mod">
          <ac:chgData name="Alisa Kunapinun" userId="40a1b9ae2880c387" providerId="LiveId" clId="{17E8F837-24CA-41FA-9FE0-5283C0BA7DC6}" dt="2023-01-21T03:24:53.091" v="193"/>
          <ac:cxnSpMkLst>
            <pc:docMk/>
            <pc:sldMk cId="1693672079" sldId="347"/>
            <ac:cxnSpMk id="34" creationId="{E1324AE8-D17C-3286-13B9-3E959CEC5FB0}"/>
          </ac:cxnSpMkLst>
        </pc:cxnChg>
        <pc:cxnChg chg="mod">
          <ac:chgData name="Alisa Kunapinun" userId="40a1b9ae2880c387" providerId="LiveId" clId="{17E8F837-24CA-41FA-9FE0-5283C0BA7DC6}" dt="2023-01-21T03:24:53.091" v="193"/>
          <ac:cxnSpMkLst>
            <pc:docMk/>
            <pc:sldMk cId="1693672079" sldId="347"/>
            <ac:cxnSpMk id="35" creationId="{CE745E41-AC9B-7821-E624-C4BEABC94A30}"/>
          </ac:cxnSpMkLst>
        </pc:cxnChg>
        <pc:cxnChg chg="mod">
          <ac:chgData name="Alisa Kunapinun" userId="40a1b9ae2880c387" providerId="LiveId" clId="{17E8F837-24CA-41FA-9FE0-5283C0BA7DC6}" dt="2023-01-21T03:24:57.726" v="195"/>
          <ac:cxnSpMkLst>
            <pc:docMk/>
            <pc:sldMk cId="1693672079" sldId="347"/>
            <ac:cxnSpMk id="40" creationId="{3378FC93-99C5-1040-D500-0F812C89688E}"/>
          </ac:cxnSpMkLst>
        </pc:cxnChg>
        <pc:cxnChg chg="mod">
          <ac:chgData name="Alisa Kunapinun" userId="40a1b9ae2880c387" providerId="LiveId" clId="{17E8F837-24CA-41FA-9FE0-5283C0BA7DC6}" dt="2023-01-21T03:24:57.726" v="195"/>
          <ac:cxnSpMkLst>
            <pc:docMk/>
            <pc:sldMk cId="1693672079" sldId="347"/>
            <ac:cxnSpMk id="41" creationId="{0235BD95-D10F-CCFB-62DD-981975A17D6E}"/>
          </ac:cxnSpMkLst>
        </pc:cxnChg>
      </pc:sldChg>
      <pc:sldChg chg="addSp delSp modSp add mod">
        <pc:chgData name="Alisa Kunapinun" userId="40a1b9ae2880c387" providerId="LiveId" clId="{17E8F837-24CA-41FA-9FE0-5283C0BA7DC6}" dt="2023-01-21T03:26:11.162" v="213" actId="1076"/>
        <pc:sldMkLst>
          <pc:docMk/>
          <pc:sldMk cId="552224216" sldId="348"/>
        </pc:sldMkLst>
        <pc:spChg chg="del">
          <ac:chgData name="Alisa Kunapinun" userId="40a1b9ae2880c387" providerId="LiveId" clId="{17E8F837-24CA-41FA-9FE0-5283C0BA7DC6}" dt="2023-01-21T03:25:53.784" v="209" actId="478"/>
          <ac:spMkLst>
            <pc:docMk/>
            <pc:sldMk cId="552224216" sldId="348"/>
            <ac:spMk id="3" creationId="{7E783EAD-F1A9-446F-A0F4-AFD09EBBF8D5}"/>
          </ac:spMkLst>
        </pc:spChg>
        <pc:spChg chg="add mod">
          <ac:chgData name="Alisa Kunapinun" userId="40a1b9ae2880c387" providerId="LiveId" clId="{17E8F837-24CA-41FA-9FE0-5283C0BA7DC6}" dt="2023-01-21T03:25:47.931" v="208"/>
          <ac:spMkLst>
            <pc:docMk/>
            <pc:sldMk cId="552224216" sldId="348"/>
            <ac:spMk id="4" creationId="{B21FCAD8-A5A4-C5A5-00E9-B6757BE73886}"/>
          </ac:spMkLst>
        </pc:spChg>
        <pc:spChg chg="add del mod">
          <ac:chgData name="Alisa Kunapinun" userId="40a1b9ae2880c387" providerId="LiveId" clId="{17E8F837-24CA-41FA-9FE0-5283C0BA7DC6}" dt="2023-01-21T03:26:06.326" v="212" actId="478"/>
          <ac:spMkLst>
            <pc:docMk/>
            <pc:sldMk cId="552224216" sldId="348"/>
            <ac:spMk id="6" creationId="{EFCC2998-EEBC-8E8C-979A-1ED597F005ED}"/>
          </ac:spMkLst>
        </pc:spChg>
        <pc:picChg chg="add mod">
          <ac:chgData name="Alisa Kunapinun" userId="40a1b9ae2880c387" providerId="LiveId" clId="{17E8F837-24CA-41FA-9FE0-5283C0BA7DC6}" dt="2023-01-21T03:26:11.162" v="213" actId="1076"/>
          <ac:picMkLst>
            <pc:docMk/>
            <pc:sldMk cId="552224216" sldId="348"/>
            <ac:picMk id="7" creationId="{1F5DF5A1-B964-466C-AEC8-C20481F99AE6}"/>
          </ac:picMkLst>
        </pc:picChg>
        <pc:picChg chg="add mod">
          <ac:chgData name="Alisa Kunapinun" userId="40a1b9ae2880c387" providerId="LiveId" clId="{17E8F837-24CA-41FA-9FE0-5283C0BA7DC6}" dt="2023-01-21T03:26:11.162" v="213" actId="1076"/>
          <ac:picMkLst>
            <pc:docMk/>
            <pc:sldMk cId="552224216" sldId="348"/>
            <ac:picMk id="9" creationId="{223A1419-CCDE-C27D-6171-9761AD8C1924}"/>
          </ac:picMkLst>
        </pc:picChg>
      </pc:sldChg>
      <pc:sldChg chg="addSp delSp modSp new mod setBg">
        <pc:chgData name="Alisa Kunapinun" userId="40a1b9ae2880c387" providerId="LiveId" clId="{17E8F837-24CA-41FA-9FE0-5283C0BA7DC6}" dt="2023-01-21T03:31:00.713" v="261" actId="1076"/>
        <pc:sldMkLst>
          <pc:docMk/>
          <pc:sldMk cId="4185378838" sldId="349"/>
        </pc:sldMkLst>
        <pc:spChg chg="mod">
          <ac:chgData name="Alisa Kunapinun" userId="40a1b9ae2880c387" providerId="LiveId" clId="{17E8F837-24CA-41FA-9FE0-5283C0BA7DC6}" dt="2023-01-21T03:31:00.713" v="261" actId="1076"/>
          <ac:spMkLst>
            <pc:docMk/>
            <pc:sldMk cId="4185378838" sldId="349"/>
            <ac:spMk id="2" creationId="{55DE4080-A2ED-396F-4247-E951383EF036}"/>
          </ac:spMkLst>
        </pc:spChg>
        <pc:spChg chg="mod">
          <ac:chgData name="Alisa Kunapinun" userId="40a1b9ae2880c387" providerId="LiveId" clId="{17E8F837-24CA-41FA-9FE0-5283C0BA7DC6}" dt="2023-01-21T03:30:49.025" v="258" actId="1076"/>
          <ac:spMkLst>
            <pc:docMk/>
            <pc:sldMk cId="4185378838" sldId="349"/>
            <ac:spMk id="3" creationId="{B7F3BF71-1A06-2455-9732-F17A82BE5C89}"/>
          </ac:spMkLst>
        </pc:spChg>
        <pc:spChg chg="add mod">
          <ac:chgData name="Alisa Kunapinun" userId="40a1b9ae2880c387" providerId="LiveId" clId="{17E8F837-24CA-41FA-9FE0-5283C0BA7DC6}" dt="2023-01-21T03:30:37.505" v="256" actId="1076"/>
          <ac:spMkLst>
            <pc:docMk/>
            <pc:sldMk cId="4185378838" sldId="349"/>
            <ac:spMk id="4" creationId="{F4EBB188-EE3C-C7A8-C119-103F6BD02F89}"/>
          </ac:spMkLst>
        </pc:spChg>
        <pc:spChg chg="mod">
          <ac:chgData name="Alisa Kunapinun" userId="40a1b9ae2880c387" providerId="LiveId" clId="{17E8F837-24CA-41FA-9FE0-5283C0BA7DC6}" dt="2023-01-21T03:29:52.158" v="254"/>
          <ac:spMkLst>
            <pc:docMk/>
            <pc:sldMk cId="4185378838" sldId="349"/>
            <ac:spMk id="7" creationId="{700E1EEC-086C-F537-9B26-4A280416FB3B}"/>
          </ac:spMkLst>
        </pc:spChg>
        <pc:spChg chg="add del">
          <ac:chgData name="Alisa Kunapinun" userId="40a1b9ae2880c387" providerId="LiveId" clId="{17E8F837-24CA-41FA-9FE0-5283C0BA7DC6}" dt="2023-01-21T03:28:48.737" v="241" actId="26606"/>
          <ac:spMkLst>
            <pc:docMk/>
            <pc:sldMk cId="4185378838" sldId="349"/>
            <ac:spMk id="8" creationId="{7D490819-5666-421A-BA38-5BB7F760B6E2}"/>
          </ac:spMkLst>
        </pc:spChg>
        <pc:spChg chg="add del">
          <ac:chgData name="Alisa Kunapinun" userId="40a1b9ae2880c387" providerId="LiveId" clId="{17E8F837-24CA-41FA-9FE0-5283C0BA7DC6}" dt="2023-01-21T03:28:48.737" v="241" actId="26606"/>
          <ac:spMkLst>
            <pc:docMk/>
            <pc:sldMk cId="4185378838" sldId="349"/>
            <ac:spMk id="33" creationId="{BC2574CF-1D35-4994-87BD-5A3378E1AB34}"/>
          </ac:spMkLst>
        </pc:spChg>
        <pc:spChg chg="mod">
          <ac:chgData name="Alisa Kunapinun" userId="40a1b9ae2880c387" providerId="LiveId" clId="{17E8F837-24CA-41FA-9FE0-5283C0BA7DC6}" dt="2023-01-21T03:29:52.158" v="254"/>
          <ac:spMkLst>
            <pc:docMk/>
            <pc:sldMk cId="4185378838" sldId="349"/>
            <ac:spMk id="34" creationId="{4D09F9EC-84AE-AB5B-C079-4DED0A8FAADA}"/>
          </ac:spMkLst>
        </pc:spChg>
        <pc:spChg chg="add del">
          <ac:chgData name="Alisa Kunapinun" userId="40a1b9ae2880c387" providerId="LiveId" clId="{17E8F837-24CA-41FA-9FE0-5283C0BA7DC6}" dt="2023-01-21T03:28:52.777" v="243" actId="26606"/>
          <ac:spMkLst>
            <pc:docMk/>
            <pc:sldMk cId="4185378838" sldId="349"/>
            <ac:spMk id="35" creationId="{10CE3618-1D7A-4256-B2AF-9DB692996C65}"/>
          </ac:spMkLst>
        </pc:spChg>
        <pc:spChg chg="add del">
          <ac:chgData name="Alisa Kunapinun" userId="40a1b9ae2880c387" providerId="LiveId" clId="{17E8F837-24CA-41FA-9FE0-5283C0BA7DC6}" dt="2023-01-21T03:28:52.777" v="243" actId="26606"/>
          <ac:spMkLst>
            <pc:docMk/>
            <pc:sldMk cId="4185378838" sldId="349"/>
            <ac:spMk id="38" creationId="{3F39476B-1A6D-47CB-AC7A-FB87EF003323}"/>
          </ac:spMkLst>
        </pc:spChg>
        <pc:spChg chg="mod">
          <ac:chgData name="Alisa Kunapinun" userId="40a1b9ae2880c387" providerId="LiveId" clId="{17E8F837-24CA-41FA-9FE0-5283C0BA7DC6}" dt="2023-01-21T03:29:52.158" v="254"/>
          <ac:spMkLst>
            <pc:docMk/>
            <pc:sldMk cId="4185378838" sldId="349"/>
            <ac:spMk id="39" creationId="{2F77A301-E4F3-5A2F-9F02-AA3041AA1A72}"/>
          </ac:spMkLst>
        </pc:spChg>
        <pc:spChg chg="add">
          <ac:chgData name="Alisa Kunapinun" userId="40a1b9ae2880c387" providerId="LiveId" clId="{17E8F837-24CA-41FA-9FE0-5283C0BA7DC6}" dt="2023-01-21T03:28:52.792" v="244" actId="26606"/>
          <ac:spMkLst>
            <pc:docMk/>
            <pc:sldMk cId="4185378838" sldId="349"/>
            <ac:spMk id="40" creationId="{D75627FE-0AC5-4349-AC08-45A58BEC9B8C}"/>
          </ac:spMkLst>
        </pc:spChg>
        <pc:spChg chg="add">
          <ac:chgData name="Alisa Kunapinun" userId="40a1b9ae2880c387" providerId="LiveId" clId="{17E8F837-24CA-41FA-9FE0-5283C0BA7DC6}" dt="2023-01-21T03:28:52.792" v="244" actId="26606"/>
          <ac:spMkLst>
            <pc:docMk/>
            <pc:sldMk cId="4185378838" sldId="349"/>
            <ac:spMk id="42" creationId="{BC2574CF-1D35-4994-87BD-5A3378E1AB34}"/>
          </ac:spMkLst>
        </pc:spChg>
        <pc:spChg chg="mod">
          <ac:chgData name="Alisa Kunapinun" userId="40a1b9ae2880c387" providerId="LiveId" clId="{17E8F837-24CA-41FA-9FE0-5283C0BA7DC6}" dt="2023-01-21T03:29:52.158" v="254"/>
          <ac:spMkLst>
            <pc:docMk/>
            <pc:sldMk cId="4185378838" sldId="349"/>
            <ac:spMk id="44" creationId="{0BD3CDD0-54DC-7CF5-CBD8-000156F2F5D0}"/>
          </ac:spMkLst>
        </pc:spChg>
        <pc:spChg chg="mod">
          <ac:chgData name="Alisa Kunapinun" userId="40a1b9ae2880c387" providerId="LiveId" clId="{17E8F837-24CA-41FA-9FE0-5283C0BA7DC6}" dt="2023-01-21T03:29:52.158" v="254"/>
          <ac:spMkLst>
            <pc:docMk/>
            <pc:sldMk cId="4185378838" sldId="349"/>
            <ac:spMk id="47" creationId="{A0BA2EAE-49E5-2621-BA65-10207E6F6E78}"/>
          </ac:spMkLst>
        </pc:spChg>
        <pc:spChg chg="mod">
          <ac:chgData name="Alisa Kunapinun" userId="40a1b9ae2880c387" providerId="LiveId" clId="{17E8F837-24CA-41FA-9FE0-5283C0BA7DC6}" dt="2023-01-21T03:29:52.158" v="254"/>
          <ac:spMkLst>
            <pc:docMk/>
            <pc:sldMk cId="4185378838" sldId="349"/>
            <ac:spMk id="50" creationId="{94F2E2E3-7970-F652-16B8-1CB4C9BE27D5}"/>
          </ac:spMkLst>
        </pc:spChg>
        <pc:spChg chg="mod">
          <ac:chgData name="Alisa Kunapinun" userId="40a1b9ae2880c387" providerId="LiveId" clId="{17E8F837-24CA-41FA-9FE0-5283C0BA7DC6}" dt="2023-01-21T03:29:52.158" v="254"/>
          <ac:spMkLst>
            <pc:docMk/>
            <pc:sldMk cId="4185378838" sldId="349"/>
            <ac:spMk id="51" creationId="{4DF0020E-D919-2767-85BD-D8ACF73153D1}"/>
          </ac:spMkLst>
        </pc:spChg>
        <pc:spChg chg="mod">
          <ac:chgData name="Alisa Kunapinun" userId="40a1b9ae2880c387" providerId="LiveId" clId="{17E8F837-24CA-41FA-9FE0-5283C0BA7DC6}" dt="2023-01-21T03:29:52.158" v="254"/>
          <ac:spMkLst>
            <pc:docMk/>
            <pc:sldMk cId="4185378838" sldId="349"/>
            <ac:spMk id="52" creationId="{3617C819-F8E7-3FC7-1221-EF5EFB312266}"/>
          </ac:spMkLst>
        </pc:spChg>
        <pc:spChg chg="mod">
          <ac:chgData name="Alisa Kunapinun" userId="40a1b9ae2880c387" providerId="LiveId" clId="{17E8F837-24CA-41FA-9FE0-5283C0BA7DC6}" dt="2023-01-21T03:29:52.158" v="254"/>
          <ac:spMkLst>
            <pc:docMk/>
            <pc:sldMk cId="4185378838" sldId="349"/>
            <ac:spMk id="55" creationId="{E75513A8-540E-113C-81C5-64927BA4DABA}"/>
          </ac:spMkLst>
        </pc:spChg>
        <pc:spChg chg="mod">
          <ac:chgData name="Alisa Kunapinun" userId="40a1b9ae2880c387" providerId="LiveId" clId="{17E8F837-24CA-41FA-9FE0-5283C0BA7DC6}" dt="2023-01-21T03:29:52.158" v="254"/>
          <ac:spMkLst>
            <pc:docMk/>
            <pc:sldMk cId="4185378838" sldId="349"/>
            <ac:spMk id="58" creationId="{D24F4214-58E5-C252-A1BD-D4E33094A31B}"/>
          </ac:spMkLst>
        </pc:spChg>
        <pc:spChg chg="mod">
          <ac:chgData name="Alisa Kunapinun" userId="40a1b9ae2880c387" providerId="LiveId" clId="{17E8F837-24CA-41FA-9FE0-5283C0BA7DC6}" dt="2023-01-21T03:29:52.158" v="254"/>
          <ac:spMkLst>
            <pc:docMk/>
            <pc:sldMk cId="4185378838" sldId="349"/>
            <ac:spMk id="59" creationId="{EDF596A2-3D66-8459-A520-163F12488EE7}"/>
          </ac:spMkLst>
        </pc:spChg>
        <pc:spChg chg="mod">
          <ac:chgData name="Alisa Kunapinun" userId="40a1b9ae2880c387" providerId="LiveId" clId="{17E8F837-24CA-41FA-9FE0-5283C0BA7DC6}" dt="2023-01-21T03:29:52.158" v="254"/>
          <ac:spMkLst>
            <pc:docMk/>
            <pc:sldMk cId="4185378838" sldId="349"/>
            <ac:spMk id="60" creationId="{FC120D18-E9C8-AE29-E3BC-8A1959DBB946}"/>
          </ac:spMkLst>
        </pc:spChg>
        <pc:grpChg chg="add mod">
          <ac:chgData name="Alisa Kunapinun" userId="40a1b9ae2880c387" providerId="LiveId" clId="{17E8F837-24CA-41FA-9FE0-5283C0BA7DC6}" dt="2023-01-21T03:30:37.505" v="256" actId="1076"/>
          <ac:grpSpMkLst>
            <pc:docMk/>
            <pc:sldMk cId="4185378838" sldId="349"/>
            <ac:grpSpMk id="5" creationId="{4212866D-47BA-F868-80F7-B6A0D812C8B3}"/>
          </ac:grpSpMkLst>
        </pc:grpChg>
        <pc:grpChg chg="mod">
          <ac:chgData name="Alisa Kunapinun" userId="40a1b9ae2880c387" providerId="LiveId" clId="{17E8F837-24CA-41FA-9FE0-5283C0BA7DC6}" dt="2023-01-21T03:29:52.158" v="254"/>
          <ac:grpSpMkLst>
            <pc:docMk/>
            <pc:sldMk cId="4185378838" sldId="349"/>
            <ac:grpSpMk id="6" creationId="{6B2DB88D-AA89-0CA4-6B29-225F6E0186A1}"/>
          </ac:grpSpMkLst>
        </pc:grpChg>
        <pc:grpChg chg="add del">
          <ac:chgData name="Alisa Kunapinun" userId="40a1b9ae2880c387" providerId="LiveId" clId="{17E8F837-24CA-41FA-9FE0-5283C0BA7DC6}" dt="2023-01-21T03:28:48.737" v="241" actId="26606"/>
          <ac:grpSpMkLst>
            <pc:docMk/>
            <pc:sldMk cId="4185378838" sldId="349"/>
            <ac:grpSpMk id="10" creationId="{8FDFAB5E-BFB6-4290-9F06-1AD4E52A3DF8}"/>
          </ac:grpSpMkLst>
        </pc:grpChg>
        <pc:grpChg chg="add del">
          <ac:chgData name="Alisa Kunapinun" userId="40a1b9ae2880c387" providerId="LiveId" clId="{17E8F837-24CA-41FA-9FE0-5283C0BA7DC6}" dt="2023-01-21T03:28:52.777" v="243" actId="26606"/>
          <ac:grpSpMkLst>
            <pc:docMk/>
            <pc:sldMk cId="4185378838" sldId="349"/>
            <ac:grpSpMk id="36" creationId="{B984687B-789E-453B-921F-7804CCA6BA01}"/>
          </ac:grpSpMkLst>
        </pc:grpChg>
        <pc:grpChg chg="add">
          <ac:chgData name="Alisa Kunapinun" userId="40a1b9ae2880c387" providerId="LiveId" clId="{17E8F837-24CA-41FA-9FE0-5283C0BA7DC6}" dt="2023-01-21T03:28:52.792" v="244" actId="26606"/>
          <ac:grpSpMkLst>
            <pc:docMk/>
            <pc:sldMk cId="4185378838" sldId="349"/>
            <ac:grpSpMk id="41" creationId="{F87AAF7B-2090-475D-9C3E-FDC03DD87A88}"/>
          </ac:grpSpMkLst>
        </pc:grpChg>
        <pc:grpChg chg="add mod">
          <ac:chgData name="Alisa Kunapinun" userId="40a1b9ae2880c387" providerId="LiveId" clId="{17E8F837-24CA-41FA-9FE0-5283C0BA7DC6}" dt="2023-01-21T03:30:37.505" v="256" actId="1076"/>
          <ac:grpSpMkLst>
            <pc:docMk/>
            <pc:sldMk cId="4185378838" sldId="349"/>
            <ac:grpSpMk id="45" creationId="{9797CBB7-223D-D6AC-17B7-B9C290BA37A6}"/>
          </ac:grpSpMkLst>
        </pc:grpChg>
        <pc:grpChg chg="mod">
          <ac:chgData name="Alisa Kunapinun" userId="40a1b9ae2880c387" providerId="LiveId" clId="{17E8F837-24CA-41FA-9FE0-5283C0BA7DC6}" dt="2023-01-21T03:29:52.158" v="254"/>
          <ac:grpSpMkLst>
            <pc:docMk/>
            <pc:sldMk cId="4185378838" sldId="349"/>
            <ac:grpSpMk id="46" creationId="{65F1675E-EEEF-A095-70EA-73E337A39BB9}"/>
          </ac:grpSpMkLst>
        </pc:grpChg>
        <pc:grpChg chg="add mod">
          <ac:chgData name="Alisa Kunapinun" userId="40a1b9ae2880c387" providerId="LiveId" clId="{17E8F837-24CA-41FA-9FE0-5283C0BA7DC6}" dt="2023-01-21T03:30:37.505" v="256" actId="1076"/>
          <ac:grpSpMkLst>
            <pc:docMk/>
            <pc:sldMk cId="4185378838" sldId="349"/>
            <ac:grpSpMk id="53" creationId="{102444E9-10E6-1482-D545-68BBC74A585E}"/>
          </ac:grpSpMkLst>
        </pc:grpChg>
        <pc:grpChg chg="mod">
          <ac:chgData name="Alisa Kunapinun" userId="40a1b9ae2880c387" providerId="LiveId" clId="{17E8F837-24CA-41FA-9FE0-5283C0BA7DC6}" dt="2023-01-21T03:29:52.158" v="254"/>
          <ac:grpSpMkLst>
            <pc:docMk/>
            <pc:sldMk cId="4185378838" sldId="349"/>
            <ac:grpSpMk id="54" creationId="{158EDB46-6F47-E694-B29D-4F4BC653E409}"/>
          </ac:grpSpMkLst>
        </pc:grpChg>
        <pc:cxnChg chg="mod">
          <ac:chgData name="Alisa Kunapinun" userId="40a1b9ae2880c387" providerId="LiveId" clId="{17E8F837-24CA-41FA-9FE0-5283C0BA7DC6}" dt="2023-01-21T03:29:52.158" v="254"/>
          <ac:cxnSpMkLst>
            <pc:docMk/>
            <pc:sldMk cId="4185378838" sldId="349"/>
            <ac:cxnSpMk id="9" creationId="{83259A26-C534-DD25-2B98-A95B8DF88265}"/>
          </ac:cxnSpMkLst>
        </pc:cxnChg>
        <pc:cxnChg chg="mod">
          <ac:chgData name="Alisa Kunapinun" userId="40a1b9ae2880c387" providerId="LiveId" clId="{17E8F837-24CA-41FA-9FE0-5283C0BA7DC6}" dt="2023-01-21T03:29:52.158" v="254"/>
          <ac:cxnSpMkLst>
            <pc:docMk/>
            <pc:sldMk cId="4185378838" sldId="349"/>
            <ac:cxnSpMk id="32" creationId="{E0688890-09F6-C49F-F839-69A909505FA6}"/>
          </ac:cxnSpMkLst>
        </pc:cxnChg>
        <pc:cxnChg chg="add">
          <ac:chgData name="Alisa Kunapinun" userId="40a1b9ae2880c387" providerId="LiveId" clId="{17E8F837-24CA-41FA-9FE0-5283C0BA7DC6}" dt="2023-01-21T03:28:52.792" v="244" actId="26606"/>
          <ac:cxnSpMkLst>
            <pc:docMk/>
            <pc:sldMk cId="4185378838" sldId="349"/>
            <ac:cxnSpMk id="43" creationId="{68B6AB33-DFE6-4FE4-94FE-C9E25424AD16}"/>
          </ac:cxnSpMkLst>
        </pc:cxnChg>
        <pc:cxnChg chg="mod">
          <ac:chgData name="Alisa Kunapinun" userId="40a1b9ae2880c387" providerId="LiveId" clId="{17E8F837-24CA-41FA-9FE0-5283C0BA7DC6}" dt="2023-01-21T03:29:52.158" v="254"/>
          <ac:cxnSpMkLst>
            <pc:docMk/>
            <pc:sldMk cId="4185378838" sldId="349"/>
            <ac:cxnSpMk id="48" creationId="{737815BD-1D9F-53EF-C816-8BF6C936EDE0}"/>
          </ac:cxnSpMkLst>
        </pc:cxnChg>
        <pc:cxnChg chg="mod">
          <ac:chgData name="Alisa Kunapinun" userId="40a1b9ae2880c387" providerId="LiveId" clId="{17E8F837-24CA-41FA-9FE0-5283C0BA7DC6}" dt="2023-01-21T03:29:52.158" v="254"/>
          <ac:cxnSpMkLst>
            <pc:docMk/>
            <pc:sldMk cId="4185378838" sldId="349"/>
            <ac:cxnSpMk id="49" creationId="{07DE9BD5-0038-F9DE-B028-33D1760BBD9D}"/>
          </ac:cxnSpMkLst>
        </pc:cxnChg>
        <pc:cxnChg chg="mod">
          <ac:chgData name="Alisa Kunapinun" userId="40a1b9ae2880c387" providerId="LiveId" clId="{17E8F837-24CA-41FA-9FE0-5283C0BA7DC6}" dt="2023-01-21T03:29:52.158" v="254"/>
          <ac:cxnSpMkLst>
            <pc:docMk/>
            <pc:sldMk cId="4185378838" sldId="349"/>
            <ac:cxnSpMk id="56" creationId="{B362E442-3EAB-9C4E-AC2F-F0EB72AA5986}"/>
          </ac:cxnSpMkLst>
        </pc:cxnChg>
        <pc:cxnChg chg="mod">
          <ac:chgData name="Alisa Kunapinun" userId="40a1b9ae2880c387" providerId="LiveId" clId="{17E8F837-24CA-41FA-9FE0-5283C0BA7DC6}" dt="2023-01-21T03:29:52.158" v="254"/>
          <ac:cxnSpMkLst>
            <pc:docMk/>
            <pc:sldMk cId="4185378838" sldId="349"/>
            <ac:cxnSpMk id="57" creationId="{14FCF9E4-6354-FA34-45B1-B76BD42C7B97}"/>
          </ac:cxnSpMkLst>
        </pc:cxnChg>
      </pc:sldChg>
      <pc:sldChg chg="addSp modSp add mod ord">
        <pc:chgData name="Alisa Kunapinun" userId="40a1b9ae2880c387" providerId="LiveId" clId="{17E8F837-24CA-41FA-9FE0-5283C0BA7DC6}" dt="2023-01-21T03:36:05.375" v="284" actId="1076"/>
        <pc:sldMkLst>
          <pc:docMk/>
          <pc:sldMk cId="2206881632" sldId="350"/>
        </pc:sldMkLst>
        <pc:spChg chg="mod">
          <ac:chgData name="Alisa Kunapinun" userId="40a1b9ae2880c387" providerId="LiveId" clId="{17E8F837-24CA-41FA-9FE0-5283C0BA7DC6}" dt="2023-01-21T03:35:45.471" v="282" actId="1076"/>
          <ac:spMkLst>
            <pc:docMk/>
            <pc:sldMk cId="2206881632" sldId="350"/>
            <ac:spMk id="2" creationId="{7689D23F-BD28-5748-BBAE-37A581B1A34F}"/>
          </ac:spMkLst>
        </pc:spChg>
        <pc:spChg chg="mod">
          <ac:chgData name="Alisa Kunapinun" userId="40a1b9ae2880c387" providerId="LiveId" clId="{17E8F837-24CA-41FA-9FE0-5283C0BA7DC6}" dt="2023-01-21T03:34:56.027" v="274"/>
          <ac:spMkLst>
            <pc:docMk/>
            <pc:sldMk cId="2206881632" sldId="350"/>
            <ac:spMk id="3" creationId="{061F5643-78D8-3847-B962-CE7B87FC5A85}"/>
          </ac:spMkLst>
        </pc:spChg>
        <pc:spChg chg="mod">
          <ac:chgData name="Alisa Kunapinun" userId="40a1b9ae2880c387" providerId="LiveId" clId="{17E8F837-24CA-41FA-9FE0-5283C0BA7DC6}" dt="2023-01-21T03:35:17.167" v="276"/>
          <ac:spMkLst>
            <pc:docMk/>
            <pc:sldMk cId="2206881632" sldId="350"/>
            <ac:spMk id="7" creationId="{D92507F2-284B-7B60-0B81-18D24C984C33}"/>
          </ac:spMkLst>
        </pc:spChg>
        <pc:spChg chg="mod">
          <ac:chgData name="Alisa Kunapinun" userId="40a1b9ae2880c387" providerId="LiveId" clId="{17E8F837-24CA-41FA-9FE0-5283C0BA7DC6}" dt="2023-01-21T03:35:17.167" v="276"/>
          <ac:spMkLst>
            <pc:docMk/>
            <pc:sldMk cId="2206881632" sldId="350"/>
            <ac:spMk id="36" creationId="{4D068445-0A61-11D1-784F-C19074B4E785}"/>
          </ac:spMkLst>
        </pc:spChg>
        <pc:spChg chg="add mod">
          <ac:chgData name="Alisa Kunapinun" userId="40a1b9ae2880c387" providerId="LiveId" clId="{17E8F837-24CA-41FA-9FE0-5283C0BA7DC6}" dt="2023-01-21T03:36:05.375" v="284" actId="1076"/>
          <ac:spMkLst>
            <pc:docMk/>
            <pc:sldMk cId="2206881632" sldId="350"/>
            <ac:spMk id="37" creationId="{0EC706E9-742B-F52A-8316-1BF473F31C4F}"/>
          </ac:spMkLst>
        </pc:spChg>
        <pc:spChg chg="mod">
          <ac:chgData name="Alisa Kunapinun" userId="40a1b9ae2880c387" providerId="LiveId" clId="{17E8F837-24CA-41FA-9FE0-5283C0BA7DC6}" dt="2023-01-21T03:35:17.167" v="276"/>
          <ac:spMkLst>
            <pc:docMk/>
            <pc:sldMk cId="2206881632" sldId="350"/>
            <ac:spMk id="43" creationId="{B402EFB8-7CC2-E121-9150-C5846597BAAC}"/>
          </ac:spMkLst>
        </pc:spChg>
        <pc:spChg chg="mod">
          <ac:chgData name="Alisa Kunapinun" userId="40a1b9ae2880c387" providerId="LiveId" clId="{17E8F837-24CA-41FA-9FE0-5283C0BA7DC6}" dt="2023-01-21T03:35:17.167" v="276"/>
          <ac:spMkLst>
            <pc:docMk/>
            <pc:sldMk cId="2206881632" sldId="350"/>
            <ac:spMk id="44" creationId="{E52B6128-6DF4-B2EB-F88E-28DA27D0949E}"/>
          </ac:spMkLst>
        </pc:spChg>
        <pc:spChg chg="mod">
          <ac:chgData name="Alisa Kunapinun" userId="40a1b9ae2880c387" providerId="LiveId" clId="{17E8F837-24CA-41FA-9FE0-5283C0BA7DC6}" dt="2023-01-21T03:35:17.167" v="276"/>
          <ac:spMkLst>
            <pc:docMk/>
            <pc:sldMk cId="2206881632" sldId="350"/>
            <ac:spMk id="47" creationId="{C7EA8B20-39C8-6607-864C-FA18E8A83433}"/>
          </ac:spMkLst>
        </pc:spChg>
        <pc:spChg chg="mod">
          <ac:chgData name="Alisa Kunapinun" userId="40a1b9ae2880c387" providerId="LiveId" clId="{17E8F837-24CA-41FA-9FE0-5283C0BA7DC6}" dt="2023-01-21T03:35:17.167" v="276"/>
          <ac:spMkLst>
            <pc:docMk/>
            <pc:sldMk cId="2206881632" sldId="350"/>
            <ac:spMk id="50" creationId="{F3ABB2A9-CE4B-4D80-1A29-A7CD86158E2B}"/>
          </ac:spMkLst>
        </pc:spChg>
        <pc:spChg chg="mod">
          <ac:chgData name="Alisa Kunapinun" userId="40a1b9ae2880c387" providerId="LiveId" clId="{17E8F837-24CA-41FA-9FE0-5283C0BA7DC6}" dt="2023-01-21T03:35:17.167" v="276"/>
          <ac:spMkLst>
            <pc:docMk/>
            <pc:sldMk cId="2206881632" sldId="350"/>
            <ac:spMk id="51" creationId="{B93B5B43-D8B6-6015-A4C4-4608A3435750}"/>
          </ac:spMkLst>
        </pc:spChg>
        <pc:spChg chg="mod">
          <ac:chgData name="Alisa Kunapinun" userId="40a1b9ae2880c387" providerId="LiveId" clId="{17E8F837-24CA-41FA-9FE0-5283C0BA7DC6}" dt="2023-01-21T03:35:17.167" v="276"/>
          <ac:spMkLst>
            <pc:docMk/>
            <pc:sldMk cId="2206881632" sldId="350"/>
            <ac:spMk id="52" creationId="{18217D9F-3AE7-13DE-300C-6E3C24284702}"/>
          </ac:spMkLst>
        </pc:spChg>
        <pc:spChg chg="mod">
          <ac:chgData name="Alisa Kunapinun" userId="40a1b9ae2880c387" providerId="LiveId" clId="{17E8F837-24CA-41FA-9FE0-5283C0BA7DC6}" dt="2023-01-21T03:35:17.167" v="276"/>
          <ac:spMkLst>
            <pc:docMk/>
            <pc:sldMk cId="2206881632" sldId="350"/>
            <ac:spMk id="57" creationId="{3143C7F5-9F0E-6525-A54E-5E27E6C0FC4B}"/>
          </ac:spMkLst>
        </pc:spChg>
        <pc:grpChg chg="add mod">
          <ac:chgData name="Alisa Kunapinun" userId="40a1b9ae2880c387" providerId="LiveId" clId="{17E8F837-24CA-41FA-9FE0-5283C0BA7DC6}" dt="2023-01-21T03:36:05.375" v="284" actId="1076"/>
          <ac:grpSpMkLst>
            <pc:docMk/>
            <pc:sldMk cId="2206881632" sldId="350"/>
            <ac:grpSpMk id="4" creationId="{BCF869F0-F4E5-A5FC-4CED-A070BD4CF5F3}"/>
          </ac:grpSpMkLst>
        </pc:grpChg>
        <pc:grpChg chg="add mod">
          <ac:chgData name="Alisa Kunapinun" userId="40a1b9ae2880c387" providerId="LiveId" clId="{17E8F837-24CA-41FA-9FE0-5283C0BA7DC6}" dt="2023-01-21T03:36:05.375" v="284" actId="1076"/>
          <ac:grpSpMkLst>
            <pc:docMk/>
            <pc:sldMk cId="2206881632" sldId="350"/>
            <ac:grpSpMk id="9" creationId="{C45EBE1B-0C77-C419-FA2C-EF569DB2463C}"/>
          </ac:grpSpMkLst>
        </pc:grpChg>
        <pc:grpChg chg="add mod">
          <ac:chgData name="Alisa Kunapinun" userId="40a1b9ae2880c387" providerId="LiveId" clId="{17E8F837-24CA-41FA-9FE0-5283C0BA7DC6}" dt="2023-01-21T03:36:05.375" v="284" actId="1076"/>
          <ac:grpSpMkLst>
            <pc:docMk/>
            <pc:sldMk cId="2206881632" sldId="350"/>
            <ac:grpSpMk id="40" creationId="{BE422B45-3439-7D26-15AE-0549695CB532}"/>
          </ac:grpSpMkLst>
        </pc:grpChg>
        <pc:grpChg chg="mod">
          <ac:chgData name="Alisa Kunapinun" userId="40a1b9ae2880c387" providerId="LiveId" clId="{17E8F837-24CA-41FA-9FE0-5283C0BA7DC6}" dt="2023-01-21T03:35:17.167" v="276"/>
          <ac:grpSpMkLst>
            <pc:docMk/>
            <pc:sldMk cId="2206881632" sldId="350"/>
            <ac:grpSpMk id="41" creationId="{7D1A2F79-8700-4A54-EFC0-2CD4201E4CEE}"/>
          </ac:grpSpMkLst>
        </pc:grpChg>
        <pc:grpChg chg="mod">
          <ac:chgData name="Alisa Kunapinun" userId="40a1b9ae2880c387" providerId="LiveId" clId="{17E8F837-24CA-41FA-9FE0-5283C0BA7DC6}" dt="2023-01-21T03:35:17.167" v="276"/>
          <ac:grpSpMkLst>
            <pc:docMk/>
            <pc:sldMk cId="2206881632" sldId="350"/>
            <ac:grpSpMk id="42" creationId="{C9BC7690-03EF-43B5-2219-050E80FB9436}"/>
          </ac:grpSpMkLst>
        </pc:grpChg>
        <pc:grpChg chg="add mod">
          <ac:chgData name="Alisa Kunapinun" userId="40a1b9ae2880c387" providerId="LiveId" clId="{17E8F837-24CA-41FA-9FE0-5283C0BA7DC6}" dt="2023-01-21T03:36:05.375" v="284" actId="1076"/>
          <ac:grpSpMkLst>
            <pc:docMk/>
            <pc:sldMk cId="2206881632" sldId="350"/>
            <ac:grpSpMk id="54" creationId="{8C91E2CB-A82E-031E-12C8-4392B9C8DB7E}"/>
          </ac:grpSpMkLst>
        </pc:grpChg>
        <pc:cxnChg chg="mod">
          <ac:chgData name="Alisa Kunapinun" userId="40a1b9ae2880c387" providerId="LiveId" clId="{17E8F837-24CA-41FA-9FE0-5283C0BA7DC6}" dt="2023-01-21T03:35:17.167" v="276"/>
          <ac:cxnSpMkLst>
            <pc:docMk/>
            <pc:sldMk cId="2206881632" sldId="350"/>
            <ac:cxnSpMk id="5" creationId="{D2B36861-FDD3-5E12-1620-9D8EF489E80A}"/>
          </ac:cxnSpMkLst>
        </pc:cxnChg>
        <pc:cxnChg chg="mod">
          <ac:chgData name="Alisa Kunapinun" userId="40a1b9ae2880c387" providerId="LiveId" clId="{17E8F837-24CA-41FA-9FE0-5283C0BA7DC6}" dt="2023-01-21T03:35:17.167" v="276"/>
          <ac:cxnSpMkLst>
            <pc:docMk/>
            <pc:sldMk cId="2206881632" sldId="350"/>
            <ac:cxnSpMk id="6" creationId="{8690C5DC-431C-514C-FAF7-76C02FF40BA2}"/>
          </ac:cxnSpMkLst>
        </pc:cxnChg>
        <pc:cxnChg chg="mod">
          <ac:chgData name="Alisa Kunapinun" userId="40a1b9ae2880c387" providerId="LiveId" clId="{17E8F837-24CA-41FA-9FE0-5283C0BA7DC6}" dt="2023-01-21T03:35:17.167" v="276"/>
          <ac:cxnSpMkLst>
            <pc:docMk/>
            <pc:sldMk cId="2206881632" sldId="350"/>
            <ac:cxnSpMk id="32" creationId="{0BB98B7F-4A40-1CA9-31F8-1F6CBEFA92BC}"/>
          </ac:cxnSpMkLst>
        </pc:cxnChg>
        <pc:cxnChg chg="mod">
          <ac:chgData name="Alisa Kunapinun" userId="40a1b9ae2880c387" providerId="LiveId" clId="{17E8F837-24CA-41FA-9FE0-5283C0BA7DC6}" dt="2023-01-21T03:35:17.167" v="276"/>
          <ac:cxnSpMkLst>
            <pc:docMk/>
            <pc:sldMk cId="2206881632" sldId="350"/>
            <ac:cxnSpMk id="34" creationId="{07157804-4EF8-2EBB-FE58-085BBBDD9C5C}"/>
          </ac:cxnSpMkLst>
        </pc:cxnChg>
        <pc:cxnChg chg="add mod">
          <ac:chgData name="Alisa Kunapinun" userId="40a1b9ae2880c387" providerId="LiveId" clId="{17E8F837-24CA-41FA-9FE0-5283C0BA7DC6}" dt="2023-01-21T03:36:05.375" v="284" actId="1076"/>
          <ac:cxnSpMkLst>
            <pc:docMk/>
            <pc:sldMk cId="2206881632" sldId="350"/>
            <ac:cxnSpMk id="38" creationId="{C33948B2-2DED-1B26-1293-1049A06CE9C4}"/>
          </ac:cxnSpMkLst>
        </pc:cxnChg>
        <pc:cxnChg chg="add mod">
          <ac:chgData name="Alisa Kunapinun" userId="40a1b9ae2880c387" providerId="LiveId" clId="{17E8F837-24CA-41FA-9FE0-5283C0BA7DC6}" dt="2023-01-21T03:36:05.375" v="284" actId="1076"/>
          <ac:cxnSpMkLst>
            <pc:docMk/>
            <pc:sldMk cId="2206881632" sldId="350"/>
            <ac:cxnSpMk id="39" creationId="{525C68B9-2915-1D37-5226-11FD39B6642F}"/>
          </ac:cxnSpMkLst>
        </pc:cxnChg>
        <pc:cxnChg chg="mod">
          <ac:chgData name="Alisa Kunapinun" userId="40a1b9ae2880c387" providerId="LiveId" clId="{17E8F837-24CA-41FA-9FE0-5283C0BA7DC6}" dt="2023-01-21T03:35:17.167" v="276"/>
          <ac:cxnSpMkLst>
            <pc:docMk/>
            <pc:sldMk cId="2206881632" sldId="350"/>
            <ac:cxnSpMk id="45" creationId="{D612D8A3-5CC6-7049-8D7A-D3D083E78AED}"/>
          </ac:cxnSpMkLst>
        </pc:cxnChg>
        <pc:cxnChg chg="mod">
          <ac:chgData name="Alisa Kunapinun" userId="40a1b9ae2880c387" providerId="LiveId" clId="{17E8F837-24CA-41FA-9FE0-5283C0BA7DC6}" dt="2023-01-21T03:35:17.167" v="276"/>
          <ac:cxnSpMkLst>
            <pc:docMk/>
            <pc:sldMk cId="2206881632" sldId="350"/>
            <ac:cxnSpMk id="46" creationId="{F0535DA9-0385-A64B-BCB2-6BF55E4AB55C}"/>
          </ac:cxnSpMkLst>
        </pc:cxnChg>
        <pc:cxnChg chg="mod">
          <ac:chgData name="Alisa Kunapinun" userId="40a1b9ae2880c387" providerId="LiveId" clId="{17E8F837-24CA-41FA-9FE0-5283C0BA7DC6}" dt="2023-01-21T03:35:17.167" v="276"/>
          <ac:cxnSpMkLst>
            <pc:docMk/>
            <pc:sldMk cId="2206881632" sldId="350"/>
            <ac:cxnSpMk id="48" creationId="{4097651B-BEFA-0693-97C6-F83A2AD0DD88}"/>
          </ac:cxnSpMkLst>
        </pc:cxnChg>
        <pc:cxnChg chg="mod">
          <ac:chgData name="Alisa Kunapinun" userId="40a1b9ae2880c387" providerId="LiveId" clId="{17E8F837-24CA-41FA-9FE0-5283C0BA7DC6}" dt="2023-01-21T03:35:17.167" v="276"/>
          <ac:cxnSpMkLst>
            <pc:docMk/>
            <pc:sldMk cId="2206881632" sldId="350"/>
            <ac:cxnSpMk id="49" creationId="{ABD7BEEB-4FD6-022A-689F-2AC807C54B30}"/>
          </ac:cxnSpMkLst>
        </pc:cxnChg>
        <pc:cxnChg chg="add mod">
          <ac:chgData name="Alisa Kunapinun" userId="40a1b9ae2880c387" providerId="LiveId" clId="{17E8F837-24CA-41FA-9FE0-5283C0BA7DC6}" dt="2023-01-21T03:36:05.375" v="284" actId="1076"/>
          <ac:cxnSpMkLst>
            <pc:docMk/>
            <pc:sldMk cId="2206881632" sldId="350"/>
            <ac:cxnSpMk id="53" creationId="{0831DFDE-09A4-D3C9-91F9-F7B240E5272F}"/>
          </ac:cxnSpMkLst>
        </pc:cxnChg>
        <pc:cxnChg chg="mod">
          <ac:chgData name="Alisa Kunapinun" userId="40a1b9ae2880c387" providerId="LiveId" clId="{17E8F837-24CA-41FA-9FE0-5283C0BA7DC6}" dt="2023-01-21T03:35:17.167" v="276"/>
          <ac:cxnSpMkLst>
            <pc:docMk/>
            <pc:sldMk cId="2206881632" sldId="350"/>
            <ac:cxnSpMk id="55" creationId="{68C75856-0631-5D87-AC00-0F0BDACFBB35}"/>
          </ac:cxnSpMkLst>
        </pc:cxnChg>
        <pc:cxnChg chg="mod">
          <ac:chgData name="Alisa Kunapinun" userId="40a1b9ae2880c387" providerId="LiveId" clId="{17E8F837-24CA-41FA-9FE0-5283C0BA7DC6}" dt="2023-01-21T03:35:17.167" v="276"/>
          <ac:cxnSpMkLst>
            <pc:docMk/>
            <pc:sldMk cId="2206881632" sldId="350"/>
            <ac:cxnSpMk id="56" creationId="{40029488-F7D3-AB32-DF7F-FA4E9F80D3EB}"/>
          </ac:cxnSpMkLst>
        </pc:cxnChg>
      </pc:sldChg>
      <pc:sldChg chg="addSp delSp modSp add mod">
        <pc:chgData name="Alisa Kunapinun" userId="40a1b9ae2880c387" providerId="LiveId" clId="{17E8F837-24CA-41FA-9FE0-5283C0BA7DC6}" dt="2023-01-21T03:41:01.213" v="308" actId="1076"/>
        <pc:sldMkLst>
          <pc:docMk/>
          <pc:sldMk cId="1945416519" sldId="351"/>
        </pc:sldMkLst>
        <pc:spChg chg="mod">
          <ac:chgData name="Alisa Kunapinun" userId="40a1b9ae2880c387" providerId="LiveId" clId="{17E8F837-24CA-41FA-9FE0-5283C0BA7DC6}" dt="2023-01-21T03:40:50.979" v="307" actId="20577"/>
          <ac:spMkLst>
            <pc:docMk/>
            <pc:sldMk cId="1945416519" sldId="351"/>
            <ac:spMk id="2" creationId="{A0F38ADA-B99F-5F49-B883-32EEF4411BC9}"/>
          </ac:spMkLst>
        </pc:spChg>
        <pc:spChg chg="mod">
          <ac:chgData name="Alisa Kunapinun" userId="40a1b9ae2880c387" providerId="LiveId" clId="{17E8F837-24CA-41FA-9FE0-5283C0BA7DC6}" dt="2023-01-21T03:40:34.188" v="304"/>
          <ac:spMkLst>
            <pc:docMk/>
            <pc:sldMk cId="1945416519" sldId="351"/>
            <ac:spMk id="8" creationId="{01EF7AF4-2222-BAC8-3334-24DB9491F954}"/>
          </ac:spMkLst>
        </pc:spChg>
        <pc:spChg chg="mod">
          <ac:chgData name="Alisa Kunapinun" userId="40a1b9ae2880c387" providerId="LiveId" clId="{17E8F837-24CA-41FA-9FE0-5283C0BA7DC6}" dt="2023-01-21T03:40:34.188" v="304"/>
          <ac:spMkLst>
            <pc:docMk/>
            <pc:sldMk cId="1945416519" sldId="351"/>
            <ac:spMk id="9" creationId="{DAD36260-1C64-06C7-9DAD-D9D81D27DCE5}"/>
          </ac:spMkLst>
        </pc:spChg>
        <pc:spChg chg="mod">
          <ac:chgData name="Alisa Kunapinun" userId="40a1b9ae2880c387" providerId="LiveId" clId="{17E8F837-24CA-41FA-9FE0-5283C0BA7DC6}" dt="2023-01-21T03:40:34.188" v="304"/>
          <ac:spMkLst>
            <pc:docMk/>
            <pc:sldMk cId="1945416519" sldId="351"/>
            <ac:spMk id="13" creationId="{49902B0A-0895-1813-5634-E82D0510EBCB}"/>
          </ac:spMkLst>
        </pc:spChg>
        <pc:spChg chg="mod">
          <ac:chgData name="Alisa Kunapinun" userId="40a1b9ae2880c387" providerId="LiveId" clId="{17E8F837-24CA-41FA-9FE0-5283C0BA7DC6}" dt="2023-01-21T03:40:34.188" v="304"/>
          <ac:spMkLst>
            <pc:docMk/>
            <pc:sldMk cId="1945416519" sldId="351"/>
            <ac:spMk id="16" creationId="{9C29E3A2-A1FD-ABC6-AE48-2004E650F577}"/>
          </ac:spMkLst>
        </pc:spChg>
        <pc:spChg chg="mod">
          <ac:chgData name="Alisa Kunapinun" userId="40a1b9ae2880c387" providerId="LiveId" clId="{17E8F837-24CA-41FA-9FE0-5283C0BA7DC6}" dt="2023-01-21T03:39:47.887" v="297"/>
          <ac:spMkLst>
            <pc:docMk/>
            <pc:sldMk cId="1945416519" sldId="351"/>
            <ac:spMk id="17" creationId="{DCC9E49F-7940-5949-A5CA-A4554EDD26DC}"/>
          </ac:spMkLst>
        </pc:spChg>
        <pc:spChg chg="mod">
          <ac:chgData name="Alisa Kunapinun" userId="40a1b9ae2880c387" providerId="LiveId" clId="{17E8F837-24CA-41FA-9FE0-5283C0BA7DC6}" dt="2023-01-21T03:40:34.188" v="304"/>
          <ac:spMkLst>
            <pc:docMk/>
            <pc:sldMk cId="1945416519" sldId="351"/>
            <ac:spMk id="20" creationId="{108E7F1D-E666-0882-17D8-11CF4153FC77}"/>
          </ac:spMkLst>
        </pc:spChg>
        <pc:spChg chg="mod">
          <ac:chgData name="Alisa Kunapinun" userId="40a1b9ae2880c387" providerId="LiveId" clId="{17E8F837-24CA-41FA-9FE0-5283C0BA7DC6}" dt="2023-01-21T03:40:34.188" v="304"/>
          <ac:spMkLst>
            <pc:docMk/>
            <pc:sldMk cId="1945416519" sldId="351"/>
            <ac:spMk id="21" creationId="{7DBD76AB-6360-415D-8F1A-14CA77E6F9F3}"/>
          </ac:spMkLst>
        </pc:spChg>
        <pc:spChg chg="mod">
          <ac:chgData name="Alisa Kunapinun" userId="40a1b9ae2880c387" providerId="LiveId" clId="{17E8F837-24CA-41FA-9FE0-5283C0BA7DC6}" dt="2023-01-21T03:40:34.188" v="304"/>
          <ac:spMkLst>
            <pc:docMk/>
            <pc:sldMk cId="1945416519" sldId="351"/>
            <ac:spMk id="63" creationId="{12E0F945-32B0-FF00-B9E5-1AFD4B7A44FA}"/>
          </ac:spMkLst>
        </pc:spChg>
        <pc:grpChg chg="mod">
          <ac:chgData name="Alisa Kunapinun" userId="40a1b9ae2880c387" providerId="LiveId" clId="{17E8F837-24CA-41FA-9FE0-5283C0BA7DC6}" dt="2023-01-21T03:40:06.647" v="298" actId="164"/>
          <ac:grpSpMkLst>
            <pc:docMk/>
            <pc:sldMk cId="1945416519" sldId="351"/>
            <ac:grpSpMk id="3" creationId="{F108CEB3-0F77-195B-6740-9A0522669188}"/>
          </ac:grpSpMkLst>
        </pc:grpChg>
        <pc:grpChg chg="add del mod">
          <ac:chgData name="Alisa Kunapinun" userId="40a1b9ae2880c387" providerId="LiveId" clId="{17E8F837-24CA-41FA-9FE0-5283C0BA7DC6}" dt="2023-01-21T03:40:13.561" v="299" actId="478"/>
          <ac:grpSpMkLst>
            <pc:docMk/>
            <pc:sldMk cId="1945416519" sldId="351"/>
            <ac:grpSpMk id="4" creationId="{757F6C16-A9DB-54DE-3E66-9ABA4B80E917}"/>
          </ac:grpSpMkLst>
        </pc:grpChg>
        <pc:grpChg chg="add mod">
          <ac:chgData name="Alisa Kunapinun" userId="40a1b9ae2880c387" providerId="LiveId" clId="{17E8F837-24CA-41FA-9FE0-5283C0BA7DC6}" dt="2023-01-21T03:41:01.213" v="308" actId="1076"/>
          <ac:grpSpMkLst>
            <pc:docMk/>
            <pc:sldMk cId="1945416519" sldId="351"/>
            <ac:grpSpMk id="5" creationId="{F09D8630-ECD0-373C-2A99-8640B3FBB19B}"/>
          </ac:grpSpMkLst>
        </pc:grpChg>
        <pc:grpChg chg="mod">
          <ac:chgData name="Alisa Kunapinun" userId="40a1b9ae2880c387" providerId="LiveId" clId="{17E8F837-24CA-41FA-9FE0-5283C0BA7DC6}" dt="2023-01-21T03:40:34.188" v="304"/>
          <ac:grpSpMkLst>
            <pc:docMk/>
            <pc:sldMk cId="1945416519" sldId="351"/>
            <ac:grpSpMk id="6" creationId="{756EEEF5-F6EC-1BBC-67B6-74B1B3BEE97B}"/>
          </ac:grpSpMkLst>
        </pc:grpChg>
        <pc:grpChg chg="mod">
          <ac:chgData name="Alisa Kunapinun" userId="40a1b9ae2880c387" providerId="LiveId" clId="{17E8F837-24CA-41FA-9FE0-5283C0BA7DC6}" dt="2023-01-21T03:40:34.188" v="304"/>
          <ac:grpSpMkLst>
            <pc:docMk/>
            <pc:sldMk cId="1945416519" sldId="351"/>
            <ac:grpSpMk id="7" creationId="{48D8A9C1-77ED-00E1-2A96-BA386D0747ED}"/>
          </ac:grpSpMkLst>
        </pc:grpChg>
        <pc:grpChg chg="mod">
          <ac:chgData name="Alisa Kunapinun" userId="40a1b9ae2880c387" providerId="LiveId" clId="{17E8F837-24CA-41FA-9FE0-5283C0BA7DC6}" dt="2023-01-21T03:40:34.188" v="304"/>
          <ac:grpSpMkLst>
            <pc:docMk/>
            <pc:sldMk cId="1945416519" sldId="351"/>
            <ac:grpSpMk id="10" creationId="{1A82783B-D288-6621-F612-5F7AB1DB33A3}"/>
          </ac:grpSpMkLst>
        </pc:grpChg>
        <pc:grpChg chg="mod">
          <ac:chgData name="Alisa Kunapinun" userId="40a1b9ae2880c387" providerId="LiveId" clId="{17E8F837-24CA-41FA-9FE0-5283C0BA7DC6}" dt="2023-01-21T03:40:06.647" v="298" actId="164"/>
          <ac:grpSpMkLst>
            <pc:docMk/>
            <pc:sldMk cId="1945416519" sldId="351"/>
            <ac:grpSpMk id="59" creationId="{D50B9725-F67E-AB27-8B8D-1FF52A3BF8A5}"/>
          </ac:grpSpMkLst>
        </pc:grpChg>
        <pc:cxnChg chg="mod">
          <ac:chgData name="Alisa Kunapinun" userId="40a1b9ae2880c387" providerId="LiveId" clId="{17E8F837-24CA-41FA-9FE0-5283C0BA7DC6}" dt="2023-01-21T03:40:34.188" v="304"/>
          <ac:cxnSpMkLst>
            <pc:docMk/>
            <pc:sldMk cId="1945416519" sldId="351"/>
            <ac:cxnSpMk id="11" creationId="{7C0C4F7A-C028-F12F-8356-1B242437BCA2}"/>
          </ac:cxnSpMkLst>
        </pc:cxnChg>
        <pc:cxnChg chg="mod">
          <ac:chgData name="Alisa Kunapinun" userId="40a1b9ae2880c387" providerId="LiveId" clId="{17E8F837-24CA-41FA-9FE0-5283C0BA7DC6}" dt="2023-01-21T03:40:34.188" v="304"/>
          <ac:cxnSpMkLst>
            <pc:docMk/>
            <pc:sldMk cId="1945416519" sldId="351"/>
            <ac:cxnSpMk id="12" creationId="{6FB93D3A-F779-1609-13D9-77399506EB14}"/>
          </ac:cxnSpMkLst>
        </pc:cxnChg>
        <pc:cxnChg chg="mod">
          <ac:chgData name="Alisa Kunapinun" userId="40a1b9ae2880c387" providerId="LiveId" clId="{17E8F837-24CA-41FA-9FE0-5283C0BA7DC6}" dt="2023-01-21T03:40:34.188" v="304"/>
          <ac:cxnSpMkLst>
            <pc:docMk/>
            <pc:sldMk cId="1945416519" sldId="351"/>
            <ac:cxnSpMk id="14" creationId="{DC662DEE-BD9B-A3CC-466C-99425F280BDD}"/>
          </ac:cxnSpMkLst>
        </pc:cxnChg>
        <pc:cxnChg chg="mod">
          <ac:chgData name="Alisa Kunapinun" userId="40a1b9ae2880c387" providerId="LiveId" clId="{17E8F837-24CA-41FA-9FE0-5283C0BA7DC6}" dt="2023-01-21T03:40:34.188" v="304"/>
          <ac:cxnSpMkLst>
            <pc:docMk/>
            <pc:sldMk cId="1945416519" sldId="351"/>
            <ac:cxnSpMk id="15" creationId="{33DFD774-3E32-963D-88CF-F228F98F8A5B}"/>
          </ac:cxnSpMkLst>
        </pc:cxnChg>
        <pc:cxnChg chg="mod">
          <ac:chgData name="Alisa Kunapinun" userId="40a1b9ae2880c387" providerId="LiveId" clId="{17E8F837-24CA-41FA-9FE0-5283C0BA7DC6}" dt="2023-01-21T03:40:34.188" v="304"/>
          <ac:cxnSpMkLst>
            <pc:docMk/>
            <pc:sldMk cId="1945416519" sldId="351"/>
            <ac:cxnSpMk id="18" creationId="{6ADB5201-8391-A4E1-5A22-1DCCB4FE4034}"/>
          </ac:cxnSpMkLst>
        </pc:cxnChg>
        <pc:cxnChg chg="mod">
          <ac:chgData name="Alisa Kunapinun" userId="40a1b9ae2880c387" providerId="LiveId" clId="{17E8F837-24CA-41FA-9FE0-5283C0BA7DC6}" dt="2023-01-21T03:40:34.188" v="304"/>
          <ac:cxnSpMkLst>
            <pc:docMk/>
            <pc:sldMk cId="1945416519" sldId="351"/>
            <ac:cxnSpMk id="19" creationId="{DEC3177E-2F94-1A1B-FC74-05E4858088E3}"/>
          </ac:cxnSpMkLst>
        </pc:cxnChg>
      </pc:sldChg>
      <pc:sldChg chg="addSp delSp modSp add mod">
        <pc:chgData name="Alisa Kunapinun" userId="40a1b9ae2880c387" providerId="LiveId" clId="{17E8F837-24CA-41FA-9FE0-5283C0BA7DC6}" dt="2023-01-21T03:41:42.557" v="316" actId="1076"/>
        <pc:sldMkLst>
          <pc:docMk/>
          <pc:sldMk cId="3825023175" sldId="352"/>
        </pc:sldMkLst>
        <pc:spChg chg="mod">
          <ac:chgData name="Alisa Kunapinun" userId="40a1b9ae2880c387" providerId="LiveId" clId="{17E8F837-24CA-41FA-9FE0-5283C0BA7DC6}" dt="2023-01-21T03:39:31.627" v="295" actId="20577"/>
          <ac:spMkLst>
            <pc:docMk/>
            <pc:sldMk cId="3825023175" sldId="352"/>
            <ac:spMk id="2" creationId="{A0F38ADA-B99F-5F49-B883-32EEF4411BC9}"/>
          </ac:spMkLst>
        </pc:spChg>
        <pc:spChg chg="mod">
          <ac:chgData name="Alisa Kunapinun" userId="40a1b9ae2880c387" providerId="LiveId" clId="{17E8F837-24CA-41FA-9FE0-5283C0BA7DC6}" dt="2023-01-21T03:41:40.138" v="315"/>
          <ac:spMkLst>
            <pc:docMk/>
            <pc:sldMk cId="3825023175" sldId="352"/>
            <ac:spMk id="9" creationId="{98A532B8-F2BC-406E-A491-69BD10C26F11}"/>
          </ac:spMkLst>
        </pc:spChg>
        <pc:spChg chg="mod">
          <ac:chgData name="Alisa Kunapinun" userId="40a1b9ae2880c387" providerId="LiveId" clId="{17E8F837-24CA-41FA-9FE0-5283C0BA7DC6}" dt="2023-01-21T03:41:40.138" v="315"/>
          <ac:spMkLst>
            <pc:docMk/>
            <pc:sldMk cId="3825023175" sldId="352"/>
            <ac:spMk id="12" creationId="{A0DB3258-C88B-24EA-213D-21BC42C00CE2}"/>
          </ac:spMkLst>
        </pc:spChg>
        <pc:spChg chg="mod">
          <ac:chgData name="Alisa Kunapinun" userId="40a1b9ae2880c387" providerId="LiveId" clId="{17E8F837-24CA-41FA-9FE0-5283C0BA7DC6}" dt="2023-01-21T03:41:40.138" v="315"/>
          <ac:spMkLst>
            <pc:docMk/>
            <pc:sldMk cId="3825023175" sldId="352"/>
            <ac:spMk id="13" creationId="{CB8536D5-FA9B-0363-1CD8-9290E3E85E19}"/>
          </ac:spMkLst>
        </pc:spChg>
        <pc:spChg chg="mod">
          <ac:chgData name="Alisa Kunapinun" userId="40a1b9ae2880c387" providerId="LiveId" clId="{17E8F837-24CA-41FA-9FE0-5283C0BA7DC6}" dt="2023-01-21T03:41:40.138" v="315"/>
          <ac:spMkLst>
            <pc:docMk/>
            <pc:sldMk cId="3825023175" sldId="352"/>
            <ac:spMk id="16" creationId="{6BA76512-5187-5EBE-A163-A1913BB8B0E6}"/>
          </ac:spMkLst>
        </pc:spChg>
        <pc:spChg chg="mod">
          <ac:chgData name="Alisa Kunapinun" userId="40a1b9ae2880c387" providerId="LiveId" clId="{17E8F837-24CA-41FA-9FE0-5283C0BA7DC6}" dt="2023-01-21T03:41:33.371" v="313"/>
          <ac:spMkLst>
            <pc:docMk/>
            <pc:sldMk cId="3825023175" sldId="352"/>
            <ac:spMk id="17" creationId="{DCC9E49F-7940-5949-A5CA-A4554EDD26DC}"/>
          </ac:spMkLst>
        </pc:spChg>
        <pc:spChg chg="mod">
          <ac:chgData name="Alisa Kunapinun" userId="40a1b9ae2880c387" providerId="LiveId" clId="{17E8F837-24CA-41FA-9FE0-5283C0BA7DC6}" dt="2023-01-21T03:41:40.138" v="315"/>
          <ac:spMkLst>
            <pc:docMk/>
            <pc:sldMk cId="3825023175" sldId="352"/>
            <ac:spMk id="20" creationId="{37ED2783-C11A-8790-9D39-55F9264C52A0}"/>
          </ac:spMkLst>
        </pc:spChg>
        <pc:spChg chg="mod">
          <ac:chgData name="Alisa Kunapinun" userId="40a1b9ae2880c387" providerId="LiveId" clId="{17E8F837-24CA-41FA-9FE0-5283C0BA7DC6}" dt="2023-01-21T03:41:40.138" v="315"/>
          <ac:spMkLst>
            <pc:docMk/>
            <pc:sldMk cId="3825023175" sldId="352"/>
            <ac:spMk id="21" creationId="{118943AE-284A-5095-318A-9024589A779B}"/>
          </ac:spMkLst>
        </pc:spChg>
        <pc:spChg chg="mod">
          <ac:chgData name="Alisa Kunapinun" userId="40a1b9ae2880c387" providerId="LiveId" clId="{17E8F837-24CA-41FA-9FE0-5283C0BA7DC6}" dt="2023-01-21T03:41:40.138" v="315"/>
          <ac:spMkLst>
            <pc:docMk/>
            <pc:sldMk cId="3825023175" sldId="352"/>
            <ac:spMk id="63" creationId="{A018E586-20A2-C306-37B0-B3F091A4107F}"/>
          </ac:spMkLst>
        </pc:spChg>
        <pc:grpChg chg="del">
          <ac:chgData name="Alisa Kunapinun" userId="40a1b9ae2880c387" providerId="LiveId" clId="{17E8F837-24CA-41FA-9FE0-5283C0BA7DC6}" dt="2023-01-21T03:41:04.492" v="309" actId="478"/>
          <ac:grpSpMkLst>
            <pc:docMk/>
            <pc:sldMk cId="3825023175" sldId="352"/>
            <ac:grpSpMk id="3" creationId="{F108CEB3-0F77-195B-6740-9A0522669188}"/>
          </ac:grpSpMkLst>
        </pc:grpChg>
        <pc:grpChg chg="add mod">
          <ac:chgData name="Alisa Kunapinun" userId="40a1b9ae2880c387" providerId="LiveId" clId="{17E8F837-24CA-41FA-9FE0-5283C0BA7DC6}" dt="2023-01-21T03:41:42.557" v="316" actId="1076"/>
          <ac:grpSpMkLst>
            <pc:docMk/>
            <pc:sldMk cId="3825023175" sldId="352"/>
            <ac:grpSpMk id="4" creationId="{DCBC07EF-5DE7-662B-8EFA-6D2D525DAAF6}"/>
          </ac:grpSpMkLst>
        </pc:grpChg>
        <pc:grpChg chg="mod">
          <ac:chgData name="Alisa Kunapinun" userId="40a1b9ae2880c387" providerId="LiveId" clId="{17E8F837-24CA-41FA-9FE0-5283C0BA7DC6}" dt="2023-01-21T03:41:40.138" v="315"/>
          <ac:grpSpMkLst>
            <pc:docMk/>
            <pc:sldMk cId="3825023175" sldId="352"/>
            <ac:grpSpMk id="5" creationId="{6C1752BF-5A70-EECD-EF14-124ED0DD07BC}"/>
          </ac:grpSpMkLst>
        </pc:grpChg>
        <pc:grpChg chg="mod">
          <ac:chgData name="Alisa Kunapinun" userId="40a1b9ae2880c387" providerId="LiveId" clId="{17E8F837-24CA-41FA-9FE0-5283C0BA7DC6}" dt="2023-01-21T03:41:40.138" v="315"/>
          <ac:grpSpMkLst>
            <pc:docMk/>
            <pc:sldMk cId="3825023175" sldId="352"/>
            <ac:grpSpMk id="6" creationId="{DC5E4DEC-E558-3DA8-FF6F-53EA8B2AB025}"/>
          </ac:grpSpMkLst>
        </pc:grpChg>
        <pc:grpChg chg="mod">
          <ac:chgData name="Alisa Kunapinun" userId="40a1b9ae2880c387" providerId="LiveId" clId="{17E8F837-24CA-41FA-9FE0-5283C0BA7DC6}" dt="2023-01-21T03:41:40.138" v="315"/>
          <ac:grpSpMkLst>
            <pc:docMk/>
            <pc:sldMk cId="3825023175" sldId="352"/>
            <ac:grpSpMk id="10" creationId="{5690D016-694C-560E-8900-FA976E84E0C3}"/>
          </ac:grpSpMkLst>
        </pc:grpChg>
        <pc:grpChg chg="mod">
          <ac:chgData name="Alisa Kunapinun" userId="40a1b9ae2880c387" providerId="LiveId" clId="{17E8F837-24CA-41FA-9FE0-5283C0BA7DC6}" dt="2023-01-21T03:41:40.138" v="315"/>
          <ac:grpSpMkLst>
            <pc:docMk/>
            <pc:sldMk cId="3825023175" sldId="352"/>
            <ac:grpSpMk id="11" creationId="{668776E3-E583-36F6-C66E-41178D1548C6}"/>
          </ac:grpSpMkLst>
        </pc:grpChg>
        <pc:grpChg chg="del">
          <ac:chgData name="Alisa Kunapinun" userId="40a1b9ae2880c387" providerId="LiveId" clId="{17E8F837-24CA-41FA-9FE0-5283C0BA7DC6}" dt="2023-01-21T03:41:09.848" v="310" actId="478"/>
          <ac:grpSpMkLst>
            <pc:docMk/>
            <pc:sldMk cId="3825023175" sldId="352"/>
            <ac:grpSpMk id="59" creationId="{D50B9725-F67E-AB27-8B8D-1FF52A3BF8A5}"/>
          </ac:grpSpMkLst>
        </pc:grpChg>
        <pc:cxnChg chg="mod">
          <ac:chgData name="Alisa Kunapinun" userId="40a1b9ae2880c387" providerId="LiveId" clId="{17E8F837-24CA-41FA-9FE0-5283C0BA7DC6}" dt="2023-01-21T03:41:40.138" v="315"/>
          <ac:cxnSpMkLst>
            <pc:docMk/>
            <pc:sldMk cId="3825023175" sldId="352"/>
            <ac:cxnSpMk id="7" creationId="{94A7702F-C151-B78D-746E-D70A700CF31E}"/>
          </ac:cxnSpMkLst>
        </pc:cxnChg>
        <pc:cxnChg chg="mod">
          <ac:chgData name="Alisa Kunapinun" userId="40a1b9ae2880c387" providerId="LiveId" clId="{17E8F837-24CA-41FA-9FE0-5283C0BA7DC6}" dt="2023-01-21T03:41:40.138" v="315"/>
          <ac:cxnSpMkLst>
            <pc:docMk/>
            <pc:sldMk cId="3825023175" sldId="352"/>
            <ac:cxnSpMk id="8" creationId="{C711A7B4-C018-8011-FDE3-0ACB35149BAB}"/>
          </ac:cxnSpMkLst>
        </pc:cxnChg>
        <pc:cxnChg chg="mod">
          <ac:chgData name="Alisa Kunapinun" userId="40a1b9ae2880c387" providerId="LiveId" clId="{17E8F837-24CA-41FA-9FE0-5283C0BA7DC6}" dt="2023-01-21T03:41:40.138" v="315"/>
          <ac:cxnSpMkLst>
            <pc:docMk/>
            <pc:sldMk cId="3825023175" sldId="352"/>
            <ac:cxnSpMk id="14" creationId="{54ADAA74-D9C7-C697-173F-6B2C818C764E}"/>
          </ac:cxnSpMkLst>
        </pc:cxnChg>
        <pc:cxnChg chg="mod">
          <ac:chgData name="Alisa Kunapinun" userId="40a1b9ae2880c387" providerId="LiveId" clId="{17E8F837-24CA-41FA-9FE0-5283C0BA7DC6}" dt="2023-01-21T03:41:40.138" v="315"/>
          <ac:cxnSpMkLst>
            <pc:docMk/>
            <pc:sldMk cId="3825023175" sldId="352"/>
            <ac:cxnSpMk id="15" creationId="{337AA074-BAA7-D18D-CC06-002AAA4D5E4F}"/>
          </ac:cxnSpMkLst>
        </pc:cxnChg>
        <pc:cxnChg chg="mod">
          <ac:chgData name="Alisa Kunapinun" userId="40a1b9ae2880c387" providerId="LiveId" clId="{17E8F837-24CA-41FA-9FE0-5283C0BA7DC6}" dt="2023-01-21T03:41:40.138" v="315"/>
          <ac:cxnSpMkLst>
            <pc:docMk/>
            <pc:sldMk cId="3825023175" sldId="352"/>
            <ac:cxnSpMk id="18" creationId="{F61903E1-9348-9014-6126-26EBD2A2FB11}"/>
          </ac:cxnSpMkLst>
        </pc:cxnChg>
        <pc:cxnChg chg="mod">
          <ac:chgData name="Alisa Kunapinun" userId="40a1b9ae2880c387" providerId="LiveId" clId="{17E8F837-24CA-41FA-9FE0-5283C0BA7DC6}" dt="2023-01-21T03:41:40.138" v="315"/>
          <ac:cxnSpMkLst>
            <pc:docMk/>
            <pc:sldMk cId="3825023175" sldId="352"/>
            <ac:cxnSpMk id="19" creationId="{B0680FE7-AF65-8D46-14E9-0C2D82C39C1E}"/>
          </ac:cxnSpMkLst>
        </pc:cxnChg>
      </pc:sldChg>
      <pc:sldMasterChg chg="addSp">
        <pc:chgData name="Alisa Kunapinun" userId="40a1b9ae2880c387" providerId="LiveId" clId="{17E8F837-24CA-41FA-9FE0-5283C0BA7DC6}" dt="2023-01-21T03:10:44.083" v="1"/>
        <pc:sldMasterMkLst>
          <pc:docMk/>
          <pc:sldMasterMk cId="4048543963" sldId="2147483909"/>
        </pc:sldMasterMkLst>
        <pc:picChg chg="add">
          <ac:chgData name="Alisa Kunapinun" userId="40a1b9ae2880c387" providerId="LiveId" clId="{17E8F837-24CA-41FA-9FE0-5283C0BA7DC6}" dt="2023-01-21T03:10:44.083" v="1"/>
          <ac:picMkLst>
            <pc:docMk/>
            <pc:sldMasterMk cId="4048543963" sldId="2147483909"/>
            <ac:picMk id="7" creationId="{F50DF063-8167-3B2F-D422-5D099A03125F}"/>
          </ac:picMkLst>
        </pc:picChg>
      </pc:sldMasterChg>
      <pc:sldMasterChg chg="addSp">
        <pc:chgData name="Alisa Kunapinun" userId="40a1b9ae2880c387" providerId="LiveId" clId="{17E8F837-24CA-41FA-9FE0-5283C0BA7DC6}" dt="2023-01-21T03:10:46.321" v="7"/>
        <pc:sldMasterMkLst>
          <pc:docMk/>
          <pc:sldMasterMk cId="759793287" sldId="2147483921"/>
        </pc:sldMasterMkLst>
        <pc:picChg chg="add">
          <ac:chgData name="Alisa Kunapinun" userId="40a1b9ae2880c387" providerId="LiveId" clId="{17E8F837-24CA-41FA-9FE0-5283C0BA7DC6}" dt="2023-01-21T03:10:46.321" v="7"/>
          <ac:picMkLst>
            <pc:docMk/>
            <pc:sldMasterMk cId="759793287" sldId="2147483921"/>
            <ac:picMk id="7" creationId="{65547B0C-E728-E7FC-3E2E-6622227AD455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7D563B-5696-41A9-BBFB-44C476D3EFBA}" type="datetimeFigureOut">
              <a:rPr lang="th-TH"/>
              <a:pPr>
                <a:defRPr/>
              </a:pPr>
              <a:t>21/01/66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E9EF9B-7811-413F-9AF8-45874A02511F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20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โดยโจทย์ตัวอย่างแรกนี้ จะเป็นลักษณะโจทย์แบบคณิตศาสตร์ ซึ่งจะเป็นลักษณะของ</a:t>
            </a:r>
            <a:r>
              <a:rPr lang="th-TH" dirty="0" err="1"/>
              <a:t>เวคเตอร์</a:t>
            </a:r>
            <a:r>
              <a:rPr lang="th-TH" dirty="0"/>
              <a:t>สองอันมาประกอบกัน โดยโจทย์กำหนดว่า 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A </a:t>
            </a:r>
            <a:r>
              <a:rPr lang="th-TH" dirty="0"/>
              <a:t>มีขนาด </a:t>
            </a:r>
            <a:r>
              <a:rPr lang="en-US" dirty="0"/>
              <a:t>Magnitude </a:t>
            </a:r>
            <a:r>
              <a:rPr lang="th-TH" dirty="0"/>
              <a:t>ที่ </a:t>
            </a:r>
            <a:r>
              <a:rPr lang="en-US" dirty="0"/>
              <a:t>53 </a:t>
            </a:r>
            <a:r>
              <a:rPr lang="th-TH" dirty="0"/>
              <a:t>หน่วย และทำมุมกับแกน </a:t>
            </a:r>
            <a:r>
              <a:rPr lang="en-US" dirty="0"/>
              <a:t>x   20 </a:t>
            </a:r>
            <a:r>
              <a:rPr lang="th-TH" dirty="0"/>
              <a:t>องศา ส่วน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B </a:t>
            </a:r>
            <a:r>
              <a:rPr lang="th-TH" dirty="0"/>
              <a:t>มีขนาด </a:t>
            </a:r>
            <a:r>
              <a:rPr lang="en-US" dirty="0"/>
              <a:t>Magnitude 34 </a:t>
            </a:r>
            <a:r>
              <a:rPr lang="th-TH" dirty="0"/>
              <a:t>หน่วย และทำมุมกับแกน </a:t>
            </a:r>
            <a:r>
              <a:rPr lang="en-US" dirty="0"/>
              <a:t>X 63 </a:t>
            </a:r>
            <a:r>
              <a:rPr lang="th-TH" dirty="0"/>
              <a:t>องศา แล้วให้หาว่า องศาระหว่าง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A </a:t>
            </a:r>
            <a:r>
              <a:rPr lang="th-TH" dirty="0"/>
              <a:t>กับ </a:t>
            </a:r>
            <a:r>
              <a:rPr lang="en-US" dirty="0"/>
              <a:t>B </a:t>
            </a:r>
            <a:r>
              <a:rPr lang="th-TH" dirty="0"/>
              <a:t>ที่ทำมุมกัน ขนาดของ 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A B R </a:t>
            </a:r>
            <a:r>
              <a:rPr lang="th-TH" dirty="0"/>
              <a:t>ที่เป็นลักษณะของโคออด</a:t>
            </a:r>
            <a:r>
              <a:rPr lang="th-TH" dirty="0" err="1"/>
              <a:t>ิเนต</a:t>
            </a:r>
            <a:r>
              <a:rPr lang="th-TH" dirty="0"/>
              <a:t> </a:t>
            </a:r>
            <a:r>
              <a:rPr lang="en-US" dirty="0"/>
              <a:t>X Y </a:t>
            </a:r>
            <a:r>
              <a:rPr lang="th-TH" dirty="0"/>
              <a:t>รายละเอียดของโจทย์ วาดภาพออกมาได้ในรูปทางขวา 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A </a:t>
            </a:r>
            <a:r>
              <a:rPr lang="th-TH" dirty="0"/>
              <a:t>แสดงด้วย สีแดง 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B </a:t>
            </a:r>
            <a:r>
              <a:rPr lang="th-TH" dirty="0"/>
              <a:t>แสดงด้วยสีฟ้า และ 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R </a:t>
            </a:r>
            <a:r>
              <a:rPr lang="th-TH" dirty="0"/>
              <a:t>แสดงด้วยสีดำ โดยมีมุมองศา และขนาดตามกำหนด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52735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แต่ถ้าหากว่า เราเปลี่ยนโจทย์ตัวอย่าง จากแบบคณิตศาสตร์ เป็นโจทย์แบบหุ่นยนต์ โดยแปลงข้อความ ก็จะได้แบบในสไลด์นี้ค่ะ เนื้อหา และวิธีทำจะเหมือนเดิม แต่ข้อความจะเปลี่ยนไป เช่น ใช้ขนาดของ </a:t>
            </a:r>
            <a:r>
              <a:rPr lang="en-US" dirty="0"/>
              <a:t>Vector </a:t>
            </a:r>
            <a:r>
              <a:rPr lang="th-TH" dirty="0"/>
              <a:t>เป็นขนาดของ </a:t>
            </a:r>
            <a:r>
              <a:rPr lang="en-US" dirty="0"/>
              <a:t>Link </a:t>
            </a:r>
            <a:r>
              <a:rPr lang="th-TH" dirty="0"/>
              <a:t>แทน ที่จุดปลายของ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R </a:t>
            </a:r>
            <a:r>
              <a:rPr lang="th-TH" dirty="0"/>
              <a:t>ก็จะปลี</a:t>
            </a:r>
            <a:r>
              <a:rPr lang="th-TH" dirty="0" err="1"/>
              <a:t>่ยน</a:t>
            </a:r>
            <a:r>
              <a:rPr lang="th-TH" dirty="0"/>
              <a:t>เป็นตำแหน่งปลายแขนของหุ่นยนต์ค่ะ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529533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วิธีแก้ปัญหา จะเริ่มจากโจทย์ที่จะให้หา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A</a:t>
            </a:r>
            <a:r>
              <a:rPr lang="th-TH" dirty="0"/>
              <a:t> และ</a:t>
            </a:r>
            <a:r>
              <a:rPr lang="en-US" dirty="0"/>
              <a:t> B</a:t>
            </a:r>
            <a:r>
              <a:rPr lang="th-TH" dirty="0"/>
              <a:t> แบบ </a:t>
            </a:r>
            <a:r>
              <a:rPr lang="en-US" dirty="0"/>
              <a:t>coordinate X,Y </a:t>
            </a:r>
            <a:r>
              <a:rPr lang="th-TH" dirty="0"/>
              <a:t>ก็คือใช้สมการ ระยะ </a:t>
            </a:r>
            <a:r>
              <a:rPr lang="en-US" dirty="0"/>
              <a:t>X = </a:t>
            </a:r>
            <a:r>
              <a:rPr lang="th-TH" dirty="0"/>
              <a:t>ขนาดของ</a:t>
            </a:r>
            <a:r>
              <a:rPr lang="th-TH" dirty="0" err="1"/>
              <a:t>เวคเตอร์</a:t>
            </a:r>
            <a:r>
              <a:rPr lang="th-TH" dirty="0"/>
              <a:t> คูณด้วย </a:t>
            </a:r>
            <a:r>
              <a:rPr lang="en-US" dirty="0"/>
              <a:t>cos theta</a:t>
            </a:r>
            <a:r>
              <a:rPr lang="th-TH" dirty="0"/>
              <a:t> และ ระยะ </a:t>
            </a:r>
            <a:r>
              <a:rPr lang="en-US" dirty="0"/>
              <a:t>Y </a:t>
            </a:r>
            <a:r>
              <a:rPr lang="th-TH" dirty="0"/>
              <a:t>คือ ขนาดของ</a:t>
            </a:r>
            <a:r>
              <a:rPr lang="th-TH" dirty="0" err="1"/>
              <a:t>เวคเตอร์</a:t>
            </a:r>
            <a:r>
              <a:rPr lang="th-TH" dirty="0"/>
              <a:t> คูณด้วย </a:t>
            </a:r>
            <a:r>
              <a:rPr lang="en-US" dirty="0"/>
              <a:t>Sin theta </a:t>
            </a:r>
            <a:r>
              <a:rPr lang="th-TH" dirty="0"/>
              <a:t>ซึ่งใน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A </a:t>
            </a:r>
            <a:r>
              <a:rPr lang="th-TH" dirty="0"/>
              <a:t>นั้น ทางแกน </a:t>
            </a:r>
            <a:r>
              <a:rPr lang="en-US" dirty="0"/>
              <a:t>X </a:t>
            </a:r>
            <a:r>
              <a:rPr lang="th-TH" dirty="0"/>
              <a:t>จะได้ </a:t>
            </a:r>
            <a:r>
              <a:rPr lang="en-US" dirty="0"/>
              <a:t>53 * cos 20 </a:t>
            </a:r>
            <a:r>
              <a:rPr lang="th-TH" dirty="0"/>
              <a:t>ก็คือ </a:t>
            </a:r>
            <a:r>
              <a:rPr lang="en-US" dirty="0"/>
              <a:t>49.8 </a:t>
            </a:r>
            <a:r>
              <a:rPr lang="th-TH" dirty="0"/>
              <a:t>และ แกน </a:t>
            </a:r>
            <a:r>
              <a:rPr lang="en-US" dirty="0"/>
              <a:t>Y </a:t>
            </a:r>
            <a:r>
              <a:rPr lang="th-TH" dirty="0"/>
              <a:t>ได้ </a:t>
            </a:r>
            <a:r>
              <a:rPr lang="en-US" dirty="0"/>
              <a:t>53 * sin 20 </a:t>
            </a:r>
            <a:r>
              <a:rPr lang="th-TH" dirty="0"/>
              <a:t>ผลลัพธ์คือ </a:t>
            </a:r>
            <a:r>
              <a:rPr lang="en-US" dirty="0"/>
              <a:t>18.1 </a:t>
            </a:r>
            <a:r>
              <a:rPr lang="th-TH" dirty="0"/>
              <a:t>ส่วนทาง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B </a:t>
            </a:r>
            <a:r>
              <a:rPr lang="th-TH" dirty="0"/>
              <a:t>ก็จะทำเช่นเดียวกับ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A </a:t>
            </a:r>
            <a:r>
              <a:rPr lang="th-TH" dirty="0"/>
              <a:t>คือ แกน </a:t>
            </a:r>
            <a:r>
              <a:rPr lang="en-US" dirty="0"/>
              <a:t>X </a:t>
            </a:r>
            <a:r>
              <a:rPr lang="th-TH" dirty="0"/>
              <a:t>จะได้ </a:t>
            </a:r>
            <a:r>
              <a:rPr lang="en-US" dirty="0"/>
              <a:t>34 * cos 63 </a:t>
            </a:r>
            <a:r>
              <a:rPr lang="th-TH" dirty="0"/>
              <a:t>ก็คือ </a:t>
            </a:r>
            <a:r>
              <a:rPr lang="en-US" dirty="0"/>
              <a:t>15.4 </a:t>
            </a:r>
            <a:r>
              <a:rPr lang="th-TH" dirty="0"/>
              <a:t>และ แกน </a:t>
            </a:r>
            <a:r>
              <a:rPr lang="en-US" dirty="0"/>
              <a:t>Y </a:t>
            </a:r>
            <a:r>
              <a:rPr lang="th-TH" dirty="0"/>
              <a:t>ได้ </a:t>
            </a:r>
            <a:r>
              <a:rPr lang="en-US" dirty="0"/>
              <a:t>34 * sin 63 </a:t>
            </a:r>
            <a:r>
              <a:rPr lang="th-TH" dirty="0"/>
              <a:t>ผลลัพธ์คือ</a:t>
            </a:r>
            <a:r>
              <a:rPr lang="en-US" dirty="0"/>
              <a:t> 30.3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2901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ต่อมา เราก็หามุมองศาระหว่าง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A </a:t>
            </a:r>
            <a:r>
              <a:rPr lang="th-TH" dirty="0"/>
              <a:t>และ </a:t>
            </a:r>
            <a:r>
              <a:rPr lang="en-US" dirty="0"/>
              <a:t>B </a:t>
            </a:r>
            <a:r>
              <a:rPr lang="th-TH" dirty="0"/>
              <a:t>ได้ โดยใช้สองวิธีค่ะ วิธีที่ </a:t>
            </a:r>
            <a:r>
              <a:rPr lang="en-US" dirty="0"/>
              <a:t>1 </a:t>
            </a:r>
            <a:r>
              <a:rPr lang="th-TH" dirty="0"/>
              <a:t>ใช้ในกรณีที่ </a:t>
            </a:r>
            <a:r>
              <a:rPr lang="th-TH" dirty="0" err="1"/>
              <a:t>เวคเตอร์</a:t>
            </a:r>
            <a:r>
              <a:rPr lang="th-TH" dirty="0"/>
              <a:t> ถูกกำหนดให้มีองศาพร</a:t>
            </a:r>
            <a:r>
              <a:rPr lang="th-TH" dirty="0" err="1"/>
              <a:t>้อ</a:t>
            </a:r>
            <a:r>
              <a:rPr lang="th-TH" dirty="0"/>
              <a:t>มอยุ</a:t>
            </a:r>
            <a:r>
              <a:rPr lang="th-TH" dirty="0" err="1"/>
              <a:t>่</a:t>
            </a:r>
            <a:r>
              <a:rPr lang="th-TH" dirty="0"/>
              <a:t>แล้ว เราก็จะสามารถหามุมระหว่างกันได้ โดยนำมุมของ</a:t>
            </a:r>
            <a:r>
              <a:rPr lang="th-TH" dirty="0" err="1"/>
              <a:t>เวคเตอร์</a:t>
            </a:r>
            <a:r>
              <a:rPr lang="th-TH" dirty="0"/>
              <a:t>ทั้งสองมาลบกันทันที อีกวิธีหนึ่ง เป็นวิธีที่ใช้หามุม ในกรณีที่ </a:t>
            </a:r>
            <a:r>
              <a:rPr lang="th-TH" dirty="0" err="1"/>
              <a:t>เวคเตอร์</a:t>
            </a:r>
            <a:r>
              <a:rPr lang="th-TH" dirty="0"/>
              <a:t>ทั้งสองถูกให้มาแบบ </a:t>
            </a:r>
            <a:r>
              <a:rPr lang="en-US" dirty="0"/>
              <a:t>coordinate XY </a:t>
            </a:r>
            <a:r>
              <a:rPr lang="th-TH" dirty="0"/>
              <a:t>ก็จะสามารถใช้สูตร </a:t>
            </a:r>
            <a:r>
              <a:rPr lang="en-US" dirty="0"/>
              <a:t>dot product </a:t>
            </a:r>
            <a:r>
              <a:rPr lang="th-TH" dirty="0" err="1"/>
              <a:t>เวคเตอร์</a:t>
            </a:r>
            <a:r>
              <a:rPr lang="th-TH" dirty="0"/>
              <a:t>ได้ค่ะ จาก </a:t>
            </a:r>
            <a:r>
              <a:rPr lang="en-US" dirty="0" err="1"/>
              <a:t>a.b</a:t>
            </a:r>
            <a:r>
              <a:rPr lang="en-US" dirty="0"/>
              <a:t> = |A||</a:t>
            </a:r>
            <a:r>
              <a:rPr lang="en-US" dirty="0" err="1"/>
              <a:t>B|cos</a:t>
            </a:r>
            <a:r>
              <a:rPr lang="en-US" dirty="0"/>
              <a:t> theta </a:t>
            </a:r>
            <a:r>
              <a:rPr lang="th-TH" dirty="0"/>
              <a:t>ถ้าเราย้ายข้าง เพื่อหาองศา ก็จะได้ </a:t>
            </a:r>
            <a:r>
              <a:rPr lang="en-US" dirty="0"/>
              <a:t>theta = </a:t>
            </a:r>
            <a:r>
              <a:rPr lang="en-US" dirty="0" err="1"/>
              <a:t>arccos</a:t>
            </a:r>
            <a:r>
              <a:rPr lang="en-US" dirty="0"/>
              <a:t> A.B/|A||B| </a:t>
            </a:r>
            <a:r>
              <a:rPr lang="th-TH" dirty="0"/>
              <a:t>ใน</a:t>
            </a:r>
            <a:r>
              <a:rPr lang="th-TH" dirty="0" err="1"/>
              <a:t>ที่นี้</a:t>
            </a:r>
            <a:r>
              <a:rPr lang="th-TH" dirty="0"/>
              <a:t> คำตอบของโจทย์ข้อนี้ คือ </a:t>
            </a:r>
            <a:r>
              <a:rPr lang="en-US" dirty="0"/>
              <a:t>43 </a:t>
            </a:r>
            <a:r>
              <a:rPr lang="th-TH" dirty="0"/>
              <a:t>องศาค่ะ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13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693805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ต่อมา การหาขนาดของ </a:t>
            </a:r>
            <a:r>
              <a:rPr lang="en-US" dirty="0"/>
              <a:t>R </a:t>
            </a:r>
            <a:r>
              <a:rPr lang="th-TH" dirty="0"/>
              <a:t>หรือก็คือตำแหน่งปลายแขนหุ่นยนต์ ขนาดของ </a:t>
            </a:r>
            <a:r>
              <a:rPr lang="en-US" dirty="0"/>
              <a:t>R</a:t>
            </a:r>
            <a:r>
              <a:rPr lang="th-TH" dirty="0"/>
              <a:t> จะได้จากการนำ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A </a:t>
            </a:r>
            <a:r>
              <a:rPr lang="th-TH" dirty="0"/>
              <a:t>และ </a:t>
            </a:r>
            <a:r>
              <a:rPr lang="en-US" dirty="0"/>
              <a:t>B </a:t>
            </a:r>
            <a:r>
              <a:rPr lang="th-TH" dirty="0"/>
              <a:t>มาบวกกันแบบ</a:t>
            </a:r>
            <a:r>
              <a:rPr lang="th-TH" dirty="0" err="1"/>
              <a:t>เวคเตอร์</a:t>
            </a:r>
            <a:r>
              <a:rPr lang="th-TH" dirty="0"/>
              <a:t> วิธีการที่ง่ายที่สุดคือ นำ </a:t>
            </a:r>
            <a:r>
              <a:rPr lang="en-US" dirty="0"/>
              <a:t>coordinate XY </a:t>
            </a:r>
            <a:r>
              <a:rPr lang="th-TH" dirty="0"/>
              <a:t>มาใช้บวกกันเลย ดังนั้น </a:t>
            </a:r>
            <a:r>
              <a:rPr lang="en-US" dirty="0"/>
              <a:t>Rx </a:t>
            </a:r>
            <a:r>
              <a:rPr lang="th-TH" dirty="0"/>
              <a:t>จะเท่ากับ </a:t>
            </a:r>
            <a:r>
              <a:rPr lang="en-US" dirty="0" err="1"/>
              <a:t>Ax+Bx</a:t>
            </a:r>
            <a:r>
              <a:rPr lang="en-US" dirty="0"/>
              <a:t> </a:t>
            </a:r>
            <a:r>
              <a:rPr lang="th-TH" dirty="0"/>
              <a:t>จะได้ผลลัพธ์เป็น </a:t>
            </a:r>
            <a:r>
              <a:rPr lang="en-US" dirty="0"/>
              <a:t>65.2 </a:t>
            </a:r>
            <a:r>
              <a:rPr lang="th-TH" dirty="0"/>
              <a:t>ส่วน </a:t>
            </a:r>
            <a:r>
              <a:rPr lang="en-US" dirty="0"/>
              <a:t>Ry </a:t>
            </a:r>
            <a:r>
              <a:rPr lang="th-TH" dirty="0"/>
              <a:t>ก็จะได้เป็น </a:t>
            </a:r>
            <a:r>
              <a:rPr lang="en-US" dirty="0"/>
              <a:t>48.4 </a:t>
            </a:r>
            <a:r>
              <a:rPr lang="th-TH" dirty="0"/>
              <a:t>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924257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จะลองดูโจทย์ตัวอย่างอีกแบบนึงค่ะ โจทย์ชนิดนี้ คือโจทย์แบบหุ่นยนต์เลย และจะมี </a:t>
            </a:r>
            <a:r>
              <a:rPr lang="en-US" dirty="0"/>
              <a:t>Link 3 </a:t>
            </a:r>
            <a:r>
              <a:rPr lang="th-TH" dirty="0"/>
              <a:t>แกน โดยขนาดของ </a:t>
            </a:r>
            <a:r>
              <a:rPr lang="en-US" dirty="0"/>
              <a:t>L1 L2 L3 </a:t>
            </a:r>
            <a:r>
              <a:rPr lang="th-TH" dirty="0"/>
              <a:t>จะเป็น </a:t>
            </a:r>
            <a:r>
              <a:rPr lang="en-US" dirty="0"/>
              <a:t>100 120 </a:t>
            </a:r>
            <a:r>
              <a:rPr lang="th-TH" dirty="0"/>
              <a:t>และ </a:t>
            </a:r>
            <a:r>
              <a:rPr lang="en-US" dirty="0"/>
              <a:t>50 </a:t>
            </a:r>
            <a:r>
              <a:rPr lang="th-TH" dirty="0"/>
              <a:t>ตามลำดับ และมุมของแต่ละ </a:t>
            </a:r>
            <a:r>
              <a:rPr lang="en-US" dirty="0"/>
              <a:t>Link </a:t>
            </a:r>
            <a:r>
              <a:rPr lang="th-TH" dirty="0"/>
              <a:t>จะทำมุมกันและกันที่ </a:t>
            </a:r>
            <a:r>
              <a:rPr lang="en-US" dirty="0"/>
              <a:t>30 </a:t>
            </a:r>
            <a:r>
              <a:rPr lang="th-TH" dirty="0"/>
              <a:t>องศา ให้หาเช่นเดิม</a:t>
            </a:r>
            <a:r>
              <a:rPr lang="th-TH" dirty="0" err="1"/>
              <a:t>ค่อ</a:t>
            </a:r>
            <a:r>
              <a:rPr lang="th-TH" dirty="0"/>
              <a:t> </a:t>
            </a:r>
            <a:r>
              <a:rPr lang="en-US" dirty="0"/>
              <a:t>L1 L2 L3 </a:t>
            </a:r>
            <a:r>
              <a:rPr lang="th-TH" dirty="0"/>
              <a:t>และตำแหน่งจุดปลายแขนหุ่นยนต์ แบบ </a:t>
            </a:r>
            <a:r>
              <a:rPr lang="en-US" dirty="0"/>
              <a:t>coordinate XY </a:t>
            </a:r>
            <a:r>
              <a:rPr lang="th-TH" dirty="0"/>
              <a:t>และ องศามือจับที่ปลายแขนหุ่นยนต์ ใน</a:t>
            </a:r>
            <a:r>
              <a:rPr lang="th-TH" dirty="0" err="1"/>
              <a:t>ที่นี้</a:t>
            </a:r>
            <a:r>
              <a:rPr lang="th-TH" dirty="0"/>
              <a:t> ไม่ได้หมายถึงว่า เป็นองศาแบบ</a:t>
            </a:r>
            <a:r>
              <a:rPr lang="th-TH" dirty="0" err="1"/>
              <a:t>เวคเตอร์</a:t>
            </a:r>
            <a:r>
              <a:rPr lang="th-TH" dirty="0"/>
              <a:t>ปลายแขนนะคะ แต่หมายถึงว่า ทิศทางที่ไว้ให้หุ่นยนต์หยิบจับค่ะ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15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299353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ต่อมาคือการบวกกับการลบ</a:t>
            </a:r>
            <a:r>
              <a:rPr lang="th-TH" dirty="0" err="1"/>
              <a:t>เมตริกซ์</a:t>
            </a:r>
            <a:r>
              <a:rPr lang="th-TH" dirty="0"/>
              <a:t> ทั้งสองอย่างนี้จะต้องนำตำแหน่งของ</a:t>
            </a:r>
            <a:r>
              <a:rPr lang="th-TH" dirty="0" err="1"/>
              <a:t>เมตริกซ์</a:t>
            </a:r>
            <a:r>
              <a:rPr lang="th-TH" dirty="0"/>
              <a:t>ที่ตรงกัน จึงจะมาบวกหรือลบกันได้ ดังนั้น กฎข้อบังคับที่ขาดไม่ได้เลยก็คือ ขนาดของ</a:t>
            </a:r>
            <a:r>
              <a:rPr lang="th-TH" dirty="0" err="1"/>
              <a:t>เมตริกซ์</a:t>
            </a:r>
            <a:r>
              <a:rPr lang="th-TH" dirty="0"/>
              <a:t>จะต้องเท่ากัน ไม่เช่นนั้น ตำแหน่งข้อมูลจะไม่ครบ และบวกลบกันไม่ได้ค่ะ อย่างตัวอย่างที่อยู่ในสไลด์ จะมี</a:t>
            </a:r>
            <a:r>
              <a:rPr lang="th-TH" dirty="0" err="1"/>
              <a:t>เมตริกซ์</a:t>
            </a:r>
            <a:r>
              <a:rPr lang="th-TH" dirty="0"/>
              <a:t> </a:t>
            </a:r>
            <a:r>
              <a:rPr lang="en-US" dirty="0"/>
              <a:t>A </a:t>
            </a:r>
            <a:r>
              <a:rPr lang="th-TH" dirty="0"/>
              <a:t>และ </a:t>
            </a:r>
            <a:r>
              <a:rPr lang="en-US" dirty="0"/>
              <a:t>B </a:t>
            </a:r>
            <a:r>
              <a:rPr lang="th-TH" dirty="0"/>
              <a:t>ที่ทั้งสองอัน มีขนาด </a:t>
            </a:r>
            <a:r>
              <a:rPr lang="en-US" dirty="0"/>
              <a:t>2*3 </a:t>
            </a:r>
            <a:r>
              <a:rPr lang="th-TH" dirty="0"/>
              <a:t>เหมือนกันค่ะ จากนั้น ถ้า </a:t>
            </a:r>
            <a:r>
              <a:rPr lang="en-US" dirty="0"/>
              <a:t>A+B </a:t>
            </a:r>
            <a:r>
              <a:rPr lang="th-TH" dirty="0"/>
              <a:t>ก็จะนำแถว หลักมาบวกกัน อย่าง </a:t>
            </a:r>
            <a:r>
              <a:rPr lang="en-US" dirty="0"/>
              <a:t>1+</a:t>
            </a:r>
            <a:r>
              <a:rPr lang="th-TH" dirty="0"/>
              <a:t>กับ</a:t>
            </a:r>
            <a:r>
              <a:rPr lang="en-US" dirty="0"/>
              <a:t>-4 </a:t>
            </a:r>
            <a:r>
              <a:rPr lang="th-TH" dirty="0"/>
              <a:t>เป็น </a:t>
            </a:r>
            <a:r>
              <a:rPr lang="en-US" dirty="0"/>
              <a:t>-3 2+3</a:t>
            </a:r>
            <a:r>
              <a:rPr lang="th-TH" dirty="0"/>
              <a:t>เป็น</a:t>
            </a:r>
            <a:r>
              <a:rPr lang="en-US" dirty="0"/>
              <a:t>5</a:t>
            </a:r>
            <a:r>
              <a:rPr lang="th-TH" dirty="0"/>
              <a:t> </a:t>
            </a:r>
            <a:r>
              <a:rPr lang="en-US" dirty="0"/>
              <a:t>-3+1</a:t>
            </a:r>
            <a:r>
              <a:rPr lang="th-TH" dirty="0"/>
              <a:t>เป็น</a:t>
            </a:r>
            <a:r>
              <a:rPr lang="en-US" dirty="0"/>
              <a:t>-2 </a:t>
            </a:r>
            <a:r>
              <a:rPr lang="th-TH" dirty="0"/>
              <a:t>แถว</a:t>
            </a:r>
            <a:r>
              <a:rPr lang="th-TH" dirty="0" err="1"/>
              <a:t>อื่นๆ</a:t>
            </a:r>
            <a:r>
              <a:rPr lang="th-TH" dirty="0"/>
              <a:t> ก็ทำเหมือนกันค่ะ ซึ่งก็จะได้ผลลัพธ์เป็น</a:t>
            </a:r>
            <a:r>
              <a:rPr lang="th-TH" dirty="0" err="1"/>
              <a:t>เมตริกซ์</a:t>
            </a:r>
            <a:r>
              <a:rPr lang="th-TH" dirty="0"/>
              <a:t>แบบทางขวา ส่วนการลบ ก็ทำเหมือนกัน วิธีทำก็เหมือนกัน แต่เปลี่ยนจากบวกเป็นลบ สุดท้ายจะได้คำตอบแบบข้างขวาค่ะ สำหรับการบวก</a:t>
            </a:r>
            <a:r>
              <a:rPr lang="th-TH" dirty="0" err="1"/>
              <a:t>เมตริกซ์</a:t>
            </a:r>
            <a:r>
              <a:rPr lang="th-TH" dirty="0"/>
              <a:t> จะมีคุณสมบัติการสลับที่ และการสลับกลุ่มด้วย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8058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ต่อมาคือการบวกกับการลบ</a:t>
            </a:r>
            <a:r>
              <a:rPr lang="th-TH" dirty="0" err="1"/>
              <a:t>เมตริกซ์</a:t>
            </a:r>
            <a:r>
              <a:rPr lang="th-TH" dirty="0"/>
              <a:t> ทั้งสองอย่างนี้จะต้องนำตำแหน่งของ</a:t>
            </a:r>
            <a:r>
              <a:rPr lang="th-TH" dirty="0" err="1"/>
              <a:t>เมตริกซ์</a:t>
            </a:r>
            <a:r>
              <a:rPr lang="th-TH" dirty="0"/>
              <a:t>ที่ตรงกัน จึงจะมาบวกหรือลบกันได้ ดังนั้น กฎข้อบังคับที่ขาดไม่ได้เลยก็คือ ขนาดของ</a:t>
            </a:r>
            <a:r>
              <a:rPr lang="th-TH" dirty="0" err="1"/>
              <a:t>เมตริกซ์</a:t>
            </a:r>
            <a:r>
              <a:rPr lang="th-TH" dirty="0"/>
              <a:t>จะต้องเท่ากัน ไม่เช่นนั้น ตำแหน่งข้อมูลจะไม่ครบ และบวกลบกันไม่ได้ค่ะ อย่างตัวอย่างที่อยู่ในสไลด์ จะมี</a:t>
            </a:r>
            <a:r>
              <a:rPr lang="th-TH" dirty="0" err="1"/>
              <a:t>เมตริกซ์</a:t>
            </a:r>
            <a:r>
              <a:rPr lang="th-TH" dirty="0"/>
              <a:t> </a:t>
            </a:r>
            <a:r>
              <a:rPr lang="en-US" dirty="0"/>
              <a:t>A </a:t>
            </a:r>
            <a:r>
              <a:rPr lang="th-TH" dirty="0"/>
              <a:t>และ </a:t>
            </a:r>
            <a:r>
              <a:rPr lang="en-US" dirty="0"/>
              <a:t>B </a:t>
            </a:r>
            <a:r>
              <a:rPr lang="th-TH" dirty="0"/>
              <a:t>ที่ทั้งสองอัน มีขนาด </a:t>
            </a:r>
            <a:r>
              <a:rPr lang="en-US" dirty="0"/>
              <a:t>2*3 </a:t>
            </a:r>
            <a:r>
              <a:rPr lang="th-TH" dirty="0"/>
              <a:t>เหมือนกันค่ะ จากนั้น ถ้า </a:t>
            </a:r>
            <a:r>
              <a:rPr lang="en-US" dirty="0"/>
              <a:t>A+B </a:t>
            </a:r>
            <a:r>
              <a:rPr lang="th-TH" dirty="0"/>
              <a:t>ก็จะนำแถว หลักมาบวกกัน อย่าง </a:t>
            </a:r>
            <a:r>
              <a:rPr lang="en-US" dirty="0"/>
              <a:t>1+</a:t>
            </a:r>
            <a:r>
              <a:rPr lang="th-TH" dirty="0"/>
              <a:t>กับ</a:t>
            </a:r>
            <a:r>
              <a:rPr lang="en-US" dirty="0"/>
              <a:t>-4 </a:t>
            </a:r>
            <a:r>
              <a:rPr lang="th-TH" dirty="0"/>
              <a:t>เป็น </a:t>
            </a:r>
            <a:r>
              <a:rPr lang="en-US" dirty="0"/>
              <a:t>-3 2+3</a:t>
            </a:r>
            <a:r>
              <a:rPr lang="th-TH" dirty="0"/>
              <a:t>เป็น</a:t>
            </a:r>
            <a:r>
              <a:rPr lang="en-US" dirty="0"/>
              <a:t>5</a:t>
            </a:r>
            <a:r>
              <a:rPr lang="th-TH" dirty="0"/>
              <a:t> </a:t>
            </a:r>
            <a:r>
              <a:rPr lang="en-US" dirty="0"/>
              <a:t>-3+1</a:t>
            </a:r>
            <a:r>
              <a:rPr lang="th-TH" dirty="0"/>
              <a:t>เป็น</a:t>
            </a:r>
            <a:r>
              <a:rPr lang="en-US" dirty="0"/>
              <a:t>-2 </a:t>
            </a:r>
            <a:r>
              <a:rPr lang="th-TH" dirty="0"/>
              <a:t>แถว</a:t>
            </a:r>
            <a:r>
              <a:rPr lang="th-TH" dirty="0" err="1"/>
              <a:t>อื่นๆ</a:t>
            </a:r>
            <a:r>
              <a:rPr lang="th-TH" dirty="0"/>
              <a:t> ก็ทำเหมือนกันค่ะ ซึ่งก็จะได้ผลลัพธ์เป็น</a:t>
            </a:r>
            <a:r>
              <a:rPr lang="th-TH" dirty="0" err="1"/>
              <a:t>เมตริกซ์</a:t>
            </a:r>
            <a:r>
              <a:rPr lang="th-TH" dirty="0"/>
              <a:t>แบบทางขวา ส่วนการลบ ก็ทำเหมือนกัน วิธีทำก็เหมือนกัน แต่เปลี่ยนจากบวกเป็นลบ สุดท้ายจะได้คำตอบแบบข้างขวาค่ะ สำหรับการบวก</a:t>
            </a:r>
            <a:r>
              <a:rPr lang="th-TH" dirty="0" err="1"/>
              <a:t>เมตริกซ์</a:t>
            </a:r>
            <a:r>
              <a:rPr lang="th-TH" dirty="0"/>
              <a:t> จะมีคุณสมบัติการสลับที่ และการสลับกลุ่มด้วย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17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058541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โดยเฉพาะการใช้คณิตศาสตร์ในรูปของเวคเตอร์กับเมตริกซ์ สิ่งเหล่านี้สำคัญและขาดไม่ได้ในวิชานี้ค่ะ ต่อไปนี้จะขออธิบายปูพื้นคณิตศาสตร์พื้นฐานและไปถึงเมตริกซ์ที่ใช้งานในวิชานี้ค่ะ สำหรับเมตริกซ์นี้ มีการข้อมูลที่เยอะกว่าที่สามารถบรรจุไว้ในสไลด์ได้ จึงจะขอพูดถึงเฉพาะส่วนที่จำเป็นต้องใช้จริงๆ 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err="1"/>
              <a:t>เมตริกซ์</a:t>
            </a:r>
            <a:r>
              <a:rPr lang="th-TH" dirty="0"/>
              <a:t>คือ ระบบพิกัดข้อมูลในรูปแบบหลายมิติ เราสามารถแปลง</a:t>
            </a:r>
            <a:r>
              <a:rPr lang="th-TH" dirty="0" err="1"/>
              <a:t>เวคเตอร์</a:t>
            </a:r>
            <a:r>
              <a:rPr lang="th-TH" dirty="0"/>
              <a:t>ให้กลายเป็น</a:t>
            </a:r>
            <a:r>
              <a:rPr lang="th-TH" dirty="0" err="1"/>
              <a:t>เมตริกซ์</a:t>
            </a:r>
            <a:r>
              <a:rPr lang="th-TH" dirty="0"/>
              <a:t>ได้ ตัวสัญลักษณ์จะแสดงเป็นอักษรภาษอังกฤษตัวใหญ่ และเนื่องจาก</a:t>
            </a:r>
            <a:r>
              <a:rPr lang="th-TH" dirty="0" err="1"/>
              <a:t>เมตริกซ์</a:t>
            </a:r>
            <a:r>
              <a:rPr lang="th-TH" dirty="0"/>
              <a:t>แสดงออกมาได้หลายมิติ ทำให้ข้อมูลสามารถบอกรายละเอียดได้ลึกกว่าข้อมูล</a:t>
            </a:r>
            <a:r>
              <a:rPr lang="th-TH" dirty="0" err="1"/>
              <a:t>เวคเตอร์</a:t>
            </a:r>
            <a:r>
              <a:rPr lang="th-TH" dirty="0"/>
              <a:t> เราสามารถใช้แทน</a:t>
            </a:r>
            <a:r>
              <a:rPr lang="th-TH" dirty="0" err="1"/>
              <a:t>เวคเตอร์</a:t>
            </a:r>
            <a:r>
              <a:rPr lang="th-TH" dirty="0"/>
              <a:t>ได้ แต่เพราะข้อมูลที่เยอะกว่า ดังนั้น การใช้งานจะยากและซับซ้อนกว่าค่ะ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19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218639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เนื้อหาแรกก็คือ 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ค่ะ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สำหรับ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นั้น มีการใช้ในงานหุ่นยนต์หลากหลายรูปแบบ ตั้งแต่การหาตำแหน่งจุดปลาย ไปจนถึงการคำนวณงาน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position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ซึ่งในวิชานี้ จะกล่าวถึง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ในแง่ของการคำนวณหาตำแหน่ง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ของปลายแขนหุ่นยนต์ค่ะ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704136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สมมุติว่า เรานำ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3 4 10 </a:t>
            </a:r>
            <a:r>
              <a:rPr lang="th-TH" dirty="0"/>
              <a:t>จากสไลด์ก่อนหน้า มาแปลงเป็น</a:t>
            </a:r>
            <a:r>
              <a:rPr lang="th-TH" dirty="0" err="1"/>
              <a:t>เมตริกซ์</a:t>
            </a:r>
            <a:r>
              <a:rPr lang="th-TH" dirty="0"/>
              <a:t> ก็จะเปลี่ยนจาก ตัว </a:t>
            </a:r>
            <a:r>
              <a:rPr lang="en-US" dirty="0"/>
              <a:t>R </a:t>
            </a:r>
            <a:r>
              <a:rPr lang="th-TH" dirty="0"/>
              <a:t>เล็ก เป็น </a:t>
            </a:r>
            <a:r>
              <a:rPr lang="en-US" dirty="0"/>
              <a:t>R </a:t>
            </a:r>
            <a:r>
              <a:rPr lang="th-TH" dirty="0"/>
              <a:t>ใหญ่ และเขียนข้อมูล </a:t>
            </a:r>
            <a:r>
              <a:rPr lang="en-US" dirty="0"/>
              <a:t>3 4 10 </a:t>
            </a:r>
            <a:r>
              <a:rPr lang="th-TH" dirty="0"/>
              <a:t>ลงไปใน</a:t>
            </a:r>
            <a:r>
              <a:rPr lang="th-TH" dirty="0" err="1"/>
              <a:t>เวคเตอร์</a:t>
            </a:r>
            <a:r>
              <a:rPr lang="th-TH" dirty="0"/>
              <a:t> ซึ่งสำหรับข้อมูล</a:t>
            </a:r>
            <a:r>
              <a:rPr lang="th-TH" dirty="0" err="1"/>
              <a:t>เวคเตอร์</a:t>
            </a:r>
            <a:r>
              <a:rPr lang="th-TH" dirty="0"/>
              <a:t>นั้น เขียนเป็นแนวตั้ง ถ้าหากว่า ต้องการเขียนแนวนอน สามารถเขียนได้ โดยการใส่ </a:t>
            </a:r>
            <a:r>
              <a:rPr lang="en-US" dirty="0"/>
              <a:t>transpose </a:t>
            </a:r>
            <a:r>
              <a:rPr lang="th-TH" dirty="0"/>
              <a:t>ไว้ที่มุมขวาบน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368605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err="1"/>
              <a:t>เมตริกซ์</a:t>
            </a:r>
            <a:r>
              <a:rPr lang="th-TH" dirty="0"/>
              <a:t>นำมาใช้งานหุ่นยนต์บ่อยครั้ง โดยส่วนใหญ่จะแสดงในรูปของ </a:t>
            </a:r>
            <a:r>
              <a:rPr lang="en-US" dirty="0"/>
              <a:t>translation </a:t>
            </a:r>
            <a:r>
              <a:rPr lang="th-TH" dirty="0"/>
              <a:t>และ </a:t>
            </a:r>
            <a:r>
              <a:rPr lang="en-US" dirty="0"/>
              <a:t>rotation matrix </a:t>
            </a:r>
            <a:r>
              <a:rPr lang="th-TH" dirty="0"/>
              <a:t>หรือ</a:t>
            </a:r>
            <a:r>
              <a:rPr lang="th-TH" dirty="0" err="1"/>
              <a:t>เมตริกซ์</a:t>
            </a:r>
            <a:r>
              <a:rPr lang="th-TH" dirty="0"/>
              <a:t>ที่มีการผสมผสานกันของสองรูปแบบนี้ เนื่องจากว่าข้อมูลของ</a:t>
            </a:r>
            <a:r>
              <a:rPr lang="th-TH" dirty="0" err="1"/>
              <a:t>เมตริกซ์</a:t>
            </a:r>
            <a:r>
              <a:rPr lang="th-TH" dirty="0"/>
              <a:t>มีความละเอียดกว่า จึงสามารถบอกข้อมูลของ </a:t>
            </a:r>
            <a:r>
              <a:rPr lang="en-US" dirty="0"/>
              <a:t>frame </a:t>
            </a:r>
            <a:r>
              <a:rPr lang="th-TH" dirty="0"/>
              <a:t>มิติแกนได้ดีกว่า</a:t>
            </a:r>
            <a:r>
              <a:rPr lang="th-TH" dirty="0" err="1"/>
              <a:t>เวคเตอร์</a:t>
            </a:r>
            <a:r>
              <a:rPr lang="th-TH" dirty="0"/>
              <a:t> ซึ่งเรื่องของ </a:t>
            </a:r>
            <a:r>
              <a:rPr lang="en-US" dirty="0"/>
              <a:t>frame </a:t>
            </a:r>
            <a:r>
              <a:rPr lang="th-TH" dirty="0"/>
              <a:t>จะอธิบายในตอนต่อไปค่ะ สำหรับเมตริก</a:t>
            </a:r>
            <a:r>
              <a:rPr lang="th-TH" dirty="0" err="1"/>
              <a:t>ซื</a:t>
            </a:r>
            <a:r>
              <a:rPr lang="th-TH" dirty="0"/>
              <a:t>นี้ มีประโยชน์ในการคำนวณระดับสูง โดยเฉพาะในวงการหุ่นยนต์ เช่น คา</a:t>
            </a:r>
            <a:r>
              <a:rPr lang="th-TH" dirty="0" err="1"/>
              <a:t>ลิเบร</a:t>
            </a:r>
            <a:r>
              <a:rPr lang="th-TH" dirty="0"/>
              <a:t>ชัน จาโคเบียน หรือการบอกข้อมูลของ </a:t>
            </a:r>
            <a:r>
              <a:rPr lang="en-US" dirty="0"/>
              <a:t>link joint </a:t>
            </a:r>
            <a:r>
              <a:rPr lang="th-TH" dirty="0"/>
              <a:t>ใน</a:t>
            </a:r>
            <a:r>
              <a:rPr lang="th-TH" dirty="0" err="1"/>
              <a:t>แต</a:t>
            </a:r>
            <a:r>
              <a:rPr lang="th-TH" dirty="0"/>
              <a:t>ละแกน</a:t>
            </a:r>
            <a:r>
              <a:rPr lang="th-TH" dirty="0" err="1"/>
              <a:t>ต่างๆ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666093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ในตอนนี้ จะแสดงเฉพาะ </a:t>
            </a:r>
            <a:r>
              <a:rPr lang="th-TH" dirty="0" err="1"/>
              <a:t>เมตริกซ์</a:t>
            </a:r>
            <a:r>
              <a:rPr lang="th-TH" dirty="0"/>
              <a:t> </a:t>
            </a:r>
            <a:r>
              <a:rPr lang="en-US" dirty="0"/>
              <a:t>2 </a:t>
            </a:r>
            <a:r>
              <a:rPr lang="th-TH" dirty="0"/>
              <a:t>มิติค่ะ เพราะ</a:t>
            </a:r>
            <a:r>
              <a:rPr lang="th-TH" dirty="0" err="1"/>
              <a:t>เมตริกซ์</a:t>
            </a:r>
            <a:r>
              <a:rPr lang="th-TH" dirty="0"/>
              <a:t>มิติ</a:t>
            </a:r>
            <a:r>
              <a:rPr lang="th-TH" dirty="0" err="1"/>
              <a:t>อื่นๆ</a:t>
            </a:r>
            <a:r>
              <a:rPr lang="th-TH" dirty="0"/>
              <a:t> นั้น ไม่ค่อยใช้ในงานหุ่นยนต์เท่าไหร่นักจึงไม่ขอกล่าวถึง ตัว</a:t>
            </a:r>
            <a:r>
              <a:rPr lang="th-TH" dirty="0" err="1"/>
              <a:t>เมตริกซ์</a:t>
            </a:r>
            <a:r>
              <a:rPr lang="th-TH" dirty="0"/>
              <a:t>สองมิติ จะมีการกำหนดขนาดเป็น </a:t>
            </a:r>
            <a:r>
              <a:rPr lang="en-US" dirty="0"/>
              <a:t>m*n </a:t>
            </a:r>
            <a:r>
              <a:rPr lang="th-TH" dirty="0"/>
              <a:t>โดยตัว </a:t>
            </a:r>
            <a:r>
              <a:rPr lang="en-US" dirty="0"/>
              <a:t>m </a:t>
            </a:r>
            <a:r>
              <a:rPr lang="th-TH" dirty="0"/>
              <a:t>คือจำนวนแถว หรือความสูงของ</a:t>
            </a:r>
            <a:r>
              <a:rPr lang="th-TH" dirty="0" err="1"/>
              <a:t>เมตริกซ์</a:t>
            </a:r>
            <a:r>
              <a:rPr lang="th-TH" dirty="0"/>
              <a:t> ภาษาอังกฤษคือ</a:t>
            </a:r>
            <a:r>
              <a:rPr lang="en-US" dirty="0"/>
              <a:t> row</a:t>
            </a:r>
            <a:r>
              <a:rPr lang="th-TH" dirty="0"/>
              <a:t> และตัว </a:t>
            </a:r>
            <a:r>
              <a:rPr lang="en-US" dirty="0"/>
              <a:t>n </a:t>
            </a:r>
            <a:r>
              <a:rPr lang="th-TH" dirty="0"/>
              <a:t>จะกำหนดเป็นจำนวนความยาวของ</a:t>
            </a:r>
            <a:r>
              <a:rPr lang="th-TH" dirty="0" err="1"/>
              <a:t>เมตริกซ์</a:t>
            </a:r>
            <a:r>
              <a:rPr lang="th-TH" dirty="0"/>
              <a:t> ในแนวนอน</a:t>
            </a:r>
            <a:r>
              <a:rPr lang="en-US" dirty="0"/>
              <a:t> </a:t>
            </a:r>
            <a:r>
              <a:rPr lang="th-TH" dirty="0"/>
              <a:t>ภาษาอังกฤษคือ </a:t>
            </a:r>
            <a:r>
              <a:rPr lang="en-US" dirty="0"/>
              <a:t>column </a:t>
            </a:r>
            <a:r>
              <a:rPr lang="th-TH" dirty="0"/>
              <a:t>โดยตัวแปรภายใน</a:t>
            </a:r>
            <a:r>
              <a:rPr lang="th-TH" dirty="0" err="1"/>
              <a:t>เมตริกซ์</a:t>
            </a:r>
            <a:r>
              <a:rPr lang="th-TH" dirty="0"/>
              <a:t> สามารถใช้ตัวอักษรตัวเล็ก แล้วห้อยท้ายด้วยตำแหน่ง </a:t>
            </a:r>
            <a:r>
              <a:rPr lang="en-US" dirty="0"/>
              <a:t>row </a:t>
            </a:r>
            <a:r>
              <a:rPr lang="th-TH" dirty="0"/>
              <a:t>และ </a:t>
            </a:r>
            <a:r>
              <a:rPr lang="en-US" dirty="0"/>
              <a:t>column </a:t>
            </a:r>
            <a:r>
              <a:rPr lang="th-TH" dirty="0"/>
              <a:t>เพื่อแสดงตำแหน่งของตัวเลขในแถวและหลัก</a:t>
            </a:r>
            <a:r>
              <a:rPr lang="th-TH" dirty="0" err="1"/>
              <a:t>นั้นๆ</a:t>
            </a:r>
            <a:r>
              <a:rPr lang="th-TH" dirty="0"/>
              <a:t> จากภาพด้านล่าง จะอธิบายถึง </a:t>
            </a:r>
            <a:r>
              <a:rPr lang="en-US" dirty="0"/>
              <a:t>row </a:t>
            </a:r>
            <a:r>
              <a:rPr lang="th-TH" dirty="0"/>
              <a:t>ที่เป็นแนวตั้งสีน้ำเงิน และ </a:t>
            </a:r>
            <a:r>
              <a:rPr lang="en-US" dirty="0"/>
              <a:t>column </a:t>
            </a:r>
            <a:r>
              <a:rPr lang="th-TH" dirty="0"/>
              <a:t>ที่เป็นแนวนอนสีแดงค่ะ ตัวแปรภายในเขียนได้เป็นแบบในภาพค่ะ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349804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ต่อมาคือ </a:t>
            </a:r>
            <a:r>
              <a:rPr lang="en-US" dirty="0"/>
              <a:t>transpose matrix </a:t>
            </a:r>
            <a:r>
              <a:rPr lang="th-TH" dirty="0"/>
              <a:t>หลักการก็คือ สลับแถว กับหลัก ของ </a:t>
            </a:r>
            <a:r>
              <a:rPr lang="en-US" dirty="0"/>
              <a:t>matrix </a:t>
            </a:r>
            <a:r>
              <a:rPr lang="th-TH" dirty="0"/>
              <a:t>ค่ะ ซึ่งขนาดของเมตริกและข้อมูลทั้งหมดก็จะสลับกันหมด สัญลักษณ์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US" dirty="0"/>
              <a:t>transpose </a:t>
            </a:r>
            <a:r>
              <a:rPr lang="th-TH" dirty="0"/>
              <a:t>คือใส่ ตัว</a:t>
            </a:r>
            <a:r>
              <a:rPr lang="en-US" dirty="0"/>
              <a:t> T </a:t>
            </a:r>
            <a:r>
              <a:rPr lang="th-TH" dirty="0"/>
              <a:t>ที่หัวมุมบนขวาของ</a:t>
            </a:r>
            <a:r>
              <a:rPr lang="th-TH" dirty="0" err="1"/>
              <a:t>เมตริกซ์</a:t>
            </a:r>
            <a:r>
              <a:rPr lang="th-TH" dirty="0"/>
              <a:t> อย่างเช่นตัวอย่างที่เห็นในสไลด์ คือ</a:t>
            </a:r>
            <a:r>
              <a:rPr lang="th-TH" dirty="0" err="1"/>
              <a:t>เมตริกซ์</a:t>
            </a:r>
            <a:r>
              <a:rPr lang="th-TH" dirty="0"/>
              <a:t>ขนาด </a:t>
            </a:r>
            <a:r>
              <a:rPr lang="en-US" dirty="0"/>
              <a:t>2*3 </a:t>
            </a:r>
            <a:r>
              <a:rPr lang="th-TH" dirty="0"/>
              <a:t>เมื่อนำมา </a:t>
            </a:r>
            <a:r>
              <a:rPr lang="en-US" dirty="0"/>
              <a:t>transpose </a:t>
            </a:r>
            <a:r>
              <a:rPr lang="th-TH" dirty="0" err="1"/>
              <a:t>เมตริกซ์</a:t>
            </a:r>
            <a:r>
              <a:rPr lang="th-TH" dirty="0"/>
              <a:t>จะเปลี่ยนขนาดเป็น </a:t>
            </a:r>
            <a:r>
              <a:rPr lang="en-US" dirty="0"/>
              <a:t>3*2 </a:t>
            </a:r>
            <a:r>
              <a:rPr lang="th-TH" dirty="0"/>
              <a:t>และเรียงเลขสลับกันแบบในสไลด์ค่ะ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23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075625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ต่อมาคือการบวกกับการลบ</a:t>
            </a:r>
            <a:r>
              <a:rPr lang="th-TH" dirty="0" err="1"/>
              <a:t>เมตริกซ์</a:t>
            </a:r>
            <a:r>
              <a:rPr lang="th-TH" dirty="0"/>
              <a:t> ทั้งสองอย่างนี้จะต้องนำตำแหน่งของ</a:t>
            </a:r>
            <a:r>
              <a:rPr lang="th-TH" dirty="0" err="1"/>
              <a:t>เมตริกซ์</a:t>
            </a:r>
            <a:r>
              <a:rPr lang="th-TH" dirty="0"/>
              <a:t>ที่ตรงกัน จึงจะมาบวกหรือลบกันได้ ดังนั้น กฎข้อบังคับที่ขาดไม่ได้เลยก็คือ ขนาดของ</a:t>
            </a:r>
            <a:r>
              <a:rPr lang="th-TH" dirty="0" err="1"/>
              <a:t>เมตริกซ์</a:t>
            </a:r>
            <a:r>
              <a:rPr lang="th-TH" dirty="0"/>
              <a:t>จะต้องเท่ากัน ไม่เช่นนั้น ตำแหน่งข้อมูลจะไม่ครบ และบวกลบกันไม่ได้ค่ะ อย่างตัวอย่างที่อยู่ในสไลด์ จะมี</a:t>
            </a:r>
            <a:r>
              <a:rPr lang="th-TH" dirty="0" err="1"/>
              <a:t>เมตริกซ์</a:t>
            </a:r>
            <a:r>
              <a:rPr lang="th-TH" dirty="0"/>
              <a:t> </a:t>
            </a:r>
            <a:r>
              <a:rPr lang="en-US" dirty="0"/>
              <a:t>A </a:t>
            </a:r>
            <a:r>
              <a:rPr lang="th-TH" dirty="0"/>
              <a:t>และ </a:t>
            </a:r>
            <a:r>
              <a:rPr lang="en-US" dirty="0"/>
              <a:t>B </a:t>
            </a:r>
            <a:r>
              <a:rPr lang="th-TH" dirty="0"/>
              <a:t>ที่ทั้งสองอัน มีขนาด </a:t>
            </a:r>
            <a:r>
              <a:rPr lang="en-US" dirty="0"/>
              <a:t>2*3 </a:t>
            </a:r>
            <a:r>
              <a:rPr lang="th-TH" dirty="0"/>
              <a:t>เหมือนกันค่ะ จากนั้น ถ้า </a:t>
            </a:r>
            <a:r>
              <a:rPr lang="en-US" dirty="0"/>
              <a:t>A+B </a:t>
            </a:r>
            <a:r>
              <a:rPr lang="th-TH" dirty="0"/>
              <a:t>ก็จะนำแถว หลักมาบวกกัน อย่าง </a:t>
            </a:r>
            <a:r>
              <a:rPr lang="en-US" dirty="0"/>
              <a:t>1+</a:t>
            </a:r>
            <a:r>
              <a:rPr lang="th-TH" dirty="0"/>
              <a:t>กับ</a:t>
            </a:r>
            <a:r>
              <a:rPr lang="en-US" dirty="0"/>
              <a:t>-4 </a:t>
            </a:r>
            <a:r>
              <a:rPr lang="th-TH" dirty="0"/>
              <a:t>เป็น </a:t>
            </a:r>
            <a:r>
              <a:rPr lang="en-US" dirty="0"/>
              <a:t>-3 2+3</a:t>
            </a:r>
            <a:r>
              <a:rPr lang="th-TH" dirty="0"/>
              <a:t>เป็น</a:t>
            </a:r>
            <a:r>
              <a:rPr lang="en-US" dirty="0"/>
              <a:t>5</a:t>
            </a:r>
            <a:r>
              <a:rPr lang="th-TH" dirty="0"/>
              <a:t> </a:t>
            </a:r>
            <a:r>
              <a:rPr lang="en-US" dirty="0"/>
              <a:t>-3+1</a:t>
            </a:r>
            <a:r>
              <a:rPr lang="th-TH" dirty="0"/>
              <a:t>เป็น</a:t>
            </a:r>
            <a:r>
              <a:rPr lang="en-US" dirty="0"/>
              <a:t>-2 </a:t>
            </a:r>
            <a:r>
              <a:rPr lang="th-TH" dirty="0"/>
              <a:t>แถว</a:t>
            </a:r>
            <a:r>
              <a:rPr lang="th-TH" dirty="0" err="1"/>
              <a:t>อื่นๆ</a:t>
            </a:r>
            <a:r>
              <a:rPr lang="th-TH" dirty="0"/>
              <a:t> ก็ทำเหมือนกันค่ะ ซึ่งก็จะได้ผลลัพธ์เป็น</a:t>
            </a:r>
            <a:r>
              <a:rPr lang="th-TH" dirty="0" err="1"/>
              <a:t>เมตริกซ์</a:t>
            </a:r>
            <a:r>
              <a:rPr lang="th-TH" dirty="0"/>
              <a:t>แบบทางขวา ส่วนการลบ ก็ทำเหมือนกัน วิธีทำก็เหมือนกัน แต่เปลี่ยนจากบวกเป็นลบ สุดท้ายจะได้คำตอบแบบข้างขวาค่ะ สำหรับการบวก</a:t>
            </a:r>
            <a:r>
              <a:rPr lang="th-TH" dirty="0" err="1"/>
              <a:t>เมตริกซ์</a:t>
            </a:r>
            <a:r>
              <a:rPr lang="th-TH" dirty="0"/>
              <a:t> จะมีคุณสมบัติการสลับที่ และการสลับกลุ่มด้วย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689849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ต่อมา การคูณ</a:t>
            </a:r>
            <a:r>
              <a:rPr lang="th-TH" dirty="0" err="1"/>
              <a:t>เมตริกซ์</a:t>
            </a:r>
            <a:r>
              <a:rPr lang="th-TH" dirty="0"/>
              <a:t> จะแบ่งเป็นสองแบบคือการคูณแบบ</a:t>
            </a:r>
            <a:r>
              <a:rPr lang="th-TH" dirty="0" err="1"/>
              <a:t>สเกล</a:t>
            </a:r>
            <a:r>
              <a:rPr lang="th-TH" dirty="0"/>
              <a:t>ล่า และการคูณแบบ</a:t>
            </a:r>
            <a:r>
              <a:rPr lang="th-TH" dirty="0" err="1"/>
              <a:t>เมตริกซ์</a:t>
            </a:r>
            <a:r>
              <a:rPr lang="th-TH" dirty="0"/>
              <a:t> การคูณแบบ</a:t>
            </a:r>
            <a:r>
              <a:rPr lang="th-TH" dirty="0" err="1"/>
              <a:t>สเกล</a:t>
            </a:r>
            <a:r>
              <a:rPr lang="th-TH" dirty="0"/>
              <a:t>ล่า หรือเลขเดียวนั้น ง่ายค่ะ คือการนำค่าที่ต้องการจะคูณ มาคูณกับข้อมูลใน</a:t>
            </a:r>
            <a:r>
              <a:rPr lang="th-TH" dirty="0" err="1"/>
              <a:t>เมตริกซ์</a:t>
            </a:r>
            <a:r>
              <a:rPr lang="th-TH" dirty="0"/>
              <a:t>ทุกตัว เช่นในตัวอย่าง เราต้องการจะคูณ </a:t>
            </a:r>
            <a:r>
              <a:rPr lang="en-US" dirty="0"/>
              <a:t>c</a:t>
            </a:r>
            <a:r>
              <a:rPr lang="th-TH" dirty="0"/>
              <a:t>กับ </a:t>
            </a:r>
            <a:r>
              <a:rPr lang="en-US" dirty="0"/>
              <a:t>A </a:t>
            </a:r>
            <a:r>
              <a:rPr lang="th-TH" dirty="0"/>
              <a:t>เข้าด้วยกัน และ </a:t>
            </a:r>
            <a:r>
              <a:rPr lang="en-US" dirty="0"/>
              <a:t>c=3 </a:t>
            </a:r>
            <a:r>
              <a:rPr lang="th-TH" dirty="0"/>
              <a:t>วิธีทำก็จะทำตามในสไลด์ค่ะ คือคูณกับ</a:t>
            </a:r>
            <a:r>
              <a:rPr lang="th-TH" dirty="0" err="1"/>
              <a:t>ทุกๆ</a:t>
            </a:r>
            <a:r>
              <a:rPr lang="th-TH" dirty="0"/>
              <a:t>ตัว และผลลัพธ์การคูณก็จะได้ขนาดของ</a:t>
            </a:r>
            <a:r>
              <a:rPr lang="th-TH" dirty="0" err="1"/>
              <a:t>เมตริกซ์</a:t>
            </a:r>
            <a:r>
              <a:rPr lang="th-TH" dirty="0"/>
              <a:t>เท่ากับ</a:t>
            </a:r>
            <a:r>
              <a:rPr lang="th-TH" dirty="0" err="1"/>
              <a:t>เมตริกซ์</a:t>
            </a:r>
            <a:r>
              <a:rPr lang="th-TH" dirty="0"/>
              <a:t>ที่ถูกนำมาคูณค่ะ ในตัวอย่าง</a:t>
            </a:r>
            <a:r>
              <a:rPr lang="th-TH" dirty="0" err="1"/>
              <a:t>นี</a:t>
            </a:r>
            <a:r>
              <a:rPr lang="th-TH" dirty="0"/>
              <a:t>ก็จะเป็น</a:t>
            </a:r>
            <a:r>
              <a:rPr lang="th-TH" dirty="0" err="1"/>
              <a:t>เมตริกซ์</a:t>
            </a:r>
            <a:r>
              <a:rPr lang="th-TH" dirty="0"/>
              <a:t>ขนาด </a:t>
            </a:r>
            <a:r>
              <a:rPr lang="en-US" dirty="0"/>
              <a:t>2*3 </a:t>
            </a:r>
            <a:r>
              <a:rPr lang="th-TH" dirty="0"/>
              <a:t>ค่ะ และคำตอบของ</a:t>
            </a:r>
            <a:r>
              <a:rPr lang="th-TH" dirty="0" err="1"/>
              <a:t>เมตริกซ์</a:t>
            </a:r>
            <a:r>
              <a:rPr lang="th-TH" dirty="0"/>
              <a:t> </a:t>
            </a:r>
            <a:r>
              <a:rPr lang="en-US" dirty="0"/>
              <a:t>A </a:t>
            </a:r>
            <a:r>
              <a:rPr lang="th-TH" dirty="0"/>
              <a:t>ที่คูณกับ </a:t>
            </a:r>
            <a:r>
              <a:rPr lang="en-US" dirty="0"/>
              <a:t>3 </a:t>
            </a:r>
            <a:r>
              <a:rPr lang="th-TH" dirty="0"/>
              <a:t>ก็จะได้คำตอบเป็น </a:t>
            </a:r>
            <a:r>
              <a:rPr lang="en-US" dirty="0"/>
              <a:t>3 6 -9 15 21 6 </a:t>
            </a:r>
            <a:r>
              <a:rPr lang="th-TH" dirty="0"/>
              <a:t>ค่ะ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25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337484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สำหรับการคูณระหว่าง</a:t>
            </a:r>
            <a:r>
              <a:rPr lang="th-TH" dirty="0" err="1"/>
              <a:t>เมตริกซ์</a:t>
            </a:r>
            <a:r>
              <a:rPr lang="th-TH" dirty="0"/>
              <a:t>กับ</a:t>
            </a:r>
            <a:r>
              <a:rPr lang="th-TH" dirty="0" err="1"/>
              <a:t>เมตริกซ์</a:t>
            </a:r>
            <a:r>
              <a:rPr lang="th-TH" dirty="0"/>
              <a:t>นั้น มีความซับซ้อนกว่า ซึ่งอย่างแรก ขนาดของ</a:t>
            </a:r>
            <a:r>
              <a:rPr lang="th-TH" dirty="0" err="1"/>
              <a:t>เมตริกซ์</a:t>
            </a:r>
            <a:r>
              <a:rPr lang="th-TH" dirty="0"/>
              <a:t>นั้นไม่จำเป็นจะต้องเท่ากัน แต่ขนาดของหลักใน</a:t>
            </a:r>
            <a:r>
              <a:rPr lang="th-TH" dirty="0" err="1"/>
              <a:t>เมตริกซ์</a:t>
            </a:r>
            <a:r>
              <a:rPr lang="th-TH" dirty="0"/>
              <a:t>ที่เป็นตัวตั้งซึ่งก็คือ </a:t>
            </a:r>
            <a:r>
              <a:rPr lang="en-US" dirty="0"/>
              <a:t>A</a:t>
            </a:r>
            <a:r>
              <a:rPr lang="th-TH" dirty="0"/>
              <a:t> จะต้องเท่ากับขนาดแถวของ</a:t>
            </a:r>
            <a:r>
              <a:rPr lang="th-TH" dirty="0" err="1"/>
              <a:t>เมตริกซ์</a:t>
            </a:r>
            <a:r>
              <a:rPr lang="th-TH" dirty="0"/>
              <a:t>ที่จะนำมาคูณ</a:t>
            </a:r>
            <a:r>
              <a:rPr lang="en-US" dirty="0"/>
              <a:t> </a:t>
            </a:r>
            <a:r>
              <a:rPr lang="th-TH" dirty="0"/>
              <a:t>คือ </a:t>
            </a:r>
            <a:r>
              <a:rPr lang="en-US" dirty="0"/>
              <a:t>B</a:t>
            </a:r>
            <a:r>
              <a:rPr lang="th-TH" dirty="0"/>
              <a:t> วิธีการคูณก็คือ นำแถวของ</a:t>
            </a:r>
            <a:r>
              <a:rPr lang="en-US" dirty="0"/>
              <a:t> b </a:t>
            </a:r>
            <a:r>
              <a:rPr lang="th-TH" dirty="0"/>
              <a:t>แต่ละหลักแนวตั้ง มาจับคู่แล้วคูณกับแถวของ </a:t>
            </a:r>
            <a:r>
              <a:rPr lang="en-US" dirty="0"/>
              <a:t>a </a:t>
            </a:r>
            <a:r>
              <a:rPr lang="th-TH" dirty="0"/>
              <a:t>จากนั้น นำผลลัพธ์ที่คูณได้ มารวมกัน ต่อมาก็คูณกับแถว</a:t>
            </a:r>
            <a:r>
              <a:rPr lang="th-TH" dirty="0" err="1"/>
              <a:t>อื่นๆ</a:t>
            </a:r>
            <a:r>
              <a:rPr lang="th-TH" dirty="0"/>
              <a:t> ของ </a:t>
            </a:r>
            <a:r>
              <a:rPr lang="en-US" dirty="0"/>
              <a:t>A </a:t>
            </a:r>
            <a:r>
              <a:rPr lang="th-TH" dirty="0"/>
              <a:t>ต่อ ทำไป</a:t>
            </a:r>
            <a:r>
              <a:rPr lang="th-TH" dirty="0" err="1"/>
              <a:t>เรื่อยๆ</a:t>
            </a:r>
            <a:r>
              <a:rPr lang="th-TH" dirty="0"/>
              <a:t> จนหมดแถว แล้วเปลี่ยนหลักของ </a:t>
            </a:r>
            <a:r>
              <a:rPr lang="en-US" dirty="0"/>
              <a:t>B </a:t>
            </a:r>
            <a:r>
              <a:rPr lang="th-TH" dirty="0"/>
              <a:t>เป็นหลักที่ </a:t>
            </a:r>
            <a:r>
              <a:rPr lang="en-US" dirty="0"/>
              <a:t>2 </a:t>
            </a:r>
            <a:r>
              <a:rPr lang="th-TH" dirty="0"/>
              <a:t>และ </a:t>
            </a:r>
            <a:r>
              <a:rPr lang="en-US" dirty="0"/>
              <a:t>3 </a:t>
            </a:r>
            <a:r>
              <a:rPr lang="th-TH" dirty="0"/>
              <a:t>ไป</a:t>
            </a:r>
            <a:r>
              <a:rPr lang="th-TH" dirty="0" err="1"/>
              <a:t>เรื่อยๆ</a:t>
            </a:r>
            <a:r>
              <a:rPr lang="th-TH" dirty="0"/>
              <a:t> จนหมด ดังนั้น ขนาดของ</a:t>
            </a:r>
            <a:r>
              <a:rPr lang="th-TH" dirty="0" err="1"/>
              <a:t>เมตริกซ์</a:t>
            </a:r>
            <a:r>
              <a:rPr lang="th-TH" dirty="0"/>
              <a:t>ผลลัพธ์ จะเท่ากับขนาดแถวของ </a:t>
            </a:r>
            <a:r>
              <a:rPr lang="en-US" dirty="0"/>
              <a:t>A </a:t>
            </a:r>
            <a:r>
              <a:rPr lang="th-TH" dirty="0"/>
              <a:t>และขนาดหลักของ </a:t>
            </a:r>
            <a:r>
              <a:rPr lang="en-US" dirty="0"/>
              <a:t>B </a:t>
            </a:r>
            <a:r>
              <a:rPr lang="th-TH" dirty="0"/>
              <a:t>คือ </a:t>
            </a:r>
            <a:r>
              <a:rPr lang="en-US" dirty="0"/>
              <a:t>A </a:t>
            </a:r>
            <a:r>
              <a:rPr lang="th-TH" dirty="0"/>
              <a:t>ขนาด </a:t>
            </a:r>
            <a:r>
              <a:rPr lang="en-US" dirty="0" err="1"/>
              <a:t>i</a:t>
            </a:r>
            <a:r>
              <a:rPr lang="en-US" dirty="0"/>
              <a:t>*j </a:t>
            </a:r>
            <a:r>
              <a:rPr lang="th-TH" dirty="0"/>
              <a:t>คูณกับ </a:t>
            </a:r>
            <a:r>
              <a:rPr lang="en-US" dirty="0"/>
              <a:t>B j*k </a:t>
            </a:r>
            <a:r>
              <a:rPr lang="th-TH" dirty="0"/>
              <a:t>จะได้ </a:t>
            </a:r>
            <a:r>
              <a:rPr lang="en-US" dirty="0"/>
              <a:t>C </a:t>
            </a:r>
            <a:r>
              <a:rPr lang="en-US" dirty="0" err="1"/>
              <a:t>i</a:t>
            </a:r>
            <a:r>
              <a:rPr lang="en-US" dirty="0"/>
              <a:t>*k</a:t>
            </a:r>
            <a:r>
              <a:rPr lang="th-TH" dirty="0"/>
              <a:t> ค่ะ สำหรับการคูณ</a:t>
            </a:r>
            <a:r>
              <a:rPr lang="th-TH" dirty="0" err="1"/>
              <a:t>เมตริกซ์</a:t>
            </a:r>
            <a:r>
              <a:rPr lang="th-TH" dirty="0"/>
              <a:t>กับ</a:t>
            </a:r>
            <a:r>
              <a:rPr lang="th-TH" dirty="0" err="1"/>
              <a:t>เมตริกซ์</a:t>
            </a:r>
            <a:r>
              <a:rPr lang="th-TH" dirty="0"/>
              <a:t>นั้น จะไม่มีคุณสมบัติการสลับที่เนื่องจากติดปัญหาเรื่องขนาด และวิธีการคูณที่ต้องใช้ตำแหน่งแถวและหลัก ดังนั้น </a:t>
            </a:r>
            <a:r>
              <a:rPr lang="en-US" dirty="0"/>
              <a:t>A * B </a:t>
            </a:r>
            <a:r>
              <a:rPr lang="th-TH" dirty="0"/>
              <a:t>จึงไม่เท่ากับ </a:t>
            </a:r>
            <a:r>
              <a:rPr lang="en-US" dirty="0"/>
              <a:t>B*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080271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สำหรับการคูณระหว่าง</a:t>
            </a:r>
            <a:r>
              <a:rPr lang="th-TH" dirty="0" err="1"/>
              <a:t>เมตริกซ์</a:t>
            </a:r>
            <a:r>
              <a:rPr lang="th-TH" dirty="0"/>
              <a:t>กับ</a:t>
            </a:r>
            <a:r>
              <a:rPr lang="th-TH" dirty="0" err="1"/>
              <a:t>เมตริกซ์</a:t>
            </a:r>
            <a:r>
              <a:rPr lang="th-TH" dirty="0"/>
              <a:t>นั้น มีความซับซ้อนกว่า ซึ่งอย่างแรก ขนาดของ</a:t>
            </a:r>
            <a:r>
              <a:rPr lang="th-TH" dirty="0" err="1"/>
              <a:t>เมตริกซ์</a:t>
            </a:r>
            <a:r>
              <a:rPr lang="th-TH" dirty="0"/>
              <a:t>นั้นไม่จำเป็นจะต้องเท่ากัน แต่ขนาดของหลักใน</a:t>
            </a:r>
            <a:r>
              <a:rPr lang="th-TH" dirty="0" err="1"/>
              <a:t>เมตริกซ์</a:t>
            </a:r>
            <a:r>
              <a:rPr lang="th-TH" dirty="0"/>
              <a:t>ที่เป็นตัวตั้งซึ่งก็คือ </a:t>
            </a:r>
            <a:r>
              <a:rPr lang="en-US" dirty="0"/>
              <a:t>A</a:t>
            </a:r>
            <a:r>
              <a:rPr lang="th-TH" dirty="0"/>
              <a:t> จะต้องเท่ากับขนาดแถวของ</a:t>
            </a:r>
            <a:r>
              <a:rPr lang="th-TH" dirty="0" err="1"/>
              <a:t>เมตริกซ์</a:t>
            </a:r>
            <a:r>
              <a:rPr lang="th-TH" dirty="0"/>
              <a:t>ที่จะนำมาคูณ</a:t>
            </a:r>
            <a:r>
              <a:rPr lang="en-US" dirty="0"/>
              <a:t> </a:t>
            </a:r>
            <a:r>
              <a:rPr lang="th-TH" dirty="0"/>
              <a:t>คือ </a:t>
            </a:r>
            <a:r>
              <a:rPr lang="en-US" dirty="0"/>
              <a:t>B</a:t>
            </a:r>
            <a:r>
              <a:rPr lang="th-TH" dirty="0"/>
              <a:t> วิธีการคูณก็คือ นำแถวของ</a:t>
            </a:r>
            <a:r>
              <a:rPr lang="en-US" dirty="0"/>
              <a:t> b </a:t>
            </a:r>
            <a:r>
              <a:rPr lang="th-TH" dirty="0"/>
              <a:t>แต่ละหลักแนวตั้ง มาจับคู่แล้วคูณกับแถวของ </a:t>
            </a:r>
            <a:r>
              <a:rPr lang="en-US" dirty="0"/>
              <a:t>a </a:t>
            </a:r>
            <a:r>
              <a:rPr lang="th-TH" dirty="0"/>
              <a:t>จากนั้น นำผลลัพธ์ที่คูณได้ มารวมกัน ต่อมาก็คูณกับแถว</a:t>
            </a:r>
            <a:r>
              <a:rPr lang="th-TH" dirty="0" err="1"/>
              <a:t>อื่นๆ</a:t>
            </a:r>
            <a:r>
              <a:rPr lang="th-TH" dirty="0"/>
              <a:t> ของ </a:t>
            </a:r>
            <a:r>
              <a:rPr lang="en-US" dirty="0"/>
              <a:t>A </a:t>
            </a:r>
            <a:r>
              <a:rPr lang="th-TH" dirty="0"/>
              <a:t>ต่อ ทำไป</a:t>
            </a:r>
            <a:r>
              <a:rPr lang="th-TH" dirty="0" err="1"/>
              <a:t>เรื่อยๆ</a:t>
            </a:r>
            <a:r>
              <a:rPr lang="th-TH" dirty="0"/>
              <a:t> จนหมดแถว แล้วเปลี่ยนหลักของ </a:t>
            </a:r>
            <a:r>
              <a:rPr lang="en-US" dirty="0"/>
              <a:t>B </a:t>
            </a:r>
            <a:r>
              <a:rPr lang="th-TH" dirty="0"/>
              <a:t>เป็นหลักที่ </a:t>
            </a:r>
            <a:r>
              <a:rPr lang="en-US" dirty="0"/>
              <a:t>2 </a:t>
            </a:r>
            <a:r>
              <a:rPr lang="th-TH" dirty="0"/>
              <a:t>และ </a:t>
            </a:r>
            <a:r>
              <a:rPr lang="en-US" dirty="0"/>
              <a:t>3 </a:t>
            </a:r>
            <a:r>
              <a:rPr lang="th-TH" dirty="0"/>
              <a:t>ไป</a:t>
            </a:r>
            <a:r>
              <a:rPr lang="th-TH" dirty="0" err="1"/>
              <a:t>เรื่อยๆ</a:t>
            </a:r>
            <a:r>
              <a:rPr lang="th-TH" dirty="0"/>
              <a:t> จนหมด ดังนั้น ขนาดของ</a:t>
            </a:r>
            <a:r>
              <a:rPr lang="th-TH" dirty="0" err="1"/>
              <a:t>เมตริกซ์</a:t>
            </a:r>
            <a:r>
              <a:rPr lang="th-TH" dirty="0"/>
              <a:t>ผลลัพธ์ จะเท่ากับขนาดแถวของ </a:t>
            </a:r>
            <a:r>
              <a:rPr lang="en-US" dirty="0"/>
              <a:t>A </a:t>
            </a:r>
            <a:r>
              <a:rPr lang="th-TH" dirty="0"/>
              <a:t>และขนาดหลักของ </a:t>
            </a:r>
            <a:r>
              <a:rPr lang="en-US" dirty="0"/>
              <a:t>B </a:t>
            </a:r>
            <a:r>
              <a:rPr lang="th-TH" dirty="0"/>
              <a:t>คือ </a:t>
            </a:r>
            <a:r>
              <a:rPr lang="en-US" dirty="0"/>
              <a:t>A </a:t>
            </a:r>
            <a:r>
              <a:rPr lang="th-TH" dirty="0"/>
              <a:t>ขนาด </a:t>
            </a:r>
            <a:r>
              <a:rPr lang="en-US" dirty="0" err="1"/>
              <a:t>i</a:t>
            </a:r>
            <a:r>
              <a:rPr lang="en-US" dirty="0"/>
              <a:t>*j </a:t>
            </a:r>
            <a:r>
              <a:rPr lang="th-TH" dirty="0"/>
              <a:t>คูณกับ </a:t>
            </a:r>
            <a:r>
              <a:rPr lang="en-US" dirty="0"/>
              <a:t>B j*k </a:t>
            </a:r>
            <a:r>
              <a:rPr lang="th-TH" dirty="0"/>
              <a:t>จะได้ </a:t>
            </a:r>
            <a:r>
              <a:rPr lang="en-US" dirty="0"/>
              <a:t>C </a:t>
            </a:r>
            <a:r>
              <a:rPr lang="en-US" dirty="0" err="1"/>
              <a:t>i</a:t>
            </a:r>
            <a:r>
              <a:rPr lang="en-US" dirty="0"/>
              <a:t>*k</a:t>
            </a:r>
            <a:r>
              <a:rPr lang="th-TH" dirty="0"/>
              <a:t> ค่ะ สำหรับการคูณ</a:t>
            </a:r>
            <a:r>
              <a:rPr lang="th-TH" dirty="0" err="1"/>
              <a:t>เมตริกซ์</a:t>
            </a:r>
            <a:r>
              <a:rPr lang="th-TH" dirty="0"/>
              <a:t>กับ</a:t>
            </a:r>
            <a:r>
              <a:rPr lang="th-TH" dirty="0" err="1"/>
              <a:t>เมตริกซ์</a:t>
            </a:r>
            <a:r>
              <a:rPr lang="th-TH" dirty="0"/>
              <a:t>นั้น จะไม่มีคุณสมบัติการสลับที่เนื่องจากติดปัญหาเรื่องขนาด และวิธีการคูณที่ต้องใช้ตำแหน่งแถวและหลัก ดังนั้น </a:t>
            </a:r>
            <a:r>
              <a:rPr lang="en-US" dirty="0"/>
              <a:t>A * B </a:t>
            </a:r>
            <a:r>
              <a:rPr lang="th-TH" dirty="0"/>
              <a:t>จึงไม่เท่ากับ </a:t>
            </a:r>
            <a:r>
              <a:rPr lang="en-US" dirty="0"/>
              <a:t>B*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27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64131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สำหรับคุณสมบัติต่อมาคือ </a:t>
            </a:r>
            <a:r>
              <a:rPr lang="en-US" dirty="0"/>
              <a:t>identity matrix </a:t>
            </a:r>
            <a:r>
              <a:rPr lang="th-TH" dirty="0"/>
              <a:t>ซึ่งเป็น</a:t>
            </a:r>
            <a:r>
              <a:rPr lang="th-TH" dirty="0" err="1"/>
              <a:t>เมตริกซ์</a:t>
            </a:r>
            <a:r>
              <a:rPr lang="th-TH" dirty="0"/>
              <a:t>ที่คูณกับ</a:t>
            </a:r>
            <a:r>
              <a:rPr lang="th-TH" dirty="0" err="1"/>
              <a:t>เมตริกซ์ใดๆ</a:t>
            </a:r>
            <a:r>
              <a:rPr lang="th-TH" dirty="0"/>
              <a:t> จะได้</a:t>
            </a:r>
            <a:r>
              <a:rPr lang="th-TH" dirty="0" err="1"/>
              <a:t>เมตริกซ์</a:t>
            </a:r>
            <a:r>
              <a:rPr lang="th-TH" dirty="0"/>
              <a:t>นั้น แต่ </a:t>
            </a:r>
            <a:r>
              <a:rPr lang="en-US" dirty="0"/>
              <a:t>identity matrix </a:t>
            </a:r>
            <a:r>
              <a:rPr lang="th-TH" dirty="0"/>
              <a:t>นั้นจะต้องมีขนาดของแถวและหลักที่เท่ากันเท่านั้น หรือที่เรียกว่า </a:t>
            </a:r>
            <a:r>
              <a:rPr lang="en-US" dirty="0"/>
              <a:t>square matrix </a:t>
            </a:r>
            <a:r>
              <a:rPr lang="th-TH" dirty="0"/>
              <a:t>หรือ </a:t>
            </a:r>
            <a:r>
              <a:rPr lang="th-TH" dirty="0" err="1"/>
              <a:t>เมตริกซ์</a:t>
            </a:r>
            <a:r>
              <a:rPr lang="th-TH" dirty="0"/>
              <a:t>สมา</a:t>
            </a:r>
            <a:r>
              <a:rPr lang="th-TH" dirty="0" err="1"/>
              <a:t>ตร</a:t>
            </a:r>
            <a:r>
              <a:rPr lang="th-TH" dirty="0"/>
              <a:t> สัญลักษณ์ของ</a:t>
            </a:r>
            <a:r>
              <a:rPr lang="th-TH" dirty="0" err="1"/>
              <a:t>เมตริกซ์</a:t>
            </a:r>
            <a:r>
              <a:rPr lang="th-TH" dirty="0"/>
              <a:t>คือตัว </a:t>
            </a:r>
            <a:r>
              <a:rPr lang="en-US" dirty="0"/>
              <a:t>I </a:t>
            </a:r>
            <a:r>
              <a:rPr lang="th-TH" dirty="0"/>
              <a:t>ต่อมาคือ </a:t>
            </a:r>
            <a:r>
              <a:rPr lang="en-US" dirty="0"/>
              <a:t>determinant </a:t>
            </a:r>
            <a:r>
              <a:rPr lang="th-TH" dirty="0"/>
              <a:t>หรือที่เรียกกันสั้นๆ ว่า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th-TH" dirty="0"/>
              <a:t>เป็นการแสดงคุณสมบัติ</a:t>
            </a:r>
            <a:r>
              <a:rPr lang="th-TH" dirty="0" err="1"/>
              <a:t>เมตริกซ์</a:t>
            </a:r>
            <a:r>
              <a:rPr lang="th-TH" dirty="0"/>
              <a:t>ให้กลายเป็นตัวเลขเดี่ยว สำหรับ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th-TH" dirty="0"/>
              <a:t>จะหาได้ต้องเป็น </a:t>
            </a:r>
            <a:r>
              <a:rPr lang="en-US" dirty="0"/>
              <a:t>square matrix </a:t>
            </a:r>
            <a:r>
              <a:rPr lang="th-TH" dirty="0"/>
              <a:t>เท่านั้น การหา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th-TH" dirty="0"/>
              <a:t>ในเมตริกขนาด </a:t>
            </a:r>
            <a:r>
              <a:rPr lang="en-US" dirty="0"/>
              <a:t>2*2 </a:t>
            </a:r>
            <a:r>
              <a:rPr lang="th-TH" dirty="0"/>
              <a:t>หรือ </a:t>
            </a:r>
            <a:r>
              <a:rPr lang="en-US" dirty="0"/>
              <a:t>3*3 </a:t>
            </a:r>
            <a:r>
              <a:rPr lang="th-TH" dirty="0"/>
              <a:t>สามารถหาได้โดยการคูณไขว้ สำหรับการหา</a:t>
            </a:r>
            <a:r>
              <a:rPr lang="th-TH" dirty="0" err="1"/>
              <a:t>เมตริกซ์</a:t>
            </a:r>
            <a:r>
              <a:rPr lang="th-TH" dirty="0"/>
              <a:t>ที่มีขนาดมากกว่านั้น มีความซับซ้อนมากกว่า ขอแนะนำให้ไปหาวิธีจากหนังสือหรือตามอินเตอร์เน็ตค่ะ ต่อมา </a:t>
            </a:r>
            <a:r>
              <a:rPr lang="en-US" dirty="0"/>
              <a:t>inverse matrix </a:t>
            </a:r>
            <a:r>
              <a:rPr lang="th-TH" dirty="0"/>
              <a:t>คือ</a:t>
            </a:r>
            <a:r>
              <a:rPr lang="th-TH" dirty="0" err="1"/>
              <a:t>เมตริกซ์</a:t>
            </a:r>
            <a:r>
              <a:rPr lang="th-TH" dirty="0"/>
              <a:t>ที่เมื่อคูณกับ</a:t>
            </a:r>
            <a:r>
              <a:rPr lang="th-TH" dirty="0" err="1"/>
              <a:t>เมตริกซ์</a:t>
            </a:r>
            <a:r>
              <a:rPr lang="th-TH" dirty="0"/>
              <a:t>เดิมแล้ว จะได้ </a:t>
            </a:r>
            <a:r>
              <a:rPr lang="en-US" dirty="0"/>
              <a:t>identity matrix </a:t>
            </a:r>
            <a:r>
              <a:rPr lang="th-TH" dirty="0"/>
              <a:t>วิธีการหา </a:t>
            </a:r>
            <a:r>
              <a:rPr lang="en-US" dirty="0"/>
              <a:t>inverse </a:t>
            </a:r>
            <a:r>
              <a:rPr lang="th-TH" dirty="0" err="1"/>
              <a:t>เมตริกซ์</a:t>
            </a:r>
            <a:r>
              <a:rPr lang="th-TH" dirty="0"/>
              <a:t>นั้นจะไม่ขอกล่าวถึงค่ะ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678838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สำหรับคุณสมบัติ</a:t>
            </a:r>
            <a:r>
              <a:rPr lang="th-TH" dirty="0" err="1"/>
              <a:t>อื่นๆ</a:t>
            </a:r>
            <a:r>
              <a:rPr lang="th-TH" dirty="0"/>
              <a:t> ของ</a:t>
            </a:r>
            <a:r>
              <a:rPr lang="th-TH" dirty="0" err="1"/>
              <a:t>เมตริกซ์</a:t>
            </a:r>
            <a:r>
              <a:rPr lang="th-TH" dirty="0"/>
              <a:t> จะมีการหา </a:t>
            </a:r>
            <a:r>
              <a:rPr lang="en-US" dirty="0"/>
              <a:t>minor cofactor </a:t>
            </a:r>
            <a:r>
              <a:rPr lang="th-TH" dirty="0"/>
              <a:t>และ </a:t>
            </a:r>
            <a:r>
              <a:rPr lang="en-US" dirty="0"/>
              <a:t>adjoint </a:t>
            </a:r>
            <a:r>
              <a:rPr lang="th-TH" dirty="0"/>
              <a:t>ซึ่งเป็นส่วนสำคัญในการหา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th-TH" dirty="0"/>
              <a:t>กับ </a:t>
            </a:r>
            <a:r>
              <a:rPr lang="en-US" dirty="0"/>
              <a:t>inverse matrix </a:t>
            </a:r>
            <a:r>
              <a:rPr lang="th-TH" dirty="0"/>
              <a:t>แต่จะไม่ขอกล่าวถึงในนี้ค่ะ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29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67978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คำแรก </a:t>
            </a:r>
            <a:r>
              <a:rPr lang="en-US" dirty="0"/>
              <a:t>Robot </a:t>
            </a:r>
            <a:r>
              <a:rPr lang="th-TH" dirty="0"/>
              <a:t>คือ หุ่นยนต์ แต่บางคนจะได้ยินว่า </a:t>
            </a:r>
            <a:r>
              <a:rPr lang="en-US" dirty="0"/>
              <a:t>Robotics </a:t>
            </a:r>
            <a:r>
              <a:rPr lang="th-TH" dirty="0"/>
              <a:t>ซึ่ง</a:t>
            </a:r>
            <a:r>
              <a:rPr lang="th-TH" dirty="0" err="1"/>
              <a:t>จริงๆ</a:t>
            </a:r>
            <a:r>
              <a:rPr lang="th-TH" dirty="0"/>
              <a:t> แล้วแปลว่า การเรียนเรื่องเกี่ยวกับหุ่นยนต์ หมายถึง เทคนิค วิชาการ</a:t>
            </a:r>
            <a:r>
              <a:rPr lang="th-TH" dirty="0" err="1"/>
              <a:t>ใดๆ</a:t>
            </a:r>
            <a:r>
              <a:rPr lang="th-TH" dirty="0"/>
              <a:t> ที่มีหุ่นยนต์เข้ามาเกี่ยวข้องค่ะ เมื่อเติม </a:t>
            </a:r>
            <a:r>
              <a:rPr lang="en-US" dirty="0"/>
              <a:t>Industrial</a:t>
            </a:r>
            <a:r>
              <a:rPr lang="th-TH" dirty="0"/>
              <a:t>ที่แปลว่าอุตสาหกรรม</a:t>
            </a:r>
            <a:r>
              <a:rPr lang="en-US" dirty="0"/>
              <a:t> </a:t>
            </a:r>
            <a:r>
              <a:rPr lang="th-TH" dirty="0"/>
              <a:t>เข้าไปในคำว่า </a:t>
            </a:r>
            <a:r>
              <a:rPr lang="en-US" dirty="0"/>
              <a:t>Robot</a:t>
            </a:r>
            <a:r>
              <a:rPr lang="th-TH" dirty="0"/>
              <a:t> ก็เลยกลายเป็น </a:t>
            </a:r>
            <a:r>
              <a:rPr lang="en-US" dirty="0"/>
              <a:t>Industrial robot </a:t>
            </a:r>
            <a:r>
              <a:rPr lang="th-TH" dirty="0"/>
              <a:t>หุ่นยนต์อุตสาหกรรมค่ะ</a:t>
            </a:r>
            <a:r>
              <a:rPr lang="en-US" dirty="0"/>
              <a:t> </a:t>
            </a:r>
            <a:r>
              <a:rPr lang="th-TH" dirty="0"/>
              <a:t>คำศัพท์ที่สำคัญ ที่สุดของวิชานี้ ก็คือ </a:t>
            </a:r>
            <a:r>
              <a:rPr lang="en-US" dirty="0"/>
              <a:t>Link </a:t>
            </a:r>
            <a:r>
              <a:rPr lang="th-TH" dirty="0"/>
              <a:t>ซึ่งก็คือระยะระหว่างแกนหมุนหนึ่งกับอีกแกนหนึ่ง และ </a:t>
            </a:r>
            <a:r>
              <a:rPr lang="en-US" dirty="0"/>
              <a:t>Joint </a:t>
            </a:r>
            <a:r>
              <a:rPr lang="th-TH" dirty="0"/>
              <a:t>คือข้อหมุนและแกนหมุนค่ะ</a:t>
            </a:r>
            <a:r>
              <a:rPr lang="en-US" dirty="0"/>
              <a:t> </a:t>
            </a:r>
            <a:r>
              <a:rPr lang="th-TH" dirty="0"/>
              <a:t>และ </a:t>
            </a:r>
            <a:r>
              <a:rPr lang="en-US" dirty="0"/>
              <a:t>Joint </a:t>
            </a:r>
            <a:r>
              <a:rPr lang="th-TH" dirty="0"/>
              <a:t>ที่ขยับได้ </a:t>
            </a:r>
            <a:r>
              <a:rPr lang="en-US" dirty="0"/>
              <a:t>1 </a:t>
            </a:r>
            <a:r>
              <a:rPr lang="th-TH" dirty="0"/>
              <a:t>แกนหมุน จะถูกเรียกว่า </a:t>
            </a:r>
            <a:r>
              <a:rPr lang="en-US" dirty="0"/>
              <a:t>1 </a:t>
            </a:r>
            <a:r>
              <a:rPr lang="en-US" dirty="0" err="1"/>
              <a:t>Dof</a:t>
            </a:r>
            <a:r>
              <a:rPr lang="en-US" dirty="0"/>
              <a:t> </a:t>
            </a:r>
            <a:r>
              <a:rPr lang="th-TH" dirty="0"/>
              <a:t>หรือ </a:t>
            </a:r>
            <a:r>
              <a:rPr lang="en-US" dirty="0"/>
              <a:t>degree of freedom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975329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ตอนนี้ จะพูดถึงนิยามของ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orientation 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ที่ใช้มากในวิชาหุ่นยนต์ค่ะ ซึ่งในเรื่องนี้ จะถูกใช้งานจนไปถึงระดับสูง จึงมีความสำคัญมากค่ะ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</a:t>
            </a:r>
            <a:r>
              <a:rPr lang="th-TH" dirty="0"/>
              <a:t>คำตำแหน่งของสิ่ง</a:t>
            </a:r>
            <a:r>
              <a:rPr lang="th-TH" dirty="0" err="1"/>
              <a:t>ใดๆ</a:t>
            </a:r>
            <a:r>
              <a:rPr lang="th-TH" dirty="0"/>
              <a:t> ที่ต้องการจะกล่าวถึง จะเป็นการกำหนดตำแหน่งด้วย </a:t>
            </a:r>
            <a:r>
              <a:rPr lang="en-US" dirty="0"/>
              <a:t>co-ordinate </a:t>
            </a:r>
            <a:r>
              <a:rPr lang="en-US" dirty="0" err="1"/>
              <a:t>xyz</a:t>
            </a:r>
            <a:r>
              <a:rPr lang="en-US" dirty="0"/>
              <a:t> </a:t>
            </a:r>
            <a:r>
              <a:rPr lang="th-TH" dirty="0"/>
              <a:t>สามารถใช้ </a:t>
            </a:r>
            <a:r>
              <a:rPr lang="en-US" dirty="0"/>
              <a:t>vector </a:t>
            </a:r>
            <a:r>
              <a:rPr lang="th-TH" dirty="0"/>
              <a:t>หรือ </a:t>
            </a:r>
            <a:r>
              <a:rPr lang="en-US" dirty="0"/>
              <a:t>matrix </a:t>
            </a:r>
            <a:r>
              <a:rPr lang="th-TH" dirty="0"/>
              <a:t>ในการกำหนดตำแหน่งได้ ถ้าถูกใช้เพื่อกำหนดการเคลื่อนที่ก็จะเรียกว่า </a:t>
            </a:r>
            <a:r>
              <a:rPr lang="en-US" dirty="0"/>
              <a:t>transformation matrix </a:t>
            </a:r>
            <a:r>
              <a:rPr lang="th-TH" dirty="0"/>
              <a:t>สำหรับ </a:t>
            </a:r>
            <a:r>
              <a:rPr lang="en-US" dirty="0"/>
              <a:t>position</a:t>
            </a:r>
            <a:r>
              <a:rPr lang="th-TH" dirty="0" err="1"/>
              <a:t>ใดๆ</a:t>
            </a:r>
            <a:r>
              <a:rPr lang="th-TH" dirty="0"/>
              <a:t> มักจะกำหนดเป็นตัวย่อ </a:t>
            </a:r>
            <a:r>
              <a:rPr lang="en-US" dirty="0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932255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Orientation </a:t>
            </a:r>
            <a:r>
              <a:rPr lang="th-TH" dirty="0"/>
              <a:t>จะเรียกว่า เป็นทิศทาง หรือการหมุนวัตถุ ในงานหลายอย่าง เพียงแค่ </a:t>
            </a:r>
            <a:r>
              <a:rPr lang="en-US" dirty="0"/>
              <a:t>position </a:t>
            </a:r>
            <a:r>
              <a:rPr lang="th-TH" dirty="0"/>
              <a:t>อย่างเดียว ไม่เพียงพอต่อการบอกข้อมูลของตำแหน่งค่ะ เช่น ถ้าต้องการทราบว่า วัตถุหันหน้าไปทางไหน หรือ มือจับหุ่นยนต์หันไปทางวัตถุที่ต้องการจะหยิบหรือไม่ ดังนั้น วัตถุหนึ่งชิ้น จำเป็นจะต้องมี </a:t>
            </a:r>
            <a:r>
              <a:rPr lang="en-US" dirty="0"/>
              <a:t>position orientation </a:t>
            </a:r>
            <a:r>
              <a:rPr lang="th-TH" dirty="0"/>
              <a:t>ไว้ด้วยกัน ถ้าเป็นการหมุน จะเรียกว่า </a:t>
            </a:r>
            <a:r>
              <a:rPr lang="en-US" dirty="0"/>
              <a:t>Rotation matrix </a:t>
            </a:r>
            <a:r>
              <a:rPr lang="th-TH" dirty="0"/>
              <a:t>ในการหา </a:t>
            </a:r>
            <a:r>
              <a:rPr lang="en-US" dirty="0"/>
              <a:t>orientation </a:t>
            </a:r>
            <a:r>
              <a:rPr lang="th-TH" dirty="0"/>
              <a:t>ที่เพียงพอต่อระดับ </a:t>
            </a:r>
            <a:r>
              <a:rPr lang="en-US" dirty="0"/>
              <a:t>3 </a:t>
            </a:r>
            <a:r>
              <a:rPr lang="th-TH" dirty="0"/>
              <a:t>มิตินั้น จำเป็นต้องใช้</a:t>
            </a:r>
            <a:r>
              <a:rPr lang="th-TH" dirty="0" err="1"/>
              <a:t>เมตริกซ์</a:t>
            </a:r>
            <a:r>
              <a:rPr lang="th-TH" dirty="0"/>
              <a:t>ที่มีขนาด </a:t>
            </a:r>
            <a:r>
              <a:rPr lang="en-US" dirty="0"/>
              <a:t>3*3 </a:t>
            </a:r>
            <a:r>
              <a:rPr lang="th-TH" dirty="0"/>
              <a:t>ค่ะ และสัญลักษณ์อักษรที่ใช้คือ </a:t>
            </a:r>
            <a:r>
              <a:rPr lang="en-US" dirty="0"/>
              <a:t>R </a:t>
            </a:r>
            <a:r>
              <a:rPr lang="th-TH" dirty="0"/>
              <a:t>ใหญ่ ซึ่งลักษณะของ </a:t>
            </a:r>
            <a:r>
              <a:rPr lang="en-US" dirty="0"/>
              <a:t>rotation matrix </a:t>
            </a:r>
            <a:r>
              <a:rPr lang="th-TH" dirty="0"/>
              <a:t>จะมีรูปแบบ</a:t>
            </a:r>
            <a:r>
              <a:rPr lang="th-TH" dirty="0" err="1"/>
              <a:t>เมตริกซ์</a:t>
            </a:r>
            <a:r>
              <a:rPr lang="th-TH" dirty="0"/>
              <a:t>ที่ด้านล่างนี้ค่ะ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00652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Orientation </a:t>
            </a:r>
            <a:r>
              <a:rPr lang="th-TH" dirty="0"/>
              <a:t>จะเรียกว่า เป็นทิศทาง หรือการหมุนวัตถุ ในงานหลายอย่าง เพียงแค่ </a:t>
            </a:r>
            <a:r>
              <a:rPr lang="en-US" dirty="0"/>
              <a:t>position </a:t>
            </a:r>
            <a:r>
              <a:rPr lang="th-TH" dirty="0"/>
              <a:t>อย่างเดียว ไม่เพียงพอต่อการบอกข้อมูลของตำแหน่งค่ะ เช่น ถ้าต้องการทราบว่า วัตถุหันหน้าไปทางไหน หรือ มือจับหุ่นยนต์หันไปทางวัตถุที่ต้องการจะหยิบหรือไม่ ดังนั้น วัตถุหนึ่งชิ้น จำเป็นจะต้องมี </a:t>
            </a:r>
            <a:r>
              <a:rPr lang="en-US" dirty="0"/>
              <a:t>position orientation </a:t>
            </a:r>
            <a:r>
              <a:rPr lang="th-TH" dirty="0"/>
              <a:t>ไว้ด้วยกัน ถ้าเป็นการหมุน จะเรียกว่า </a:t>
            </a:r>
            <a:r>
              <a:rPr lang="en-US" dirty="0"/>
              <a:t>Rotation matrix </a:t>
            </a:r>
            <a:r>
              <a:rPr lang="th-TH" dirty="0"/>
              <a:t>ในการหา </a:t>
            </a:r>
            <a:r>
              <a:rPr lang="en-US" dirty="0"/>
              <a:t>orientation </a:t>
            </a:r>
            <a:r>
              <a:rPr lang="th-TH" dirty="0"/>
              <a:t>ที่เพียงพอต่อระดับ </a:t>
            </a:r>
            <a:r>
              <a:rPr lang="en-US" dirty="0"/>
              <a:t>3 </a:t>
            </a:r>
            <a:r>
              <a:rPr lang="th-TH" dirty="0"/>
              <a:t>มิตินั้น จำเป็นต้องใช้</a:t>
            </a:r>
            <a:r>
              <a:rPr lang="th-TH" dirty="0" err="1"/>
              <a:t>เมตริกซ์</a:t>
            </a:r>
            <a:r>
              <a:rPr lang="th-TH" dirty="0"/>
              <a:t>ที่มีขนาด </a:t>
            </a:r>
            <a:r>
              <a:rPr lang="en-US" dirty="0"/>
              <a:t>3*3 </a:t>
            </a:r>
            <a:r>
              <a:rPr lang="th-TH" dirty="0"/>
              <a:t>ค่ะ และสัญลักษณ์อักษรที่ใช้คือ </a:t>
            </a:r>
            <a:r>
              <a:rPr lang="en-US" dirty="0"/>
              <a:t>R </a:t>
            </a:r>
            <a:r>
              <a:rPr lang="th-TH" dirty="0"/>
              <a:t>ใหญ่ ซึ่งลักษณะของ </a:t>
            </a:r>
            <a:r>
              <a:rPr lang="en-US" dirty="0"/>
              <a:t>rotation matrix </a:t>
            </a:r>
            <a:r>
              <a:rPr lang="th-TH" dirty="0"/>
              <a:t>จะมีรูปแบบ</a:t>
            </a:r>
            <a:r>
              <a:rPr lang="th-TH" dirty="0" err="1"/>
              <a:t>เมตริกซ์</a:t>
            </a:r>
            <a:r>
              <a:rPr lang="th-TH" dirty="0"/>
              <a:t>ที่ด้านล่างนี้ค่ะ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7484255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แต่สำหรับ บางคน อาจจะใช้วิธีจำค่ะ เพราะ </a:t>
            </a:r>
            <a:r>
              <a:rPr lang="en-US" dirty="0"/>
              <a:t>rotation matrix </a:t>
            </a:r>
            <a:r>
              <a:rPr lang="th-TH" dirty="0"/>
              <a:t>พื้นฐานนั้น มีแค่ </a:t>
            </a:r>
            <a:r>
              <a:rPr lang="en-US" dirty="0"/>
              <a:t>3 </a:t>
            </a:r>
            <a:r>
              <a:rPr lang="th-TH" dirty="0"/>
              <a:t>รูปแบบเท่านั้น ก็คือ </a:t>
            </a:r>
            <a:r>
              <a:rPr lang="en-US" dirty="0"/>
              <a:t>rotation z </a:t>
            </a:r>
            <a:r>
              <a:rPr lang="th-TH" dirty="0" err="1"/>
              <a:t>เมตริกซ์</a:t>
            </a:r>
            <a:r>
              <a:rPr lang="th-TH" dirty="0"/>
              <a:t>ที่ได้จะเป็นดังรูป วิธีจำคือ </a:t>
            </a:r>
            <a:r>
              <a:rPr lang="en-US" dirty="0"/>
              <a:t>cos </a:t>
            </a:r>
            <a:r>
              <a:rPr lang="th-TH" dirty="0"/>
              <a:t>จะอยู่แนวทแยงซ้ายบนมาขวาล่าง และที่เหลือคือ </a:t>
            </a:r>
            <a:r>
              <a:rPr lang="en-US" dirty="0"/>
              <a:t>sin</a:t>
            </a:r>
            <a:r>
              <a:rPr lang="th-TH" dirty="0"/>
              <a:t> ส่วนจะหมุนแกนไหน ก็คือใส่ </a:t>
            </a:r>
            <a:r>
              <a:rPr lang="en-US" dirty="0"/>
              <a:t>1 </a:t>
            </a:r>
            <a:r>
              <a:rPr lang="th-TH" dirty="0"/>
              <a:t>ที่เหลือก็เป็น </a:t>
            </a:r>
            <a:r>
              <a:rPr lang="en-US" dirty="0"/>
              <a:t>0 </a:t>
            </a:r>
            <a:r>
              <a:rPr lang="th-TH" dirty="0"/>
              <a:t>และสำหรับเครื่องหมาย ลบนั้น จะอยู่ทางขวาบนค่ะ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35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710301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แต่สำหรับ บางคน อาจจะใช้วิธีจำค่ะ เพราะ </a:t>
            </a:r>
            <a:r>
              <a:rPr lang="en-US" dirty="0"/>
              <a:t>rotation matrix </a:t>
            </a:r>
            <a:r>
              <a:rPr lang="th-TH" dirty="0"/>
              <a:t>พื้นฐานนั้น มีแค่ </a:t>
            </a:r>
            <a:r>
              <a:rPr lang="en-US" dirty="0"/>
              <a:t>3 </a:t>
            </a:r>
            <a:r>
              <a:rPr lang="th-TH" dirty="0"/>
              <a:t>รูปแบบเท่านั้น ก็คือ </a:t>
            </a:r>
            <a:r>
              <a:rPr lang="en-US" dirty="0"/>
              <a:t>rotation z </a:t>
            </a:r>
            <a:r>
              <a:rPr lang="th-TH" dirty="0" err="1"/>
              <a:t>เมตริกซ์</a:t>
            </a:r>
            <a:r>
              <a:rPr lang="th-TH" dirty="0"/>
              <a:t>ที่ได้จะเป็นดังรูป วิธีจำคือ </a:t>
            </a:r>
            <a:r>
              <a:rPr lang="en-US" dirty="0"/>
              <a:t>cos </a:t>
            </a:r>
            <a:r>
              <a:rPr lang="th-TH" dirty="0"/>
              <a:t>จะอยู่แนวทแยงซ้ายบนมาขวาล่าง และที่เหลือคือ </a:t>
            </a:r>
            <a:r>
              <a:rPr lang="en-US" dirty="0"/>
              <a:t>sin</a:t>
            </a:r>
            <a:r>
              <a:rPr lang="th-TH" dirty="0"/>
              <a:t> ส่วนจะหมุนแกนไหน ก็คือใส่ </a:t>
            </a:r>
            <a:r>
              <a:rPr lang="en-US" dirty="0"/>
              <a:t>1 </a:t>
            </a:r>
            <a:r>
              <a:rPr lang="th-TH" dirty="0"/>
              <a:t>ที่เหลือก็เป็น </a:t>
            </a:r>
            <a:r>
              <a:rPr lang="en-US" dirty="0"/>
              <a:t>0 </a:t>
            </a:r>
            <a:r>
              <a:rPr lang="th-TH" dirty="0"/>
              <a:t>และสำหรับเครื่องหมาย ลบนั้น จะอยู่ทางขวาบนค่ะ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437831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แต่สำหรับ บางคน อาจจะใช้วิธีจำค่ะ เพราะ </a:t>
            </a:r>
            <a:r>
              <a:rPr lang="en-US" dirty="0"/>
              <a:t>rotation matrix </a:t>
            </a:r>
            <a:r>
              <a:rPr lang="th-TH" dirty="0"/>
              <a:t>พื้นฐานนั้น มีแค่ </a:t>
            </a:r>
            <a:r>
              <a:rPr lang="en-US" dirty="0"/>
              <a:t>3 </a:t>
            </a:r>
            <a:r>
              <a:rPr lang="th-TH" dirty="0"/>
              <a:t>รูปแบบเท่านั้น ก็คือ </a:t>
            </a:r>
            <a:r>
              <a:rPr lang="en-US" dirty="0"/>
              <a:t>rotation z </a:t>
            </a:r>
            <a:r>
              <a:rPr lang="th-TH" dirty="0" err="1"/>
              <a:t>เมตริกซ์</a:t>
            </a:r>
            <a:r>
              <a:rPr lang="th-TH" dirty="0"/>
              <a:t>ที่ได้จะเป็นดังรูป วิธีจำคือ </a:t>
            </a:r>
            <a:r>
              <a:rPr lang="en-US" dirty="0"/>
              <a:t>cos </a:t>
            </a:r>
            <a:r>
              <a:rPr lang="th-TH" dirty="0"/>
              <a:t>จะอยู่แนวทแยงซ้ายบนมาขวาล่าง และที่เหลือคือ </a:t>
            </a:r>
            <a:r>
              <a:rPr lang="en-US" dirty="0"/>
              <a:t>sin</a:t>
            </a:r>
            <a:r>
              <a:rPr lang="th-TH" dirty="0"/>
              <a:t> ส่วนจะหมุนแกนไหน ก็คือใส่ </a:t>
            </a:r>
            <a:r>
              <a:rPr lang="en-US" dirty="0"/>
              <a:t>1 </a:t>
            </a:r>
            <a:r>
              <a:rPr lang="th-TH" dirty="0"/>
              <a:t>ที่เหลือก็เป็น </a:t>
            </a:r>
            <a:r>
              <a:rPr lang="en-US" dirty="0"/>
              <a:t>0 </a:t>
            </a:r>
            <a:r>
              <a:rPr lang="th-TH" dirty="0"/>
              <a:t>และสำหรับเครื่องหมาย ลบนั้น จะอยู่ทางขวาบนค่ะ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37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120533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ต่อมาก็คือ </a:t>
            </a:r>
            <a:r>
              <a:rPr lang="en-US" dirty="0"/>
              <a:t>frame </a:t>
            </a:r>
            <a:r>
              <a:rPr lang="th-TH" dirty="0"/>
              <a:t>เรียกว่าแกนอ้างอิง เพื่อใช้ในการอ้างอิง</a:t>
            </a:r>
            <a:r>
              <a:rPr lang="en-US" dirty="0"/>
              <a:t>position </a:t>
            </a:r>
            <a:r>
              <a:rPr lang="th-TH" dirty="0"/>
              <a:t>กับ </a:t>
            </a:r>
            <a:r>
              <a:rPr lang="en-US" dirty="0"/>
              <a:t>frame </a:t>
            </a:r>
            <a:r>
              <a:rPr lang="th-TH" dirty="0" err="1"/>
              <a:t>อื่นๆ</a:t>
            </a:r>
            <a:r>
              <a:rPr lang="th-TH" dirty="0"/>
              <a:t> ตัว จะต้องมีทั้ง </a:t>
            </a:r>
            <a:r>
              <a:rPr lang="en-US" dirty="0"/>
              <a:t>translation </a:t>
            </a:r>
            <a:r>
              <a:rPr lang="th-TH" dirty="0"/>
              <a:t>และ </a:t>
            </a:r>
            <a:r>
              <a:rPr lang="en-US" dirty="0"/>
              <a:t>rotation matrix </a:t>
            </a:r>
            <a:r>
              <a:rPr lang="th-TH" dirty="0"/>
              <a:t>ในการสร้าง </a:t>
            </a:r>
            <a:r>
              <a:rPr lang="en-US" dirty="0"/>
              <a:t>frame</a:t>
            </a:r>
            <a:r>
              <a:rPr lang="th-TH" dirty="0"/>
              <a:t>ๆ หนึ่ง ซึ่ง </a:t>
            </a:r>
            <a:r>
              <a:rPr lang="en-US" dirty="0"/>
              <a:t>frame </a:t>
            </a:r>
            <a:r>
              <a:rPr lang="th-TH" dirty="0"/>
              <a:t>จะอ้างอิงกับ </a:t>
            </a:r>
            <a:r>
              <a:rPr lang="en-US" dirty="0"/>
              <a:t>world coordinate  </a:t>
            </a:r>
            <a:r>
              <a:rPr lang="th-TH" dirty="0"/>
              <a:t>หรือกับ </a:t>
            </a:r>
            <a:r>
              <a:rPr lang="en-US" dirty="0"/>
              <a:t>frame </a:t>
            </a:r>
            <a:r>
              <a:rPr lang="th-TH" dirty="0" err="1"/>
              <a:t>อื่นๆ</a:t>
            </a:r>
            <a:r>
              <a:rPr lang="th-TH" dirty="0"/>
              <a:t> ก็ได้ค่ะ ประโยชน์ของ </a:t>
            </a:r>
            <a:r>
              <a:rPr lang="en-US" dirty="0"/>
              <a:t>frame </a:t>
            </a:r>
            <a:r>
              <a:rPr lang="th-TH" dirty="0"/>
              <a:t>นั้น ใช้เพื่ออ้างอิงกลุ่มวัตถุกลุ่มเดียวกัน เช่น ของที่อยู่ในถาดเดียวกัน หรือเชื่อมโยงระหว่างกันและกัน เช่นตำแหน่งกล้อง เทียบกับหุ่นยนต์ ตำแหน่งแขนหุ่นยนต์ในแต่ละ </a:t>
            </a:r>
            <a:r>
              <a:rPr lang="en-US" dirty="0"/>
              <a:t>link</a:t>
            </a:r>
            <a:r>
              <a:rPr lang="th-TH" dirty="0"/>
              <a:t> ที่ต่อแบบ </a:t>
            </a:r>
            <a:r>
              <a:rPr lang="en-US" dirty="0"/>
              <a:t>serial </a:t>
            </a:r>
            <a:r>
              <a:rPr lang="th-TH" dirty="0"/>
              <a:t>กันและกัน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6584999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สำหรับวิธีการใช้งาน </a:t>
            </a:r>
            <a:r>
              <a:rPr lang="en-US" dirty="0"/>
              <a:t>frame </a:t>
            </a:r>
            <a:r>
              <a:rPr lang="th-TH" dirty="0"/>
              <a:t>นั้น เราจะต้องอ้างอิงตำแหน่ง </a:t>
            </a:r>
            <a:r>
              <a:rPr lang="en-US" dirty="0"/>
              <a:t>position </a:t>
            </a:r>
            <a:r>
              <a:rPr lang="th-TH" dirty="0"/>
              <a:t>กับ </a:t>
            </a:r>
            <a:r>
              <a:rPr lang="en-US" dirty="0"/>
              <a:t>rotation matrix </a:t>
            </a:r>
            <a:r>
              <a:rPr lang="th-TH" dirty="0"/>
              <a:t>ก่อน ซึ่งก็คือ </a:t>
            </a:r>
            <a:r>
              <a:rPr lang="en-US" dirty="0"/>
              <a:t>Position</a:t>
            </a:r>
            <a:r>
              <a:rPr lang="th-TH" dirty="0"/>
              <a:t> </a:t>
            </a:r>
            <a:r>
              <a:rPr lang="en-US" dirty="0"/>
              <a:t>P </a:t>
            </a:r>
            <a:r>
              <a:rPr lang="th-TH" dirty="0"/>
              <a:t>ที่เฟรม </a:t>
            </a:r>
            <a:r>
              <a:rPr lang="en-US" dirty="0"/>
              <a:t>B </a:t>
            </a:r>
            <a:r>
              <a:rPr lang="th-TH" dirty="0"/>
              <a:t>และ </a:t>
            </a:r>
            <a:r>
              <a:rPr lang="en-US" dirty="0"/>
              <a:t>Rotation R </a:t>
            </a:r>
            <a:r>
              <a:rPr lang="th-TH" dirty="0"/>
              <a:t>ที่หมุนจาก </a:t>
            </a:r>
            <a:r>
              <a:rPr lang="en-US" dirty="0"/>
              <a:t>frame B</a:t>
            </a:r>
            <a:r>
              <a:rPr lang="th-TH" dirty="0"/>
              <a:t> ไปที่ </a:t>
            </a:r>
            <a:r>
              <a:rPr lang="en-US" dirty="0"/>
              <a:t>frame A </a:t>
            </a:r>
            <a:r>
              <a:rPr lang="th-TH" dirty="0"/>
              <a:t>ก็จะเป็นเป็น </a:t>
            </a:r>
            <a:r>
              <a:rPr lang="en-US" dirty="0"/>
              <a:t>R AB</a:t>
            </a:r>
            <a:r>
              <a:rPr lang="th-TH" dirty="0"/>
              <a:t> สังเกตว่าตำแหน่งปลายทางจะอยู่ด้านบน และกำหนดตำแหน่งปลายทางเป็น </a:t>
            </a:r>
            <a:r>
              <a:rPr lang="en-US" dirty="0"/>
              <a:t>Position P </a:t>
            </a:r>
            <a:r>
              <a:rPr lang="th-TH" dirty="0"/>
              <a:t>ที่เฟรม </a:t>
            </a:r>
            <a:r>
              <a:rPr lang="en-US" dirty="0"/>
              <a:t>A </a:t>
            </a:r>
            <a:r>
              <a:rPr lang="th-TH" dirty="0"/>
              <a:t>ก็จะได้สมการเป็น </a:t>
            </a:r>
            <a:r>
              <a:rPr lang="en-US" dirty="0"/>
              <a:t>PA=RAB * PB</a:t>
            </a:r>
            <a:r>
              <a:rPr lang="th-TH" dirty="0"/>
              <a:t> ถ้าเราต้องการจะหา </a:t>
            </a:r>
            <a:r>
              <a:rPr lang="en-US" dirty="0"/>
              <a:t>position P </a:t>
            </a:r>
            <a:r>
              <a:rPr lang="th-TH" dirty="0"/>
              <a:t>ที่เฟรม </a:t>
            </a:r>
            <a:r>
              <a:rPr lang="en-US" dirty="0"/>
              <a:t>B </a:t>
            </a:r>
            <a:r>
              <a:rPr lang="th-TH" dirty="0"/>
              <a:t>ก็จะหา </a:t>
            </a:r>
            <a:r>
              <a:rPr lang="en-US" dirty="0"/>
              <a:t>inverse matrix </a:t>
            </a:r>
            <a:r>
              <a:rPr lang="th-TH" dirty="0"/>
              <a:t>ของ </a:t>
            </a:r>
            <a:r>
              <a:rPr lang="en-US" dirty="0"/>
              <a:t>RAB </a:t>
            </a:r>
            <a:r>
              <a:rPr lang="th-TH" dirty="0"/>
              <a:t>ซึ่งก็คือ </a:t>
            </a:r>
            <a:r>
              <a:rPr lang="en-US" dirty="0"/>
              <a:t>RBA</a:t>
            </a:r>
            <a:r>
              <a:rPr lang="th-TH" dirty="0"/>
              <a:t> จะได้ </a:t>
            </a:r>
            <a:r>
              <a:rPr lang="en-US" dirty="0"/>
              <a:t>PB = RBA * 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39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163975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สำหรับความพิเศษของ </a:t>
            </a:r>
            <a:r>
              <a:rPr lang="en-US" dirty="0"/>
              <a:t>Rotation matrix </a:t>
            </a:r>
            <a:r>
              <a:rPr lang="th-TH" dirty="0"/>
              <a:t>นั้นคือ การหา </a:t>
            </a:r>
            <a:r>
              <a:rPr lang="en-US" dirty="0"/>
              <a:t>inverse matrix </a:t>
            </a:r>
            <a:r>
              <a:rPr lang="th-TH" dirty="0"/>
              <a:t>นั้นง่าย เนื่องจากว่า </a:t>
            </a:r>
            <a:r>
              <a:rPr lang="en-US" dirty="0"/>
              <a:t>transpose matrix </a:t>
            </a:r>
            <a:r>
              <a:rPr lang="th-TH" dirty="0"/>
              <a:t>ของ </a:t>
            </a:r>
            <a:r>
              <a:rPr lang="en-US" dirty="0"/>
              <a:t>rotation matrix </a:t>
            </a:r>
            <a:r>
              <a:rPr lang="th-TH" dirty="0"/>
              <a:t>ก็คือ </a:t>
            </a:r>
            <a:r>
              <a:rPr lang="en-US" dirty="0"/>
              <a:t>inverse matrix </a:t>
            </a:r>
            <a:r>
              <a:rPr lang="th-TH" dirty="0"/>
              <a:t>แล้ว ซึ่งทำให้ง่ายต่อการคำนวณค่ะ ต่อมา ถ้าเพิ่มเติมว่า </a:t>
            </a:r>
            <a:r>
              <a:rPr lang="en-US" dirty="0"/>
              <a:t>Frame </a:t>
            </a:r>
            <a:r>
              <a:rPr lang="th-TH" dirty="0"/>
              <a:t>ใหม่มีการย้ายที่ด้วย โดยสมมุติว่า </a:t>
            </a:r>
            <a:r>
              <a:rPr lang="en-US" dirty="0"/>
              <a:t>position </a:t>
            </a:r>
            <a:r>
              <a:rPr lang="th-TH" dirty="0"/>
              <a:t>คือ </a:t>
            </a:r>
            <a:r>
              <a:rPr lang="en-US" dirty="0"/>
              <a:t>P* </a:t>
            </a:r>
            <a:r>
              <a:rPr lang="th-TH" dirty="0"/>
              <a:t>ดังนั้น </a:t>
            </a:r>
            <a:r>
              <a:rPr lang="en-US" dirty="0"/>
              <a:t>PA=RAB*PB+P* </a:t>
            </a:r>
            <a:r>
              <a:rPr lang="th-TH"/>
              <a:t>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40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867751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ต่อมา คุณสมบัติของ</a:t>
            </a:r>
            <a:r>
              <a:rPr lang="th-TH" dirty="0" err="1"/>
              <a:t>เวคเตอร์</a:t>
            </a:r>
            <a:r>
              <a:rPr lang="th-TH" dirty="0"/>
              <a:t>ค่ะ เริ่มจากขนาดของ</a:t>
            </a:r>
            <a:r>
              <a:rPr lang="th-TH" dirty="0" err="1"/>
              <a:t>เวคเตอร์</a:t>
            </a:r>
            <a:r>
              <a:rPr lang="th-TH" dirty="0"/>
              <a:t> สามารถหาได้จากแสควร์รู</a:t>
            </a:r>
            <a:r>
              <a:rPr lang="th-TH" dirty="0" err="1"/>
              <a:t>ทข</a:t>
            </a:r>
            <a:r>
              <a:rPr lang="th-TH" dirty="0"/>
              <a:t>องผลรวมกำลังสองของ</a:t>
            </a:r>
            <a:r>
              <a:rPr lang="th-TH" dirty="0" err="1"/>
              <a:t>เวคเตอร์</a:t>
            </a:r>
            <a:r>
              <a:rPr lang="th-TH" dirty="0"/>
              <a:t>ในแต่ละมิติ ตัวอย่างตามบรรทัดสองค่ะ ซึ่งเราได้อ้างอิง</a:t>
            </a:r>
            <a:r>
              <a:rPr lang="th-TH" dirty="0" err="1"/>
              <a:t>เวคเตอร์</a:t>
            </a:r>
            <a:r>
              <a:rPr lang="th-TH" dirty="0"/>
              <a:t>ตัวอย่างในหน้าที่แล้ว มาหาขนาดของ</a:t>
            </a:r>
            <a:r>
              <a:rPr lang="th-TH" dirty="0" err="1"/>
              <a:t>เวคเตอร์</a:t>
            </a:r>
            <a:r>
              <a:rPr lang="th-TH" dirty="0"/>
              <a:t> ซึ่งขนาดของ</a:t>
            </a:r>
            <a:r>
              <a:rPr lang="th-TH" dirty="0" err="1"/>
              <a:t>เวคเตอร์</a:t>
            </a:r>
            <a:r>
              <a:rPr lang="th-TH" dirty="0"/>
              <a:t>จะได้จาก </a:t>
            </a:r>
            <a:r>
              <a:rPr lang="en-US" dirty="0"/>
              <a:t>3</a:t>
            </a:r>
            <a:r>
              <a:rPr lang="th-TH" dirty="0"/>
              <a:t>กำลัง</a:t>
            </a:r>
            <a:r>
              <a:rPr lang="en-US" dirty="0"/>
              <a:t>2 </a:t>
            </a:r>
            <a:r>
              <a:rPr lang="th-TH" dirty="0"/>
              <a:t>บวกกับ </a:t>
            </a:r>
            <a:r>
              <a:rPr lang="en-US" dirty="0"/>
              <a:t>4</a:t>
            </a:r>
            <a:r>
              <a:rPr lang="th-TH" dirty="0"/>
              <a:t>กำลัง</a:t>
            </a:r>
            <a:r>
              <a:rPr lang="en-US" dirty="0"/>
              <a:t>2 </a:t>
            </a:r>
            <a:r>
              <a:rPr lang="th-TH" dirty="0"/>
              <a:t>บวกกับ </a:t>
            </a:r>
            <a:r>
              <a:rPr lang="en-US" dirty="0"/>
              <a:t>10</a:t>
            </a:r>
            <a:r>
              <a:rPr lang="th-TH" dirty="0"/>
              <a:t>กำลัง</a:t>
            </a:r>
            <a:r>
              <a:rPr lang="en-US" dirty="0"/>
              <a:t>2 </a:t>
            </a:r>
            <a:r>
              <a:rPr lang="th-TH" dirty="0"/>
              <a:t>แล้วเอาผลลัพธ์มาสแควร์รูท จะได้เป็น </a:t>
            </a:r>
            <a:r>
              <a:rPr lang="en-US" dirty="0"/>
              <a:t>11.18 </a:t>
            </a:r>
            <a:r>
              <a:rPr lang="th-TH" dirty="0"/>
              <a:t>ค่ะ ต่อมา </a:t>
            </a:r>
            <a:r>
              <a:rPr lang="en-US" dirty="0"/>
              <a:t>unit vector </a:t>
            </a:r>
            <a:r>
              <a:rPr lang="th-TH" dirty="0"/>
              <a:t>หรือก็คือ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1 </a:t>
            </a:r>
            <a:r>
              <a:rPr lang="th-TH" dirty="0"/>
              <a:t>หน่วย เป็น</a:t>
            </a:r>
            <a:r>
              <a:rPr lang="th-TH" dirty="0" err="1"/>
              <a:t>เวคเตอร์</a:t>
            </a:r>
            <a:r>
              <a:rPr lang="th-TH" dirty="0"/>
              <a:t>ที่มีทิศทางเดียวกับ</a:t>
            </a:r>
            <a:r>
              <a:rPr lang="th-TH" dirty="0" err="1"/>
              <a:t>เวคเตอร์</a:t>
            </a:r>
            <a:r>
              <a:rPr lang="th-TH" dirty="0"/>
              <a:t>ที่อ้างอิง แต่จะมีขนาดเท่ากับ </a:t>
            </a:r>
            <a:r>
              <a:rPr lang="en-US" dirty="0"/>
              <a:t>1 </a:t>
            </a:r>
            <a:r>
              <a:rPr lang="th-TH" dirty="0"/>
              <a:t>หน่วยค่ะ โดยวิธีการหาก็คือ นำ</a:t>
            </a:r>
            <a:r>
              <a:rPr lang="th-TH" dirty="0" err="1"/>
              <a:t>เวคเตอร์</a:t>
            </a:r>
            <a:r>
              <a:rPr lang="th-TH" dirty="0"/>
              <a:t>ตัวมัน หารกับขนาดของมันเอง โดยจากตัวอย่าง ก็นำ </a:t>
            </a:r>
            <a:r>
              <a:rPr lang="th-TH" dirty="0" err="1"/>
              <a:t>เวคเตอร์</a:t>
            </a:r>
            <a:r>
              <a:rPr lang="th-TH" dirty="0"/>
              <a:t> </a:t>
            </a:r>
            <a:r>
              <a:rPr lang="en-US" dirty="0"/>
              <a:t>3, 4, 10 </a:t>
            </a:r>
            <a:r>
              <a:rPr lang="th-TH" dirty="0"/>
              <a:t>มาหารกับ </a:t>
            </a:r>
            <a:r>
              <a:rPr lang="en-US" dirty="0"/>
              <a:t>11.18 </a:t>
            </a:r>
            <a:r>
              <a:rPr lang="th-TH" dirty="0"/>
              <a:t>จากตัวอย่างที่แล้ว จะได้ออกมาเป็นคำตอบตามที่เห็นค่ะ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2464191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ในตอนที่แล้ว ได้พูดถึงนิยามและวิธีการใช้งานของ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orientation 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ไปแล้ว ต่อไปนี้จะให้ดูตัวอย่างการใช้งานของมันกันค่ะ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41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ตัวอย่างที่ </a:t>
            </a:r>
            <a:r>
              <a:rPr lang="en-US" dirty="0"/>
              <a:t>1 </a:t>
            </a:r>
            <a:r>
              <a:rPr lang="th-TH" dirty="0"/>
              <a:t>คือการใช้งาน </a:t>
            </a:r>
            <a:r>
              <a:rPr lang="en-US" dirty="0"/>
              <a:t>frame </a:t>
            </a:r>
            <a:r>
              <a:rPr lang="th-TH" dirty="0"/>
              <a:t>แบบพื้นฐาน โดยโจทย์คือ วัตถุ ตั้งอยู่บนเฟรม </a:t>
            </a:r>
            <a:r>
              <a:rPr lang="en-US" dirty="0"/>
              <a:t>P </a:t>
            </a:r>
            <a:r>
              <a:rPr lang="th-TH" dirty="0"/>
              <a:t>ที่ตำแหน่ง </a:t>
            </a:r>
            <a:r>
              <a:rPr lang="en-US" dirty="0"/>
              <a:t>0 20 0 </a:t>
            </a:r>
            <a:r>
              <a:rPr lang="th-TH" dirty="0"/>
              <a:t>แล้วเฟรม </a:t>
            </a:r>
            <a:r>
              <a:rPr lang="en-US" dirty="0"/>
              <a:t>B </a:t>
            </a:r>
            <a:r>
              <a:rPr lang="th-TH" dirty="0"/>
              <a:t>หมุนไปจากเฟรม </a:t>
            </a:r>
            <a:r>
              <a:rPr lang="en-US" dirty="0"/>
              <a:t>A </a:t>
            </a:r>
            <a:r>
              <a:rPr lang="th-TH" dirty="0"/>
              <a:t>เป็นมุม </a:t>
            </a:r>
            <a:r>
              <a:rPr lang="en-US" dirty="0"/>
              <a:t>30 </a:t>
            </a:r>
            <a:r>
              <a:rPr lang="th-TH" dirty="0"/>
              <a:t>องศา จงหาตำแหน่งของ </a:t>
            </a:r>
            <a:r>
              <a:rPr lang="en-US" dirty="0"/>
              <a:t>P </a:t>
            </a:r>
            <a:r>
              <a:rPr lang="th-TH" dirty="0"/>
              <a:t>ที่เทียบกับเฟรม </a:t>
            </a:r>
            <a:r>
              <a:rPr lang="en-US" dirty="0"/>
              <a:t>A </a:t>
            </a:r>
            <a:r>
              <a:rPr lang="th-TH" dirty="0"/>
              <a:t>ซึ่งจากโจทย์นี้ เราจะสามารถหา </a:t>
            </a:r>
            <a:r>
              <a:rPr lang="en-US" dirty="0"/>
              <a:t>Rotation matrix</a:t>
            </a:r>
            <a:r>
              <a:rPr lang="th-TH" dirty="0"/>
              <a:t> ของเฟรม </a:t>
            </a:r>
            <a:r>
              <a:rPr lang="en-US" dirty="0"/>
              <a:t>B </a:t>
            </a:r>
            <a:r>
              <a:rPr lang="th-TH" dirty="0"/>
              <a:t>เทียบกับ เฟรม </a:t>
            </a:r>
            <a:r>
              <a:rPr lang="en-US" dirty="0"/>
              <a:t>A </a:t>
            </a:r>
            <a:r>
              <a:rPr lang="th-TH" dirty="0"/>
              <a:t>ได้เป็น </a:t>
            </a:r>
            <a:r>
              <a:rPr lang="en-US" dirty="0"/>
              <a:t>Rotation 30 </a:t>
            </a:r>
            <a:r>
              <a:rPr lang="th-TH" dirty="0"/>
              <a:t>องศาแนวแกน </a:t>
            </a:r>
            <a:r>
              <a:rPr lang="en-US" dirty="0"/>
              <a:t>z </a:t>
            </a:r>
            <a:r>
              <a:rPr lang="th-TH" dirty="0"/>
              <a:t>ซึ่งผลลัพธ์จะออกมาเป็นแบบในสไลด์ค่ะ จากนั้น จากโจทย์ ทำให้ทราบว่า ตำแหน่งวัตถุ อยู่บนเฟรม </a:t>
            </a:r>
            <a:r>
              <a:rPr lang="en-US" dirty="0"/>
              <a:t>B </a:t>
            </a:r>
            <a:r>
              <a:rPr lang="th-TH" dirty="0"/>
              <a:t>คือ </a:t>
            </a:r>
            <a:r>
              <a:rPr lang="en-US" dirty="0"/>
              <a:t>0,20,0 </a:t>
            </a:r>
            <a:r>
              <a:rPr lang="th-TH" dirty="0"/>
              <a:t>ดังนั้น ถ้าคำนวณตำแหน่งวัตถุที่เกิดขึ้นบนเฟรม </a:t>
            </a:r>
            <a:r>
              <a:rPr lang="en-US" dirty="0"/>
              <a:t>A </a:t>
            </a:r>
            <a:r>
              <a:rPr lang="th-TH" dirty="0"/>
              <a:t>ก็จะหาได้จาก </a:t>
            </a:r>
            <a:r>
              <a:rPr lang="en-US" dirty="0"/>
              <a:t>Rotation matrix </a:t>
            </a:r>
            <a:r>
              <a:rPr lang="th-TH" dirty="0"/>
              <a:t>คูณด้วย </a:t>
            </a:r>
            <a:r>
              <a:rPr lang="en-US" dirty="0"/>
              <a:t>Position P b </a:t>
            </a:r>
            <a:r>
              <a:rPr lang="th-TH" dirty="0"/>
              <a:t>จะได้คำตอบออกมาเป็น </a:t>
            </a:r>
            <a:r>
              <a:rPr lang="en-US" dirty="0"/>
              <a:t>-10 17.32 0 </a:t>
            </a:r>
            <a:r>
              <a:rPr lang="th-TH" dirty="0"/>
              <a:t>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42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715049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สำหรับการใช้งานเฟรมร่วมกับหุ่นยนต์ ก็จะมีตัวอย่างโจทย์แบบในสไลด์ ซึ่งเป็นตัวอย่างจากวีดีโอเก่าค่ะ คือ หุ่นยนต์ </a:t>
            </a:r>
            <a:r>
              <a:rPr lang="en-US" dirty="0"/>
              <a:t>3 </a:t>
            </a:r>
            <a:r>
              <a:rPr lang="th-TH" dirty="0"/>
              <a:t>แกน ที่อยู่ในเพลน </a:t>
            </a:r>
            <a:r>
              <a:rPr lang="en-US" dirty="0" err="1"/>
              <a:t>xy</a:t>
            </a:r>
            <a:r>
              <a:rPr lang="en-US" dirty="0"/>
              <a:t> </a:t>
            </a:r>
            <a:r>
              <a:rPr lang="th-TH" dirty="0"/>
              <a:t>มีความยาว</a:t>
            </a:r>
            <a:r>
              <a:rPr lang="th-TH" dirty="0" err="1"/>
              <a:t>ลิ้งค์</a:t>
            </a:r>
            <a:r>
              <a:rPr lang="th-TH" dirty="0"/>
              <a:t>แต่ละอันเป็น </a:t>
            </a:r>
            <a:r>
              <a:rPr lang="en-US" dirty="0"/>
              <a:t>24,30,12 </a:t>
            </a:r>
            <a:r>
              <a:rPr lang="th-TH" dirty="0"/>
              <a:t>และมีองศาการหมุนแบบในภาพ ให้หาตำแหน่ง </a:t>
            </a:r>
            <a:r>
              <a:rPr lang="en-US" dirty="0"/>
              <a:t>position </a:t>
            </a:r>
            <a:r>
              <a:rPr lang="th-TH" dirty="0"/>
              <a:t>จุดปลายของหุ่นยนต์ และแต่ละแกนหมุน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43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6009679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โดยวิธีทำคือ อย่างแรกสุด กำหนด </a:t>
            </a:r>
            <a:r>
              <a:rPr lang="en-US" dirty="0"/>
              <a:t>frame </a:t>
            </a:r>
            <a:r>
              <a:rPr lang="th-TH" dirty="0"/>
              <a:t>ของแต่ละแกนของแขนหุ่นยนต์ขึ้นมา ก็จะได้แบบในภาพค่ะ โดยกำหนดเลขของเฟรมไว้ด้วย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44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823351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จากนั้น ก็กำหนด </a:t>
            </a:r>
            <a:r>
              <a:rPr lang="en-US" dirty="0"/>
              <a:t>position </a:t>
            </a:r>
            <a:r>
              <a:rPr lang="th-TH" dirty="0"/>
              <a:t>ของแต่ละแกน ซึ่งจะได้ </a:t>
            </a:r>
            <a:r>
              <a:rPr lang="en-US" dirty="0"/>
              <a:t>PL1 PL2 PL3 </a:t>
            </a:r>
            <a:r>
              <a:rPr lang="th-TH" dirty="0"/>
              <a:t>เป็นตามนี้ เพราะว่าจากสไลด์ก่อนหน้า </a:t>
            </a:r>
            <a:r>
              <a:rPr lang="en-US" dirty="0"/>
              <a:t>link </a:t>
            </a:r>
            <a:r>
              <a:rPr lang="th-TH" dirty="0"/>
              <a:t>จะวิ่งในแนวแกน </a:t>
            </a:r>
            <a:r>
              <a:rPr lang="en-US" dirty="0"/>
              <a:t>x </a:t>
            </a:r>
            <a:r>
              <a:rPr lang="th-TH" dirty="0"/>
              <a:t>ในแต่ละเฟรมค่ะ ต่อมา ก็กำหนด </a:t>
            </a:r>
            <a:r>
              <a:rPr lang="en-US" dirty="0"/>
              <a:t>rotation matrix </a:t>
            </a:r>
            <a:r>
              <a:rPr lang="th-TH" dirty="0"/>
              <a:t>ของแต่ละเฟรม ซึ่งจะได้ตามนี้ จะสังเกตว่า แต่ละเฟรมก็ก็จะใช้องศาอ้างอิงกับเฟรมก่อนหน้าค่ะ ไม่ใช้องศาอ้างอิงกับ </a:t>
            </a:r>
            <a:r>
              <a:rPr lang="en-US" dirty="0"/>
              <a:t>world coordinate</a:t>
            </a:r>
            <a:r>
              <a:rPr lang="th-TH" dirty="0"/>
              <a:t> เช่น </a:t>
            </a:r>
            <a:r>
              <a:rPr lang="en-US" dirty="0"/>
              <a:t>R12 </a:t>
            </a:r>
            <a:r>
              <a:rPr lang="th-TH" dirty="0"/>
              <a:t>คือ แกน</a:t>
            </a:r>
            <a:r>
              <a:rPr lang="en-US" dirty="0"/>
              <a:t>2 </a:t>
            </a:r>
            <a:r>
              <a:rPr lang="th-TH" dirty="0"/>
              <a:t>หมุนไป </a:t>
            </a:r>
            <a:r>
              <a:rPr lang="en-US" dirty="0"/>
              <a:t>30 </a:t>
            </a:r>
            <a:r>
              <a:rPr lang="th-TH" dirty="0"/>
              <a:t>องศาเมื่อเทียบกับแกน </a:t>
            </a:r>
            <a:r>
              <a:rPr lang="en-US" dirty="0"/>
              <a:t>1 </a:t>
            </a:r>
            <a:r>
              <a:rPr lang="th-TH" dirty="0"/>
              <a:t>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45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2292381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ต่อมาก็นำ </a:t>
            </a:r>
            <a:r>
              <a:rPr lang="en-US" dirty="0"/>
              <a:t>Rotation matrix </a:t>
            </a:r>
            <a:r>
              <a:rPr lang="th-TH" dirty="0"/>
              <a:t>มาหาองศาการหมุน โดยเทียบกับ </a:t>
            </a:r>
            <a:r>
              <a:rPr lang="en-US" dirty="0"/>
              <a:t>World coordinate </a:t>
            </a:r>
            <a:r>
              <a:rPr lang="th-TH" dirty="0"/>
              <a:t>หรือก็คือ </a:t>
            </a:r>
            <a:r>
              <a:rPr lang="en-US" dirty="0"/>
              <a:t>Frame 0 </a:t>
            </a:r>
            <a:r>
              <a:rPr lang="th-TH" dirty="0"/>
              <a:t>ซึ่งแต่ละเฟรม ก็จะได้มาจากการนำ </a:t>
            </a:r>
            <a:r>
              <a:rPr lang="en-US" dirty="0"/>
              <a:t>Rotation matrix </a:t>
            </a:r>
            <a:r>
              <a:rPr lang="th-TH" dirty="0"/>
              <a:t>แต่ละเฟรมที่เชื่อมถึงกันมาคูณกัน สังเกตง่ายๆ โดยสามารถดูได้จากตัวเลขค่ะ เช่น ถ้า </a:t>
            </a:r>
            <a:r>
              <a:rPr lang="en-US" dirty="0"/>
              <a:t>Rotation matrix 0 3 </a:t>
            </a:r>
            <a:r>
              <a:rPr lang="th-TH" dirty="0"/>
              <a:t>ก็คือ การนำ </a:t>
            </a:r>
            <a:r>
              <a:rPr lang="en-US" dirty="0"/>
              <a:t>R01 R12 R23 </a:t>
            </a:r>
            <a:r>
              <a:rPr lang="th-TH" dirty="0"/>
              <a:t>มาคูณกัน จะได้ผลลัพธ์ออกมาเป็น </a:t>
            </a:r>
            <a:r>
              <a:rPr lang="en-US" dirty="0"/>
              <a:t>R03 </a:t>
            </a:r>
            <a:r>
              <a:rPr lang="th-TH" dirty="0"/>
              <a:t>ซึ่งหลักการดู ก็สามารถดูได้จากเลข </a:t>
            </a:r>
            <a:r>
              <a:rPr lang="en-US" dirty="0"/>
              <a:t>Rotation matrix </a:t>
            </a:r>
            <a:r>
              <a:rPr lang="th-TH" dirty="0"/>
              <a:t>ที่กำกับไว้ หนึ่งตัวล่างกับตัวบนตัดกัน สองตัวล่างตัวบนตัดกัน สุดท้ายจะเหลือ </a:t>
            </a:r>
            <a:r>
              <a:rPr lang="en-US" dirty="0"/>
              <a:t>0 </a:t>
            </a:r>
            <a:r>
              <a:rPr lang="th-TH" dirty="0"/>
              <a:t>กับ </a:t>
            </a:r>
            <a:r>
              <a:rPr lang="en-US" dirty="0"/>
              <a:t>3 </a:t>
            </a:r>
            <a:r>
              <a:rPr lang="th-TH" dirty="0"/>
              <a:t>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46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2490232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ต่อมา หลังจากได้ </a:t>
            </a:r>
            <a:r>
              <a:rPr lang="en-US" dirty="0"/>
              <a:t>rotation</a:t>
            </a:r>
            <a:r>
              <a:rPr lang="th-TH" dirty="0"/>
              <a:t> </a:t>
            </a:r>
            <a:r>
              <a:rPr lang="en-US" dirty="0"/>
              <a:t>matrix </a:t>
            </a:r>
            <a:r>
              <a:rPr lang="th-TH" dirty="0"/>
              <a:t>ที่เทียบกับเฟรม </a:t>
            </a:r>
            <a:r>
              <a:rPr lang="en-US" dirty="0"/>
              <a:t>0 </a:t>
            </a:r>
            <a:r>
              <a:rPr lang="th-TH" dirty="0"/>
              <a:t>แล้ว ก็ทำการหาตำแหน่งของแต่ละแกน ด้วยการใช้สูตร </a:t>
            </a:r>
            <a:r>
              <a:rPr lang="en-US" dirty="0"/>
              <a:t>P = RP </a:t>
            </a:r>
            <a:r>
              <a:rPr lang="th-TH" dirty="0"/>
              <a:t>ซึ่ง </a:t>
            </a:r>
            <a:r>
              <a:rPr lang="en-US" dirty="0"/>
              <a:t>Link 1 </a:t>
            </a:r>
            <a:r>
              <a:rPr lang="th-TH" dirty="0"/>
              <a:t>ก็จะได้จาก </a:t>
            </a:r>
            <a:r>
              <a:rPr lang="en-US" dirty="0"/>
              <a:t>R01 </a:t>
            </a:r>
            <a:r>
              <a:rPr lang="th-TH" dirty="0"/>
              <a:t>คูณ </a:t>
            </a:r>
            <a:r>
              <a:rPr lang="en-US" dirty="0"/>
              <a:t>PL1 </a:t>
            </a:r>
            <a:r>
              <a:rPr lang="th-TH" dirty="0"/>
              <a:t>เป็น </a:t>
            </a:r>
            <a:r>
              <a:rPr lang="en-US" dirty="0"/>
              <a:t>16.971, 16.971, 0 </a:t>
            </a:r>
            <a:r>
              <a:rPr lang="th-TH" dirty="0"/>
              <a:t>ต่อมา </a:t>
            </a:r>
            <a:r>
              <a:rPr lang="en-US" dirty="0"/>
              <a:t>link2 </a:t>
            </a:r>
            <a:r>
              <a:rPr lang="th-TH" dirty="0"/>
              <a:t>คือการต่อกับ </a:t>
            </a:r>
            <a:r>
              <a:rPr lang="en-US" dirty="0"/>
              <a:t>link1 </a:t>
            </a:r>
            <a:r>
              <a:rPr lang="th-TH" dirty="0"/>
              <a:t>จึงต้องนำตำแหน่ง </a:t>
            </a:r>
            <a:r>
              <a:rPr lang="en-US" dirty="0"/>
              <a:t>P1 </a:t>
            </a:r>
            <a:r>
              <a:rPr lang="th-TH" dirty="0"/>
              <a:t>มาบวกรวมไปด้วย ได้เป็น </a:t>
            </a:r>
            <a:r>
              <a:rPr lang="en-US" dirty="0"/>
              <a:t>24.741, 45.951, 0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47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5117131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สุดท้าย ตำแหน่ง </a:t>
            </a:r>
            <a:r>
              <a:rPr lang="en-US" dirty="0"/>
              <a:t>P3 </a:t>
            </a:r>
            <a:r>
              <a:rPr lang="th-TH" dirty="0"/>
              <a:t>ก็ทำเหมือนเดิมค่ะ ดังนั้น จะได้ออกมาเป็น </a:t>
            </a:r>
            <a:r>
              <a:rPr lang="en-US" dirty="0"/>
              <a:t>35.133, 51.951, 0 </a:t>
            </a:r>
            <a:r>
              <a:rPr lang="th-TH" dirty="0"/>
              <a:t>คะ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48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10337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สำหรับ</a:t>
            </a:r>
            <a:r>
              <a:rPr lang="th-TH" dirty="0" err="1"/>
              <a:t>เวคเตอร์</a:t>
            </a:r>
            <a:r>
              <a:rPr lang="th-TH" dirty="0"/>
              <a:t>ตรงข้าม คือ </a:t>
            </a:r>
            <a:r>
              <a:rPr lang="en-US" dirty="0"/>
              <a:t>Negative vector </a:t>
            </a:r>
            <a:r>
              <a:rPr lang="th-TH" dirty="0"/>
              <a:t>เป็น</a:t>
            </a:r>
            <a:r>
              <a:rPr lang="th-TH" dirty="0" err="1"/>
              <a:t>เวคเตอร์</a:t>
            </a:r>
            <a:r>
              <a:rPr lang="th-TH" dirty="0"/>
              <a:t>ที่มีตำแหน่ง และทิศทางในทางตรงกันข้ามกับ</a:t>
            </a:r>
            <a:r>
              <a:rPr lang="th-TH" dirty="0" err="1"/>
              <a:t>เวคเตอร์</a:t>
            </a:r>
            <a:r>
              <a:rPr lang="th-TH" dirty="0"/>
              <a:t>ดั้งเดิม ซึ่งวิธีการหา</a:t>
            </a:r>
            <a:r>
              <a:rPr lang="th-TH" dirty="0" err="1"/>
              <a:t>เวคเตอร์</a:t>
            </a:r>
            <a:r>
              <a:rPr lang="th-TH" dirty="0"/>
              <a:t>ชนิดนี้ ก็แค่ คูณลบ</a:t>
            </a:r>
            <a:r>
              <a:rPr lang="en-US" dirty="0"/>
              <a:t>1</a:t>
            </a:r>
            <a:r>
              <a:rPr lang="th-TH" dirty="0"/>
              <a:t>เข้าไปใน</a:t>
            </a:r>
            <a:r>
              <a:rPr lang="th-TH" dirty="0" err="1"/>
              <a:t>เวคเตอร์</a:t>
            </a:r>
            <a:r>
              <a:rPr lang="th-TH" dirty="0"/>
              <a:t>แต่ละมิติเท่านั้นค่ะ สำหรับ</a:t>
            </a:r>
            <a:r>
              <a:rPr lang="en-US" dirty="0"/>
              <a:t>Negative Vector </a:t>
            </a:r>
            <a:r>
              <a:rPr lang="th-TH" dirty="0"/>
              <a:t>ชนิดนี้ มีขนาดที่เท่ากันกับ</a:t>
            </a:r>
            <a:r>
              <a:rPr lang="th-TH" dirty="0" err="1"/>
              <a:t>เวคเตอร์</a:t>
            </a:r>
            <a:r>
              <a:rPr lang="th-TH" dirty="0"/>
              <a:t>ต้นแบบ และจัดเป็น </a:t>
            </a:r>
            <a:r>
              <a:rPr lang="en-US" dirty="0"/>
              <a:t>Parallel Vector </a:t>
            </a:r>
            <a:r>
              <a:rPr lang="th-TH" dirty="0"/>
              <a:t>ด้วย ซึ่ง </a:t>
            </a:r>
            <a:r>
              <a:rPr lang="en-US" dirty="0"/>
              <a:t>Parallel Vector </a:t>
            </a:r>
            <a:r>
              <a:rPr lang="th-TH" dirty="0"/>
              <a:t>หรือ</a:t>
            </a:r>
            <a:r>
              <a:rPr lang="th-TH" dirty="0" err="1"/>
              <a:t>เวคเตอร์</a:t>
            </a:r>
            <a:r>
              <a:rPr lang="th-TH" dirty="0"/>
              <a:t>ขนาน คือ </a:t>
            </a:r>
            <a:r>
              <a:rPr lang="th-TH" dirty="0" err="1"/>
              <a:t>เวคเตอร์</a:t>
            </a:r>
            <a:r>
              <a:rPr lang="th-TH" dirty="0"/>
              <a:t>ที่มีระยะห่างจาก</a:t>
            </a:r>
            <a:r>
              <a:rPr lang="th-TH" dirty="0" err="1"/>
              <a:t>เวคเตอร์</a:t>
            </a:r>
            <a:r>
              <a:rPr lang="th-TH" dirty="0"/>
              <a:t>ที่ขนานกัน เท่ากันเสมอ </a:t>
            </a:r>
            <a:r>
              <a:rPr lang="th-TH" dirty="0" err="1"/>
              <a:t>เวคเตอร์</a:t>
            </a:r>
            <a:r>
              <a:rPr lang="th-TH" dirty="0"/>
              <a:t>ขนาน ไม่จำเป็นจะต้องมีขนาดที่เท่ากัน แต่หน่วย </a:t>
            </a:r>
            <a:r>
              <a:rPr lang="en-US" dirty="0"/>
              <a:t>unit vector </a:t>
            </a:r>
            <a:r>
              <a:rPr lang="th-TH" dirty="0"/>
              <a:t>จะต้องเหมือนกันค่ะ แต่จะเป็นทางบวก หรือทางลบก็ได้ ต่อมา </a:t>
            </a:r>
            <a:r>
              <a:rPr lang="th-TH" dirty="0" err="1"/>
              <a:t>เวคเตอร์</a:t>
            </a:r>
            <a:r>
              <a:rPr lang="th-TH" dirty="0"/>
              <a:t>สามารถบวกกันได้ โดยใช้จำนวน</a:t>
            </a:r>
            <a:r>
              <a:rPr lang="th-TH" dirty="0" err="1"/>
              <a:t>เวคเตอร์</a:t>
            </a:r>
            <a:r>
              <a:rPr lang="th-TH" dirty="0"/>
              <a:t>ในมิติเดียวกันมาบวกกันค่ะ</a:t>
            </a:r>
            <a:r>
              <a:rPr lang="en-US" dirty="0"/>
              <a:t> </a:t>
            </a:r>
            <a:r>
              <a:rPr lang="th-TH" dirty="0"/>
              <a:t>ซึ่งการบวกในลักษณะนี้ ทำให้เกิดคุณสมบัติการบวกเกิดขึ้น ก็คือ สามารถสลับการบวกได้ หรือจะบวกชุดได้ก่อนก็ได้ค่ะ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5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571391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สำหรับ</a:t>
            </a:r>
            <a:r>
              <a:rPr lang="th-TH" dirty="0" err="1"/>
              <a:t>เวคเตอร์</a:t>
            </a:r>
            <a:r>
              <a:rPr lang="th-TH" dirty="0"/>
              <a:t>ตรงข้าม คือ </a:t>
            </a:r>
            <a:r>
              <a:rPr lang="en-US" dirty="0"/>
              <a:t>Negative vector </a:t>
            </a:r>
            <a:r>
              <a:rPr lang="th-TH" dirty="0"/>
              <a:t>เป็น</a:t>
            </a:r>
            <a:r>
              <a:rPr lang="th-TH" dirty="0" err="1"/>
              <a:t>เวคเตอร์</a:t>
            </a:r>
            <a:r>
              <a:rPr lang="th-TH" dirty="0"/>
              <a:t>ที่มีตำแหน่ง และทิศทางในทางตรงกันข้ามกับ</a:t>
            </a:r>
            <a:r>
              <a:rPr lang="th-TH" dirty="0" err="1"/>
              <a:t>เวคเตอร์</a:t>
            </a:r>
            <a:r>
              <a:rPr lang="th-TH" dirty="0"/>
              <a:t>ดั้งเดิม ซึ่งวิธีการหา</a:t>
            </a:r>
            <a:r>
              <a:rPr lang="th-TH" dirty="0" err="1"/>
              <a:t>เวคเตอร์</a:t>
            </a:r>
            <a:r>
              <a:rPr lang="th-TH" dirty="0"/>
              <a:t>ชนิดนี้ ก็แค่ คูณลบ</a:t>
            </a:r>
            <a:r>
              <a:rPr lang="en-US" dirty="0"/>
              <a:t>1</a:t>
            </a:r>
            <a:r>
              <a:rPr lang="th-TH" dirty="0"/>
              <a:t>เข้าไปใน</a:t>
            </a:r>
            <a:r>
              <a:rPr lang="th-TH" dirty="0" err="1"/>
              <a:t>เวคเตอร์</a:t>
            </a:r>
            <a:r>
              <a:rPr lang="th-TH" dirty="0"/>
              <a:t>แต่ละมิติเท่านั้นค่ะ สำหรับ</a:t>
            </a:r>
            <a:r>
              <a:rPr lang="en-US" dirty="0"/>
              <a:t>Negative Vector </a:t>
            </a:r>
            <a:r>
              <a:rPr lang="th-TH" dirty="0"/>
              <a:t>ชนิดนี้ มีขนาดที่เท่ากันกับ</a:t>
            </a:r>
            <a:r>
              <a:rPr lang="th-TH" dirty="0" err="1"/>
              <a:t>เวคเตอร์</a:t>
            </a:r>
            <a:r>
              <a:rPr lang="th-TH" dirty="0"/>
              <a:t>ต้นแบบ และจัดเป็น </a:t>
            </a:r>
            <a:r>
              <a:rPr lang="en-US" dirty="0"/>
              <a:t>Parallel Vector </a:t>
            </a:r>
            <a:r>
              <a:rPr lang="th-TH" dirty="0"/>
              <a:t>ด้วย ซึ่ง </a:t>
            </a:r>
            <a:r>
              <a:rPr lang="en-US" dirty="0"/>
              <a:t>Parallel Vector </a:t>
            </a:r>
            <a:r>
              <a:rPr lang="th-TH" dirty="0"/>
              <a:t>หรือ</a:t>
            </a:r>
            <a:r>
              <a:rPr lang="th-TH" dirty="0" err="1"/>
              <a:t>เวคเตอร์</a:t>
            </a:r>
            <a:r>
              <a:rPr lang="th-TH" dirty="0"/>
              <a:t>ขนาน คือ </a:t>
            </a:r>
            <a:r>
              <a:rPr lang="th-TH" dirty="0" err="1"/>
              <a:t>เวคเตอร์</a:t>
            </a:r>
            <a:r>
              <a:rPr lang="th-TH" dirty="0"/>
              <a:t>ที่มีระยะห่างจาก</a:t>
            </a:r>
            <a:r>
              <a:rPr lang="th-TH" dirty="0" err="1"/>
              <a:t>เวคเตอร์</a:t>
            </a:r>
            <a:r>
              <a:rPr lang="th-TH" dirty="0"/>
              <a:t>ที่ขนานกัน เท่ากันเสมอ </a:t>
            </a:r>
            <a:r>
              <a:rPr lang="th-TH" dirty="0" err="1"/>
              <a:t>เวคเตอร์</a:t>
            </a:r>
            <a:r>
              <a:rPr lang="th-TH" dirty="0"/>
              <a:t>ขนาน ไม่จำเป็นจะต้องมีขนาดที่เท่ากัน แต่หน่วย </a:t>
            </a:r>
            <a:r>
              <a:rPr lang="en-US" dirty="0"/>
              <a:t>unit vector </a:t>
            </a:r>
            <a:r>
              <a:rPr lang="th-TH" dirty="0"/>
              <a:t>จะต้องเหมือนกันค่ะ แต่จะเป็นทางบวก หรือทางลบก็ได้ ต่อมา </a:t>
            </a:r>
            <a:r>
              <a:rPr lang="th-TH" dirty="0" err="1"/>
              <a:t>เวคเตอร์</a:t>
            </a:r>
            <a:r>
              <a:rPr lang="th-TH" dirty="0"/>
              <a:t>สามารถบวกกันได้ โดยใช้จำนวน</a:t>
            </a:r>
            <a:r>
              <a:rPr lang="th-TH" dirty="0" err="1"/>
              <a:t>เวคเตอร์</a:t>
            </a:r>
            <a:r>
              <a:rPr lang="th-TH" dirty="0"/>
              <a:t>ในมิติเดียวกันมาบวกกันค่ะ</a:t>
            </a:r>
            <a:r>
              <a:rPr lang="en-US" dirty="0"/>
              <a:t> </a:t>
            </a:r>
            <a:r>
              <a:rPr lang="th-TH" dirty="0"/>
              <a:t>ซึ่งการบวกในลักษณะนี้ ทำให้เกิดคุณสมบัติการบวกเกิดขึ้น ก็คือ สามารถสลับการบวกได้ หรือจะบวกชุดได้ก่อนก็ได้ค่ะ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26512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สำหรับการคำนวณ</a:t>
            </a:r>
            <a:r>
              <a:rPr lang="th-TH" dirty="0" err="1"/>
              <a:t>เวคเตอร์</a:t>
            </a:r>
            <a:r>
              <a:rPr lang="th-TH" dirty="0"/>
              <a:t>นี้ เมื่อนำไปรวมกับตรีโกณมิติแล้ว บางครั้ง </a:t>
            </a:r>
            <a:r>
              <a:rPr lang="th-TH" dirty="0" err="1"/>
              <a:t>เวคเตอร์</a:t>
            </a:r>
            <a:r>
              <a:rPr lang="th-TH" dirty="0"/>
              <a:t>จะถูกนำไปเขียนในลักษณะของ ขนาดของ</a:t>
            </a:r>
            <a:r>
              <a:rPr lang="th-TH" dirty="0" err="1"/>
              <a:t>เวคเตอร์</a:t>
            </a:r>
            <a:r>
              <a:rPr lang="th-TH" dirty="0"/>
              <a:t> และองศา ซึ่งสามารถแปลงค่าในแกน </a:t>
            </a:r>
            <a:r>
              <a:rPr lang="en-US" dirty="0"/>
              <a:t>x </a:t>
            </a:r>
            <a:r>
              <a:rPr lang="th-TH" dirty="0"/>
              <a:t>และ </a:t>
            </a:r>
            <a:r>
              <a:rPr lang="en-US" dirty="0"/>
              <a:t>y </a:t>
            </a:r>
            <a:r>
              <a:rPr lang="th-TH" dirty="0"/>
              <a:t>ได้เป็น </a:t>
            </a:r>
            <a:r>
              <a:rPr lang="en-US" dirty="0"/>
              <a:t>Ax = </a:t>
            </a:r>
            <a:r>
              <a:rPr lang="en-US" dirty="0" err="1"/>
              <a:t>Acos</a:t>
            </a:r>
            <a:r>
              <a:rPr lang="en-US" dirty="0"/>
              <a:t> theta </a:t>
            </a:r>
            <a:r>
              <a:rPr lang="th-TH" dirty="0"/>
              <a:t>และ </a:t>
            </a:r>
            <a:r>
              <a:rPr lang="en-US" dirty="0"/>
              <a:t>Ay = </a:t>
            </a:r>
            <a:r>
              <a:rPr lang="en-US" dirty="0" err="1"/>
              <a:t>Asin</a:t>
            </a:r>
            <a:r>
              <a:rPr lang="en-US" dirty="0"/>
              <a:t> theta</a:t>
            </a:r>
            <a:r>
              <a:rPr lang="th-TH" dirty="0"/>
              <a:t> ถ้านำค่า </a:t>
            </a:r>
            <a:r>
              <a:rPr lang="en-US" dirty="0"/>
              <a:t>Ax </a:t>
            </a:r>
            <a:r>
              <a:rPr lang="th-TH" dirty="0"/>
              <a:t>กับ </a:t>
            </a:r>
            <a:r>
              <a:rPr lang="en-US" dirty="0"/>
              <a:t>Ay </a:t>
            </a:r>
            <a:r>
              <a:rPr lang="th-TH" dirty="0"/>
              <a:t>มาหาค่าย้อนกลับเป็นขนาด กับองศา จะได้เป็น </a:t>
            </a:r>
            <a:r>
              <a:rPr lang="en-US" dirty="0"/>
              <a:t>A = sqrt ax^2 + ay^2</a:t>
            </a:r>
            <a:r>
              <a:rPr lang="th-TH" dirty="0"/>
              <a:t> และ องศาคือ </a:t>
            </a:r>
            <a:r>
              <a:rPr lang="en-US" dirty="0"/>
              <a:t>theta = arctan ay/ax </a:t>
            </a:r>
            <a:r>
              <a:rPr lang="th-TH" dirty="0"/>
              <a:t>วิธีนี้ ถูกนำไปใช้ในการคำนวณของหุ่นยนต์</a:t>
            </a:r>
            <a:r>
              <a:rPr lang="th-TH" dirty="0" err="1"/>
              <a:t>บ่อยๆ</a:t>
            </a:r>
            <a:r>
              <a:rPr lang="th-TH" dirty="0"/>
              <a:t> จึงมีความสำคัญมากค่ะ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7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96267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th-TH" dirty="0"/>
                  <a:t>สำหรับสมการ</a:t>
                </a:r>
                <a:r>
                  <a:rPr lang="th-TH" dirty="0" err="1"/>
                  <a:t>อื่นๆ</a:t>
                </a:r>
                <a:r>
                  <a:rPr lang="th-TH" dirty="0"/>
                  <a:t> ที่เกี่ยวข้องกับ</a:t>
                </a:r>
                <a:r>
                  <a:rPr lang="th-TH" dirty="0" err="1"/>
                  <a:t>เวคเตอร์</a:t>
                </a:r>
                <a:r>
                  <a:rPr lang="th-TH" dirty="0"/>
                  <a:t>นั้น ถูกใช้งานค่อนข้างน้อย หรืออยู่ในขั้นที่สูงขึ้นไปของวิชาหุ่นยนต์ จึงจะขอพูดถึงเล็กน้อยค่ะ อย่างแรกคือ </a:t>
                </a:r>
                <a:r>
                  <a:rPr lang="en-US" dirty="0"/>
                  <a:t>Dot product </a:t>
                </a:r>
                <a:r>
                  <a:rPr lang="th-TH" dirty="0"/>
                  <a:t>เป็นการคูณ</a:t>
                </a:r>
                <a:r>
                  <a:rPr lang="th-TH" dirty="0" err="1"/>
                  <a:t>เวคเตอร์</a:t>
                </a:r>
                <a:r>
                  <a:rPr lang="th-TH" dirty="0"/>
                  <a:t>ในรูปแบบของ</a:t>
                </a:r>
                <a:r>
                  <a:rPr lang="th-TH" dirty="0" err="1"/>
                  <a:t>สเกล</a:t>
                </a:r>
                <a:r>
                  <a:rPr lang="th-TH" dirty="0"/>
                  <a:t>ล่า ตัวสมการคือ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th-TH" dirty="0"/>
                  <a:t> ซึ่งการใช้งานของ</a:t>
                </a:r>
                <a:r>
                  <a:rPr lang="th-TH" baseline="0" dirty="0"/>
                  <a:t> </a:t>
                </a:r>
                <a:r>
                  <a:rPr lang="en-US" baseline="0" dirty="0"/>
                  <a:t>dot product </a:t>
                </a:r>
                <a:r>
                  <a:rPr lang="th-TH" baseline="0" dirty="0"/>
                  <a:t>ทางสายงานหุ่นยนต์ ใช้เพื่อหาว่า </a:t>
                </a:r>
                <a:r>
                  <a:rPr lang="th-TH" baseline="0" dirty="0" err="1"/>
                  <a:t>เวคเตอร์</a:t>
                </a:r>
                <a:r>
                  <a:rPr lang="th-TH" baseline="0" dirty="0"/>
                  <a:t>ทั้งสอง ทำมุมกันกี่องศา หรือเป็น</a:t>
                </a:r>
                <a:r>
                  <a:rPr lang="th-TH" baseline="0" dirty="0" err="1"/>
                  <a:t>เวคเตอร์</a:t>
                </a:r>
                <a:r>
                  <a:rPr lang="th-TH" baseline="0" dirty="0"/>
                  <a:t>ที่ตั้งฉาก หรือ อยู่ในเส้นทางเดียวกันหรือไม่ ตัวอย่างที่ใช้งานคือ การหาค่างาน จาก แรงคูณระยะทาง ค่ะ ส่วน </a:t>
                </a:r>
                <a:r>
                  <a:rPr lang="en-US" baseline="0" dirty="0"/>
                  <a:t>cross product </a:t>
                </a:r>
                <a:r>
                  <a:rPr lang="th-TH" baseline="0" dirty="0"/>
                  <a:t>นั้น คือการคูณ</a:t>
                </a:r>
                <a:r>
                  <a:rPr lang="th-TH" baseline="0" dirty="0" err="1"/>
                  <a:t>เวคเตอร์</a:t>
                </a:r>
                <a:r>
                  <a:rPr lang="th-TH" baseline="0" dirty="0"/>
                  <a:t> เพื่อให้ได้ผลลัพธ์เป็น</a:t>
                </a:r>
                <a:r>
                  <a:rPr lang="th-TH" baseline="0" dirty="0" err="1"/>
                  <a:t>เวคเตอร์</a:t>
                </a:r>
                <a:r>
                  <a:rPr lang="th-TH" baseline="0" dirty="0"/>
                  <a:t>ค่ะ โดยตัวผลลัพธ์ของ</a:t>
                </a:r>
                <a:r>
                  <a:rPr lang="th-TH" baseline="0" dirty="0" err="1"/>
                  <a:t>เวคเตอร์</a:t>
                </a:r>
                <a:r>
                  <a:rPr lang="th-TH" baseline="0" dirty="0"/>
                  <a:t>นั้นจะได้ตั้งฉากกับ</a:t>
                </a:r>
                <a:r>
                  <a:rPr lang="th-TH" baseline="0" dirty="0" err="1"/>
                  <a:t>เวคเตอร์</a:t>
                </a:r>
                <a:r>
                  <a:rPr lang="th-TH" baseline="0" dirty="0"/>
                  <a:t>ทั้งสองที่ทำการ </a:t>
                </a:r>
                <a:r>
                  <a:rPr lang="en-US" baseline="0" dirty="0"/>
                  <a:t>cross product </a:t>
                </a:r>
                <a:r>
                  <a:rPr lang="th-TH" baseline="0" dirty="0"/>
                  <a:t>กัน ประโยชน์ในการใช้งานทางสายหุ่นยนต์นั้น คือเพื่อให้ทราบทิศทางการเคลื่อนที่ของหุ่นยนต์ หรือ การหาทิศทางที่ตั้งฉากกับผิวระนาบวัตถุ ซึ่งเรื่องนี้ จะเป็นการ </a:t>
                </a:r>
                <a:r>
                  <a:rPr lang="en-US" baseline="0" dirty="0"/>
                  <a:t>apply </a:t>
                </a:r>
                <a:r>
                  <a:rPr lang="th-TH" baseline="0" dirty="0"/>
                  <a:t>งานโปรเจ</a:t>
                </a:r>
                <a:r>
                  <a:rPr lang="th-TH" baseline="0" dirty="0" err="1"/>
                  <a:t>ค</a:t>
                </a:r>
                <a:r>
                  <a:rPr lang="th-TH" baseline="0" dirty="0"/>
                  <a:t> ที่จะอยู่ในขั้นสูงขึ้นไปค่ะ</a:t>
                </a:r>
                <a:endParaRPr lang="th-T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th-TH" dirty="0"/>
                  <a:t>สำหรับสมการ</a:t>
                </a:r>
                <a:r>
                  <a:rPr lang="th-TH" dirty="0" err="1"/>
                  <a:t>อื่นๆ</a:t>
                </a:r>
                <a:r>
                  <a:rPr lang="th-TH" dirty="0"/>
                  <a:t> ที่เกี่ยวข้องกับ</a:t>
                </a:r>
                <a:r>
                  <a:rPr lang="th-TH" dirty="0" err="1"/>
                  <a:t>เวคเตอร์</a:t>
                </a:r>
                <a:r>
                  <a:rPr lang="th-TH" dirty="0"/>
                  <a:t>นั้น ถูกใช้งานค่อนข้างน้อย หรืออยู่ในขั้นที่สูงขึ้นไปของวิชาหุ่นยนต์ จึงจะขอพูดถึงเล็กน้อยค่ะ อย่างแรกคือ </a:t>
                </a:r>
                <a:r>
                  <a:rPr lang="en-US" dirty="0"/>
                  <a:t>Dot product </a:t>
                </a:r>
                <a:r>
                  <a:rPr lang="th-TH" dirty="0"/>
                  <a:t>เป็นการคูณ</a:t>
                </a:r>
                <a:r>
                  <a:rPr lang="th-TH" dirty="0" err="1"/>
                  <a:t>เวคเตอร์</a:t>
                </a:r>
                <a:r>
                  <a:rPr lang="th-TH" dirty="0"/>
                  <a:t>ในรูปแบบของ</a:t>
                </a:r>
                <a:r>
                  <a:rPr lang="th-TH" dirty="0" err="1"/>
                  <a:t>สเกล</a:t>
                </a:r>
                <a:r>
                  <a:rPr lang="th-TH" dirty="0"/>
                  <a:t>ล่า ตัวสมการคือ </a:t>
                </a:r>
                <a:r>
                  <a:rPr lang="en-US" b="0" i="0">
                    <a:latin typeface="Cambria Math" panose="02040503050406030204" pitchFamily="18" charset="0"/>
                  </a:rPr>
                  <a:t>𝑎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∙𝑏=‖𝑎‖‖𝑏‖  cos⁡𝜃=∑_(𝑖=1)^𝑛▒〖𝑎_𝑖 𝑏_𝑖 〗=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𝑎_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𝑏_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</a:rPr>
                  <a:t>+</a:t>
                </a:r>
                <a:r>
                  <a:rPr 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 𝑎_2 𝑏_2</a:t>
                </a:r>
                <a:r>
                  <a:rPr 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</a:rPr>
                  <a:t>+</a:t>
                </a:r>
                <a:r>
                  <a:rPr lang="en-US" b="0" i="0" dirty="0">
                    <a:latin typeface="Cambria Math" panose="02040503050406030204" pitchFamily="18" charset="0"/>
                  </a:rPr>
                  <a:t>"…</a:t>
                </a:r>
                <a:r>
                  <a:rPr lang="th-TH" dirty="0"/>
                  <a:t> ซึ่งการใช้งานของ</a:t>
                </a:r>
                <a:r>
                  <a:rPr lang="th-TH" baseline="0" dirty="0"/>
                  <a:t> </a:t>
                </a:r>
                <a:r>
                  <a:rPr lang="en-US" baseline="0" dirty="0"/>
                  <a:t>dot product </a:t>
                </a:r>
                <a:r>
                  <a:rPr lang="th-TH" baseline="0" dirty="0"/>
                  <a:t>ทางสายงานหุ่นยนต์ ใช้เพื่อหาว่า </a:t>
                </a:r>
                <a:r>
                  <a:rPr lang="th-TH" baseline="0" dirty="0" err="1"/>
                  <a:t>เวคเตอร์</a:t>
                </a:r>
                <a:r>
                  <a:rPr lang="th-TH" baseline="0" dirty="0"/>
                  <a:t>ทั้งสอง ทำมุมกันกี่องศา หรือเป็น</a:t>
                </a:r>
                <a:r>
                  <a:rPr lang="th-TH" baseline="0" dirty="0" err="1"/>
                  <a:t>เวคเตอร์</a:t>
                </a:r>
                <a:r>
                  <a:rPr lang="th-TH" baseline="0" dirty="0"/>
                  <a:t>ที่ตั้งฉาก หรือ อยู่ในเส้นทางเดียวกันหรือไม่ ตัวอย่างที่ใช้งานคือ การหาค่างาน จาก แรงคูณระยะทาง ค่ะ ส่วน </a:t>
                </a:r>
                <a:r>
                  <a:rPr lang="en-US" baseline="0" dirty="0"/>
                  <a:t>cross product </a:t>
                </a:r>
                <a:r>
                  <a:rPr lang="th-TH" baseline="0" dirty="0"/>
                  <a:t>นั้น คือการคูณ</a:t>
                </a:r>
                <a:r>
                  <a:rPr lang="th-TH" baseline="0" dirty="0" err="1"/>
                  <a:t>เวคเตอร์</a:t>
                </a:r>
                <a:r>
                  <a:rPr lang="th-TH" baseline="0" dirty="0"/>
                  <a:t> เพื่อให้ได้ผลลัพธ์เป็น</a:t>
                </a:r>
                <a:r>
                  <a:rPr lang="th-TH" baseline="0" dirty="0" err="1"/>
                  <a:t>เวคเตอร์</a:t>
                </a:r>
                <a:r>
                  <a:rPr lang="th-TH" baseline="0" dirty="0"/>
                  <a:t>ค่ะ โดยตัวผลลัพธ์ของ</a:t>
                </a:r>
                <a:r>
                  <a:rPr lang="th-TH" baseline="0" dirty="0" err="1"/>
                  <a:t>เวคเตอร์</a:t>
                </a:r>
                <a:r>
                  <a:rPr lang="th-TH" baseline="0" dirty="0"/>
                  <a:t>นั้นจะได้ตั้งฉากกับ</a:t>
                </a:r>
                <a:r>
                  <a:rPr lang="th-TH" baseline="0" dirty="0" err="1"/>
                  <a:t>เวคเตอร์</a:t>
                </a:r>
                <a:r>
                  <a:rPr lang="th-TH" baseline="0" dirty="0"/>
                  <a:t>ทั้งสองที่ทำการ </a:t>
                </a:r>
                <a:r>
                  <a:rPr lang="en-US" baseline="0" dirty="0"/>
                  <a:t>cross product </a:t>
                </a:r>
                <a:r>
                  <a:rPr lang="th-TH" baseline="0" dirty="0"/>
                  <a:t>กัน ประโยชน์ในการใช้งานทางสายหุ่นยนต์นั้น คือเพื่อให้ทราบทิศทางการเคลื่อนที่ของหุ่นยนต์ หรือ การหาทิศทางที่ตั้งฉากกับผิวระนาบวัตถุ ซึ่งเรื่องนี้ จะเป็นการ </a:t>
                </a:r>
                <a:r>
                  <a:rPr lang="en-US" baseline="0" dirty="0"/>
                  <a:t>apply </a:t>
                </a:r>
                <a:r>
                  <a:rPr lang="th-TH" baseline="0" dirty="0"/>
                  <a:t>งานโปรเจ</a:t>
                </a:r>
                <a:r>
                  <a:rPr lang="th-TH" baseline="0" dirty="0" err="1"/>
                  <a:t>ค</a:t>
                </a:r>
                <a:r>
                  <a:rPr lang="th-TH" baseline="0" dirty="0"/>
                  <a:t> ที่จะอยู่ในขั้นสูงขึ้นไปค่ะ</a:t>
                </a:r>
                <a:endParaRPr lang="th-T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30757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ในตอนนี้ จะดูตัวอย่างการใช้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คำนวณหาตำแหน่ง และข้อมูล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อื่นๆ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ที่สามารถหาได้ โดยจะอ้างอิงการใช้งานกับแขนหุ่นยนต์ค่ะ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9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>
              <a:defRPr/>
            </a:pPr>
            <a:fld id="{3D285773-90BE-4E0E-AAF5-FA1960D5F25F}" type="slidenum">
              <a:rPr lang="en-US" altLang="th-TH" smtClean="0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56449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85773-90BE-4E0E-AAF5-FA1960D5F25F}" type="slidenum">
              <a:rPr lang="en-US" altLang="th-TH" smtClean="0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421746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>
              <a:defRPr/>
            </a:pPr>
            <a:fld id="{3D285773-90BE-4E0E-AAF5-FA1960D5F25F}" type="slidenum">
              <a:rPr lang="en-US" altLang="th-TH" smtClean="0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75385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531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483518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5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85773-90BE-4E0E-AAF5-FA1960D5F25F}" type="slidenum">
              <a:rPr lang="en-US" altLang="th-TH" smtClean="0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87665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>
              <a:defRPr/>
            </a:pPr>
            <a:fld id="{3D285773-90BE-4E0E-AAF5-FA1960D5F25F}" type="slidenum">
              <a:rPr lang="en-US" altLang="th-TH" smtClean="0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55848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>
              <a:defRPr/>
            </a:pPr>
            <a:fld id="{3D285773-90BE-4E0E-AAF5-FA1960D5F25F}" type="slidenum">
              <a:rPr lang="en-US" altLang="th-TH" smtClean="0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29095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>
              <a:defRPr/>
            </a:pPr>
            <a:fld id="{3D285773-90BE-4E0E-AAF5-FA1960D5F25F}" type="slidenum">
              <a:rPr lang="en-US" altLang="th-TH" smtClean="0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43478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85773-90BE-4E0E-AAF5-FA1960D5F25F}" type="slidenum">
              <a:rPr lang="en-US" altLang="th-TH" smtClean="0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34110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>
              <a:defRPr/>
            </a:pPr>
            <a:fld id="{3D285773-90BE-4E0E-AAF5-FA1960D5F25F}" type="slidenum">
              <a:rPr lang="en-US" altLang="th-TH" smtClean="0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87878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85773-90BE-4E0E-AAF5-FA1960D5F25F}" type="slidenum">
              <a:rPr lang="en-US" altLang="th-TH" smtClean="0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411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pPr>
              <a:defRPr/>
            </a:pPr>
            <a:endParaRPr lang="th-TH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>
              <a:defRPr/>
            </a:pPr>
            <a:fld id="{3D285773-90BE-4E0E-AAF5-FA1960D5F25F}" type="slidenum">
              <a:rPr lang="en-US" altLang="th-TH" smtClean="0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297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285773-90BE-4E0E-AAF5-FA1960D5F25F}" type="slidenum">
              <a:rPr lang="en-US" altLang="th-TH" smtClean="0"/>
              <a:pPr>
                <a:defRPr/>
              </a:pPr>
              <a:t>‹#›</a:t>
            </a:fld>
            <a:endParaRPr lang="th-TH" alt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47B0C-E728-E7FC-3E2E-6622227AD45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9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02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tif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82" name="Group 308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308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03" name="Freeform: Shape 310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83645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518982"/>
            <a:ext cx="5821442" cy="400729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207" y="1546378"/>
            <a:ext cx="5219585" cy="1246856"/>
          </a:xfrm>
        </p:spPr>
        <p:txBody>
          <a:bodyPr>
            <a:normAutofit/>
          </a:bodyPr>
          <a:lstStyle/>
          <a:p>
            <a:r>
              <a:rPr lang="th-TH" sz="3600"/>
              <a:t>คณิตศาสตร์พื้นฐานที่ใช้ในหุ่นยนต์</a:t>
            </a:r>
            <a:endParaRPr lang="en-US" sz="360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541703" y="2837767"/>
            <a:ext cx="4060594" cy="8975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1500">
                <a:latin typeface="TH SarabunPSK" pitchFamily="34" charset="-34"/>
                <a:cs typeface="TH SarabunPSK" pitchFamily="34" charset="-34"/>
              </a:rPr>
              <a:t>อลิสา คูณาภินันท์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91E68B-BFD8-354E-BAC0-4C9E9403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596645"/>
            <a:ext cx="7866411" cy="893184"/>
          </a:xfrm>
        </p:spPr>
        <p:txBody>
          <a:bodyPr>
            <a:normAutofit/>
          </a:bodyPr>
          <a:lstStyle/>
          <a:p>
            <a:r>
              <a:rPr lang="th-TH">
                <a:solidFill>
                  <a:schemeClr val="tx2"/>
                </a:solidFill>
              </a:rPr>
              <a:t>โจทย์ตัวอย่าง (โจทย์แบบคณิตศาสตร์)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772" y="1687710"/>
            <a:ext cx="3719489" cy="2758678"/>
          </a:xfrm>
          <a:prstGeom prst="rect">
            <a:avLst/>
          </a:prstGeom>
          <a:solidFill>
            <a:schemeClr val="bg1"/>
          </a:solidFill>
          <a:ln w="19050">
            <a:solidFill>
              <a:srgbClr val="1D92E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Two vectors A and B are shown. The tail of the vector A is at origin. Both the vectors are in the first quadrant. Vector A is of magnitude fifty three units and is inclined at an angle of twenty degrees to the horizontal. From the head of the vector A another vector B of magnitude 34 units is drawn and is inclined at angle sixty three degrees with the horizontal. The resultant of two vectors is drawn from the tail of the vector A to the head of the vector B.">
            <a:extLst>
              <a:ext uri="{FF2B5EF4-FFF2-40B4-BE49-F238E27FC236}">
                <a16:creationId xmlns:a16="http://schemas.microsoft.com/office/drawing/2014/main" id="{57ADDD08-2C72-9049-A58E-03EA789E2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1" r="1613" b="1"/>
          <a:stretch/>
        </p:blipFill>
        <p:spPr bwMode="auto">
          <a:xfrm>
            <a:off x="827442" y="1812035"/>
            <a:ext cx="3470148" cy="251002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BD22B-EBF9-AA42-8E4B-490FC9F11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527" y="1671637"/>
                <a:ext cx="3771696" cy="277475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1D92E1"/>
                  </a:buClr>
                </a:pPr>
                <a:r>
                  <a:rPr lang="th-TH" dirty="0"/>
                  <a:t>เวคเตอร์ </a:t>
                </a:r>
                <a:r>
                  <a:rPr lang="en-US" dirty="0"/>
                  <a:t>A </a:t>
                </a:r>
                <a:r>
                  <a:rPr lang="th-TH" dirty="0"/>
                  <a:t>และ </a:t>
                </a:r>
                <a:r>
                  <a:rPr lang="en-US" dirty="0"/>
                  <a:t>B </a:t>
                </a:r>
                <a:r>
                  <a:rPr lang="th-TH" dirty="0"/>
                  <a:t>เรียงต่อกัน ในลักษณะดังรูป โดยมีข้อมูลดังนี้</a:t>
                </a:r>
                <a:endParaRPr lang="th-TH"/>
              </a:p>
              <a:p>
                <a:pPr lvl="1">
                  <a:buClr>
                    <a:srgbClr val="1D92E1"/>
                  </a:buClr>
                </a:pPr>
                <a:r>
                  <a:rPr lang="th-TH" dirty="0" err="1"/>
                  <a:t>เวคเตอร์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มีขนาด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=(53,20)</m:t>
                    </m:r>
                  </m:oMath>
                </a14:m>
                <a:endParaRPr lang="th-TH"/>
              </a:p>
              <a:p>
                <a:pPr lvl="1">
                  <a:buClr>
                    <a:srgbClr val="1D92E1"/>
                  </a:buClr>
                </a:pPr>
                <a:r>
                  <a:rPr lang="th-TH" dirty="0" err="1"/>
                  <a:t>เวคเตอร์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มีขนาด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h-TH"/>
              </a:p>
              <a:p>
                <a:pPr marL="0" indent="0">
                  <a:buClr>
                    <a:srgbClr val="1D92E1"/>
                  </a:buClr>
                  <a:buNone/>
                </a:pPr>
                <a:r>
                  <a:rPr lang="en-US" dirty="0"/>
                  <a:t>   </a:t>
                </a:r>
                <a:r>
                  <a:rPr lang="th-TH" dirty="0"/>
                  <a:t>จงหา</a:t>
                </a:r>
                <a:endParaRPr lang="en-US"/>
              </a:p>
              <a:p>
                <a:pPr marL="0" indent="0">
                  <a:buClr>
                    <a:srgbClr val="1D92E1"/>
                  </a:buClr>
                  <a:buNone/>
                </a:pPr>
                <a:r>
                  <a:rPr lang="en-US" dirty="0"/>
                  <a:t>	- </a:t>
                </a:r>
                <a:r>
                  <a:rPr lang="th-TH" dirty="0"/>
                  <a:t>องศาระหว่าง</a:t>
                </a:r>
                <a:r>
                  <a:rPr lang="th-TH" dirty="0" err="1"/>
                  <a:t>เวคเตอร์</a:t>
                </a:r>
                <a:r>
                  <a:rPr lang="th-TH" dirty="0"/>
                  <a:t> </a:t>
                </a:r>
                <a:r>
                  <a:rPr lang="en-US" dirty="0"/>
                  <a:t>A </a:t>
                </a:r>
                <a:r>
                  <a:rPr lang="th-TH" dirty="0"/>
                  <a:t>และ </a:t>
                </a:r>
                <a:r>
                  <a:rPr lang="th-TH" dirty="0" err="1"/>
                  <a:t>เวคเตอร์</a:t>
                </a:r>
                <a:r>
                  <a:rPr lang="th-TH" dirty="0"/>
                  <a:t> </a:t>
                </a:r>
                <a:r>
                  <a:rPr lang="en-US" dirty="0"/>
                  <a:t>B</a:t>
                </a:r>
                <a:endParaRPr lang="en-US"/>
              </a:p>
              <a:p>
                <a:pPr marL="0" indent="0">
                  <a:buClr>
                    <a:srgbClr val="1D92E1"/>
                  </a:buClr>
                  <a:buNone/>
                </a:pPr>
                <a:r>
                  <a:rPr lang="en-US" dirty="0"/>
                  <a:t>	- </a:t>
                </a:r>
                <a:r>
                  <a:rPr lang="th-TH" dirty="0" err="1"/>
                  <a:t>เวคเตอร์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marL="0" indent="0">
                  <a:buClr>
                    <a:srgbClr val="1D92E1"/>
                  </a:buClr>
                  <a:buNone/>
                </a:pPr>
                <a:r>
                  <a:rPr lang="en-US" dirty="0"/>
                  <a:t>	- </a:t>
                </a:r>
                <a:r>
                  <a:rPr lang="th-TH" dirty="0" err="1"/>
                  <a:t>เวคเตอร์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marL="0" indent="0">
                  <a:buClr>
                    <a:srgbClr val="1D92E1"/>
                  </a:buClr>
                  <a:buNone/>
                </a:pPr>
                <a:r>
                  <a:rPr lang="en-US" dirty="0"/>
                  <a:t>	- </a:t>
                </a:r>
                <a:r>
                  <a:rPr lang="th-TH" dirty="0"/>
                  <a:t>เวคเตอร์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BD22B-EBF9-AA42-8E4B-490FC9F11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527" y="1671637"/>
                <a:ext cx="3771696" cy="2774752"/>
              </a:xfrm>
              <a:blipFill>
                <a:blip r:embed="rId4"/>
                <a:stretch>
                  <a:fillRect l="-485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81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91E68B-BFD8-354E-BAC0-4C9E9403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596645"/>
            <a:ext cx="7866411" cy="893184"/>
          </a:xfrm>
        </p:spPr>
        <p:txBody>
          <a:bodyPr>
            <a:normAutofit/>
          </a:bodyPr>
          <a:lstStyle/>
          <a:p>
            <a:r>
              <a:rPr lang="th-TH">
                <a:solidFill>
                  <a:schemeClr val="tx2"/>
                </a:solidFill>
              </a:rPr>
              <a:t>โจทย์ตัวอย่าง (โจทย์แบบหุ่นยนต์)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772" y="1687710"/>
            <a:ext cx="3719489" cy="2758678"/>
          </a:xfrm>
          <a:prstGeom prst="rect">
            <a:avLst/>
          </a:prstGeom>
          <a:solidFill>
            <a:schemeClr val="bg1"/>
          </a:solidFill>
          <a:ln w="19050">
            <a:solidFill>
              <a:srgbClr val="1D92E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Two vectors A and B are shown. The tail of the vector A is at origin. Both the vectors are in the first quadrant. Vector A is of magnitude fifty three units and is inclined at an angle of twenty degrees to the horizontal. From the head of the vector A another vector B of magnitude 34 units is drawn and is inclined at angle sixty three degrees with the horizontal. The resultant of two vectors is drawn from the tail of the vector A to the head of the vector B.">
            <a:extLst>
              <a:ext uri="{FF2B5EF4-FFF2-40B4-BE49-F238E27FC236}">
                <a16:creationId xmlns:a16="http://schemas.microsoft.com/office/drawing/2014/main" id="{57ADDD08-2C72-9049-A58E-03EA789E2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1" r="1613" b="1"/>
          <a:stretch/>
        </p:blipFill>
        <p:spPr bwMode="auto">
          <a:xfrm>
            <a:off x="827442" y="1812035"/>
            <a:ext cx="3470148" cy="251002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BD22B-EBF9-AA42-8E4B-490FC9F11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527" y="1671637"/>
                <a:ext cx="3771696" cy="277475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1D92E1"/>
                  </a:buClr>
                </a:pPr>
                <a:r>
                  <a:rPr lang="th-TH" dirty="0"/>
                  <a:t>แขนหุ่นยนต์ </a:t>
                </a:r>
                <a:r>
                  <a:rPr lang="en-US" dirty="0"/>
                  <a:t>2 </a:t>
                </a:r>
                <a:r>
                  <a:rPr lang="th-TH" dirty="0"/>
                  <a:t>แกน</a:t>
                </a:r>
                <a:r>
                  <a:rPr lang="en-US" dirty="0"/>
                  <a:t> </a:t>
                </a:r>
                <a:r>
                  <a:rPr lang="th-TH" dirty="0"/>
                  <a:t>แบบ </a:t>
                </a:r>
                <a:r>
                  <a:rPr lang="en-US" dirty="0"/>
                  <a:t>Serial</a:t>
                </a:r>
                <a:r>
                  <a:rPr lang="th-TH" dirty="0"/>
                  <a:t> ในลักษณะดังรูป โดยมีข้อมูลดังนี้</a:t>
                </a:r>
                <a:endParaRPr lang="th-TH"/>
              </a:p>
              <a:p>
                <a:pPr lvl="1">
                  <a:buClr>
                    <a:srgbClr val="1D92E1"/>
                  </a:buClr>
                </a:pPr>
                <a:r>
                  <a:rPr lang="en-US" dirty="0"/>
                  <a:t>Link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มีขนาด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=(53,20)</m:t>
                    </m:r>
                  </m:oMath>
                </a14:m>
                <a:endParaRPr lang="th-TH"/>
              </a:p>
              <a:p>
                <a:pPr lvl="1">
                  <a:buClr>
                    <a:srgbClr val="1D92E1"/>
                  </a:buClr>
                </a:pPr>
                <a:r>
                  <a:rPr lang="en-US" dirty="0"/>
                  <a:t>Link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มีขนาด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h-TH"/>
              </a:p>
              <a:p>
                <a:pPr marL="0" indent="0">
                  <a:buClr>
                    <a:srgbClr val="1D92E1"/>
                  </a:buClr>
                  <a:buNone/>
                </a:pPr>
                <a:r>
                  <a:rPr lang="en-US" dirty="0"/>
                  <a:t>   </a:t>
                </a:r>
                <a:r>
                  <a:rPr lang="th-TH" dirty="0"/>
                  <a:t>จงหา</a:t>
                </a:r>
                <a:endParaRPr lang="en-US"/>
              </a:p>
              <a:p>
                <a:pPr marL="0" indent="0">
                  <a:buClr>
                    <a:srgbClr val="1D92E1"/>
                  </a:buClr>
                  <a:buNone/>
                </a:pPr>
                <a:r>
                  <a:rPr lang="en-US" dirty="0"/>
                  <a:t>	- </a:t>
                </a:r>
                <a:r>
                  <a:rPr lang="th-TH" dirty="0"/>
                  <a:t>องศาระหว่างแขนหุ่นยนต์ </a:t>
                </a:r>
                <a:r>
                  <a:rPr lang="en-US" dirty="0"/>
                  <a:t>A </a:t>
                </a:r>
                <a:r>
                  <a:rPr lang="th-TH" dirty="0"/>
                  <a:t>และ </a:t>
                </a:r>
                <a:r>
                  <a:rPr lang="en-US" dirty="0"/>
                  <a:t>B</a:t>
                </a:r>
                <a:endParaRPr lang="en-US"/>
              </a:p>
              <a:p>
                <a:pPr marL="0" indent="0">
                  <a:buClr>
                    <a:srgbClr val="1D92E1"/>
                  </a:buClr>
                  <a:buNone/>
                </a:pPr>
                <a:r>
                  <a:rPr lang="en-US" dirty="0"/>
                  <a:t>	- </a:t>
                </a:r>
                <a:r>
                  <a:rPr lang="th-TH" dirty="0"/>
                  <a:t>ระยะของ </a:t>
                </a:r>
                <a:r>
                  <a:rPr lang="en-US" dirty="0"/>
                  <a:t>Link A </a:t>
                </a:r>
                <a:r>
                  <a:rPr lang="th-TH" dirty="0"/>
                  <a:t>ความยาวทาง </a:t>
                </a:r>
                <a:r>
                  <a:rPr lang="en-US" dirty="0"/>
                  <a:t>X, </a:t>
                </a:r>
                <a:r>
                  <a:rPr lang="th-TH" dirty="0"/>
                  <a:t>และ </a:t>
                </a:r>
                <a:r>
                  <a:rPr lang="en-US" dirty="0"/>
                  <a:t>Y</a:t>
                </a:r>
                <a:endParaRPr lang="en-US"/>
              </a:p>
              <a:p>
                <a:pPr marL="0" indent="0">
                  <a:buClr>
                    <a:srgbClr val="1D92E1"/>
                  </a:buClr>
                  <a:buNone/>
                </a:pPr>
                <a:r>
                  <a:rPr lang="en-US" dirty="0"/>
                  <a:t>	- </a:t>
                </a:r>
                <a:r>
                  <a:rPr lang="th-TH" dirty="0"/>
                  <a:t>ระยะของ </a:t>
                </a:r>
                <a:r>
                  <a:rPr lang="en-US" dirty="0"/>
                  <a:t>Link B </a:t>
                </a:r>
                <a:r>
                  <a:rPr lang="th-TH" dirty="0"/>
                  <a:t>ความยาวทาง </a:t>
                </a:r>
                <a:r>
                  <a:rPr lang="en-US" dirty="0"/>
                  <a:t>X, </a:t>
                </a:r>
                <a:r>
                  <a:rPr lang="th-TH" dirty="0"/>
                  <a:t>และ </a:t>
                </a:r>
                <a:r>
                  <a:rPr lang="en-US" dirty="0"/>
                  <a:t>Y</a:t>
                </a:r>
                <a:endParaRPr lang="en-US"/>
              </a:p>
              <a:p>
                <a:pPr marL="0" indent="0">
                  <a:buClr>
                    <a:srgbClr val="1D92E1"/>
                  </a:buClr>
                  <a:buNone/>
                </a:pPr>
                <a:r>
                  <a:rPr lang="en-US" dirty="0"/>
                  <a:t>	- </a:t>
                </a:r>
                <a:r>
                  <a:rPr lang="th-TH" dirty="0"/>
                  <a:t>ตำแหน่งของจุดปลายแขนหุ่นยนต์</a:t>
                </a: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BD22B-EBF9-AA42-8E4B-490FC9F11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527" y="1671637"/>
                <a:ext cx="3771696" cy="2774752"/>
              </a:xfrm>
              <a:blipFill>
                <a:blip r:embed="rId4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08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F7014-8552-D44A-BC41-98F14F02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วิธีแก้ปัญหา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72C56-4A03-5849-871A-BABFBD8DA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th-TH" dirty="0"/>
                  <a:t>หาขนาดของ </a:t>
                </a:r>
                <a:r>
                  <a:rPr lang="en-US" dirty="0"/>
                  <a:t>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th-TH" dirty="0"/>
                  <a:t>หาขนาดของ </a:t>
                </a:r>
                <a:r>
                  <a:rPr lang="en-US" dirty="0"/>
                  <a:t>B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891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72C56-4A03-5849-871A-BABFBD8DA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53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B0A60-3E10-714F-8D5F-5E539A9C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วิธีแก้ปัญหา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0383-6599-5344-BB40-31B9D68BCF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th-TH" dirty="0"/>
                  <a:t>หาองศาระหว่าง</a:t>
                </a:r>
                <a:r>
                  <a:rPr lang="th-TH" dirty="0" err="1"/>
                  <a:t>เวคเตอร์</a:t>
                </a:r>
                <a:r>
                  <a:rPr lang="th-TH" dirty="0"/>
                  <a:t> </a:t>
                </a:r>
                <a:r>
                  <a:rPr lang="en-US" dirty="0"/>
                  <a:t>A </a:t>
                </a:r>
                <a:r>
                  <a:rPr lang="th-TH" dirty="0"/>
                  <a:t>และ </a:t>
                </a:r>
                <a:r>
                  <a:rPr lang="th-TH" dirty="0" err="1"/>
                  <a:t>เวคเตอร์</a:t>
                </a:r>
                <a:r>
                  <a:rPr lang="th-TH" dirty="0"/>
                  <a:t> </a:t>
                </a:r>
                <a:r>
                  <a:rPr lang="en-US" dirty="0"/>
                  <a:t>B</a:t>
                </a:r>
              </a:p>
              <a:p>
                <a:pPr marL="0" indent="0">
                  <a:buNone/>
                </a:pPr>
                <a:r>
                  <a:rPr lang="th-TH" dirty="0"/>
                  <a:t>วิธีที่ </a:t>
                </a:r>
                <a:r>
                  <a:rPr lang="en-US" dirty="0"/>
                  <a:t>1</a:t>
                </a:r>
                <a:r>
                  <a:rPr lang="th-TH" dirty="0"/>
                  <a:t> ได้รับมุมมาแล้ว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th-TH" dirty="0"/>
                  <a:t>วิธีที่ </a:t>
                </a:r>
                <a:r>
                  <a:rPr lang="en-US" dirty="0"/>
                  <a:t>2</a:t>
                </a:r>
                <a:r>
                  <a:rPr lang="th-TH" dirty="0"/>
                  <a:t> มี</a:t>
                </a:r>
                <a:r>
                  <a:rPr lang="th-TH" dirty="0" err="1"/>
                  <a:t>เวคเตอร์</a:t>
                </a:r>
                <a:r>
                  <a:rPr lang="th-TH" dirty="0"/>
                  <a:t>แบบ </a:t>
                </a:r>
                <a:r>
                  <a:rPr lang="en-US" dirty="0"/>
                  <a:t>co-ordinate XY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0383-6599-5344-BB40-31B9D68BC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68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108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9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0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1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2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3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4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5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6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7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8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9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0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1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2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3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4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5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6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7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8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09D57A-0D03-4CD9-AB3A-9ABB5421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596645"/>
            <a:ext cx="7866411" cy="893184"/>
          </a:xfrm>
        </p:spPr>
        <p:txBody>
          <a:bodyPr>
            <a:normAutofit/>
          </a:bodyPr>
          <a:lstStyle/>
          <a:p>
            <a:r>
              <a:rPr lang="th-TH">
                <a:solidFill>
                  <a:schemeClr val="tx2"/>
                </a:solidFill>
              </a:rPr>
              <a:t>วิธีแก้ปัญหา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772" y="1687710"/>
            <a:ext cx="3719489" cy="2758678"/>
          </a:xfrm>
          <a:prstGeom prst="rect">
            <a:avLst/>
          </a:prstGeom>
          <a:solidFill>
            <a:schemeClr val="bg1"/>
          </a:solidFill>
          <a:ln w="19050">
            <a:solidFill>
              <a:srgbClr val="4CBDD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The addition of two vectors A and B is shown. Vector A is of magnitude fifty three units and is inclined at an angle of twenty degrees to the horizontal. Vector B is of magnitude thirty four units and is inclined at angle sixty three degrees to the horizontal. The components of vector A are shown as dotted vectors A X is equal to forty nine point eight meter along x axis and A Y is equal to eighteen point one meter along Y axis. The components of vector B are also shown as dotted vectors B X is equal to fifteen point four meter and B Y is equal to thirty point three meter. The horizontal component of the resultant R X is equal to A X plus B X is equal to sixty five point two meter. The vertical component of the resultant R Y is equal to A Y plus B Y is equal to forty eight point four meter. The magnitude of the resultant of two vectors is eighty one point two meters. The direction of the resultant R is in thirty six point six degree from the vector A in anticlockwise direction.">
            <a:extLst>
              <a:ext uri="{FF2B5EF4-FFF2-40B4-BE49-F238E27FC236}">
                <a16:creationId xmlns:a16="http://schemas.microsoft.com/office/drawing/2014/main" id="{85DA9EBE-64FA-43D4-A344-84C95C41E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6" r="-2" b="-2"/>
          <a:stretch/>
        </p:blipFill>
        <p:spPr bwMode="auto">
          <a:xfrm>
            <a:off x="827442" y="1812035"/>
            <a:ext cx="3470148" cy="251002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AA329-096A-420B-AE97-6C6E05620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527" y="1671637"/>
                <a:ext cx="3771696" cy="277475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4CBDDE"/>
                  </a:buClr>
                </a:pPr>
                <a:r>
                  <a:rPr lang="th-TH" dirty="0"/>
                  <a:t>หาขนาดของ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marL="457200" lvl="1" indent="0">
                  <a:buClr>
                    <a:srgbClr val="4CBDD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Clr>
                    <a:srgbClr val="4CBDD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/>
              </a:p>
              <a:p>
                <a:pPr>
                  <a:buClr>
                    <a:srgbClr val="4CBDDE"/>
                  </a:buClr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AA329-096A-420B-AE97-6C6E05620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527" y="1671637"/>
                <a:ext cx="3771696" cy="2774752"/>
              </a:xfrm>
              <a:blipFill>
                <a:blip r:embed="rId4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7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BFCEE-6CF6-CE47-8C11-9B40CF14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264" y="596645"/>
            <a:ext cx="3092804" cy="1074992"/>
          </a:xfrm>
        </p:spPr>
        <p:txBody>
          <a:bodyPr>
            <a:normAutofit/>
          </a:bodyPr>
          <a:lstStyle/>
          <a:p>
            <a:pPr algn="l"/>
            <a:r>
              <a:rPr lang="th-TH" sz="2400">
                <a:solidFill>
                  <a:schemeClr val="tx2"/>
                </a:solidFill>
              </a:rPr>
              <a:t>โจทย์ตัวอย่าง (โจทย์แบบหุ่นยนต์)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90" y="596645"/>
            <a:ext cx="4477978" cy="3936635"/>
          </a:xfrm>
          <a:prstGeom prst="rect">
            <a:avLst/>
          </a:prstGeom>
          <a:solidFill>
            <a:schemeClr val="bg1"/>
          </a:solidFill>
          <a:ln w="19050">
            <a:solidFill>
              <a:srgbClr val="5F5FF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F836059-E26E-5C40-B148-F9A0F65C2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86" r="-2" b="8613"/>
          <a:stretch/>
        </p:blipFill>
        <p:spPr bwMode="auto">
          <a:xfrm>
            <a:off x="729086" y="123478"/>
            <a:ext cx="4231386" cy="482453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FD4BEE-29F4-904F-828D-2C23AFEA50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0361" y="1563639"/>
                <a:ext cx="3224771" cy="294883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  <a:buClr>
                    <a:srgbClr val="5F5FFE"/>
                  </a:buClr>
                </a:pPr>
                <a:r>
                  <a:rPr lang="th-TH" sz="1200" dirty="0"/>
                  <a:t>แขนหุ่นยนต์ </a:t>
                </a:r>
                <a:r>
                  <a:rPr lang="en-US" sz="1200" dirty="0"/>
                  <a:t>3 </a:t>
                </a:r>
                <a:r>
                  <a:rPr lang="th-TH" sz="1200" dirty="0"/>
                  <a:t>แกน</a:t>
                </a:r>
                <a:r>
                  <a:rPr lang="en-US" sz="1200" dirty="0"/>
                  <a:t> </a:t>
                </a:r>
                <a:r>
                  <a:rPr lang="th-TH" sz="1200" dirty="0"/>
                  <a:t>แบบ </a:t>
                </a:r>
                <a:r>
                  <a:rPr lang="en-US" sz="1200" dirty="0"/>
                  <a:t>Serial</a:t>
                </a:r>
                <a:r>
                  <a:rPr lang="th-TH" sz="1200" dirty="0"/>
                  <a:t> ในลักษณะดังรูป โดยมีข้อมูลดังนี้</a:t>
                </a:r>
              </a:p>
              <a:p>
                <a:pPr lvl="1">
                  <a:lnSpc>
                    <a:spcPct val="110000"/>
                  </a:lnSpc>
                  <a:buClr>
                    <a:srgbClr val="5F5FFE"/>
                  </a:buClr>
                </a:pPr>
                <a:r>
                  <a:rPr lang="en-US" dirty="0"/>
                  <a:t>Link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มีขนาด </a:t>
                </a:r>
                <a:r>
                  <a:rPr lang="en-US" dirty="0"/>
                  <a:t>100 </a:t>
                </a:r>
                <a:r>
                  <a:rPr lang="th-TH" dirty="0"/>
                  <a:t>และทำมุมกับแกน </a:t>
                </a:r>
                <a:r>
                  <a:rPr lang="en-US" dirty="0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30 </a:t>
                </a:r>
                <a:r>
                  <a:rPr lang="th-TH" dirty="0"/>
                  <a:t>องศา</a:t>
                </a:r>
              </a:p>
              <a:p>
                <a:pPr lvl="1">
                  <a:lnSpc>
                    <a:spcPct val="110000"/>
                  </a:lnSpc>
                  <a:buClr>
                    <a:srgbClr val="5F5FFE"/>
                  </a:buClr>
                </a:pPr>
                <a:r>
                  <a:rPr lang="en-US" dirty="0"/>
                  <a:t>Link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มีขนาด</a:t>
                </a:r>
                <a:r>
                  <a:rPr lang="en-US" dirty="0"/>
                  <a:t>120 </a:t>
                </a:r>
                <a:r>
                  <a:rPr lang="th-TH" dirty="0"/>
                  <a:t>และทำมุมกับแกน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30 </a:t>
                </a:r>
                <a:r>
                  <a:rPr lang="th-TH" dirty="0"/>
                  <a:t>องศา</a:t>
                </a:r>
              </a:p>
              <a:p>
                <a:pPr lvl="1">
                  <a:lnSpc>
                    <a:spcPct val="110000"/>
                  </a:lnSpc>
                  <a:buClr>
                    <a:srgbClr val="5F5FFE"/>
                  </a:buClr>
                </a:pPr>
                <a:r>
                  <a:rPr lang="en-US" dirty="0"/>
                  <a:t>Link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มีขนาด</a:t>
                </a:r>
                <a:r>
                  <a:rPr lang="en-US" dirty="0"/>
                  <a:t>50 </a:t>
                </a:r>
                <a:r>
                  <a:rPr lang="th-TH" dirty="0"/>
                  <a:t>และทำมุมกับแกน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30 </a:t>
                </a:r>
                <a:r>
                  <a:rPr lang="th-TH" dirty="0"/>
                  <a:t>องศา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5F5FFE"/>
                  </a:buClr>
                  <a:buNone/>
                </a:pPr>
                <a:r>
                  <a:rPr lang="th-TH" sz="1200" dirty="0"/>
                  <a:t>จงหา</a:t>
                </a:r>
                <a:endParaRPr lang="en-US" sz="1200" dirty="0"/>
              </a:p>
              <a:p>
                <a:pPr marL="0" indent="0">
                  <a:lnSpc>
                    <a:spcPct val="110000"/>
                  </a:lnSpc>
                  <a:buClr>
                    <a:srgbClr val="5F5FFE"/>
                  </a:buClr>
                  <a:buNone/>
                </a:pPr>
                <a:r>
                  <a:rPr lang="en-US" sz="1200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  <a:p>
                <a:pPr marL="0" indent="0">
                  <a:lnSpc>
                    <a:spcPct val="110000"/>
                  </a:lnSpc>
                  <a:buClr>
                    <a:srgbClr val="5F5FFE"/>
                  </a:buClr>
                  <a:buNone/>
                </a:pPr>
                <a:r>
                  <a:rPr lang="en-US" sz="1200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  <a:p>
                <a:pPr marL="0" indent="0">
                  <a:lnSpc>
                    <a:spcPct val="110000"/>
                  </a:lnSpc>
                  <a:buClr>
                    <a:srgbClr val="5F5FFE"/>
                  </a:buClr>
                  <a:buNone/>
                </a:pPr>
                <a:r>
                  <a:rPr lang="en-US" sz="1200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  <a:p>
                <a:pPr marL="0" indent="0">
                  <a:lnSpc>
                    <a:spcPct val="110000"/>
                  </a:lnSpc>
                  <a:buClr>
                    <a:srgbClr val="5F5FFE"/>
                  </a:buClr>
                  <a:buNone/>
                </a:pPr>
                <a:r>
                  <a:rPr lang="en-US" sz="1200" dirty="0"/>
                  <a:t>	- </a:t>
                </a:r>
                <a:r>
                  <a:rPr lang="th-TH" sz="1200" dirty="0"/>
                  <a:t>ตำแหน่งจุดปลายแขนของหุ่นยนต์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5F5FFE"/>
                  </a:buClr>
                  <a:buNone/>
                </a:pPr>
                <a:r>
                  <a:rPr lang="th-TH" sz="1200" dirty="0"/>
                  <a:t>	</a:t>
                </a:r>
                <a:r>
                  <a:rPr lang="en-US" sz="1200" dirty="0"/>
                  <a:t>- </a:t>
                </a:r>
                <a:r>
                  <a:rPr lang="th-TH" sz="1200" dirty="0"/>
                  <a:t>องศามือจับที่ปลายแขนของหุ่นยนต์</a:t>
                </a:r>
                <a:endParaRPr lang="en-US" sz="12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FD4BEE-29F4-904F-828D-2C23AFEA5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0361" y="1563639"/>
                <a:ext cx="3224771" cy="294883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18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69968-9479-CC46-A053-53477BDA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 dirty="0">
                <a:solidFill>
                  <a:schemeClr val="tx1"/>
                </a:solidFill>
              </a:rPr>
              <a:t>วิธีแก้ปัญหา</a:t>
            </a:r>
            <a:endParaRPr lang="en-US" sz="33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01F8E-7FFD-8149-92F2-0E94AB833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th-TH" dirty="0"/>
                  <a:t>หาขนาดของ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866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86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th-TH" dirty="0"/>
                  <a:t>หาขนาดของ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866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:r>
                  <a:rPr lang="th-TH" dirty="0"/>
                  <a:t>หาขนาดของ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01F8E-7FFD-8149-92F2-0E94AB833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40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69968-9479-CC46-A053-53477BDA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 dirty="0">
                <a:solidFill>
                  <a:schemeClr val="tx1"/>
                </a:solidFill>
              </a:rPr>
              <a:t>วิธีแก้ปัญหา</a:t>
            </a:r>
            <a:endParaRPr lang="en-US" sz="33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0D660775-5E34-4427-8992-C933093F93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1035" y="602389"/>
                <a:ext cx="4711405" cy="3936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35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05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9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9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9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9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9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9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h-TH" dirty="0"/>
                  <a:t>หาตำแหน่งจุดปลายของหุ่นยนต์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86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146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103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203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:r>
                  <a:rPr lang="th-TH" dirty="0"/>
                  <a:t>องศามือจับที่ปลายแขนของหุ่นยนต์</a:t>
                </a:r>
                <a:endParaRPr lang="en-US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0D660775-5E34-4427-8992-C933093F9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35" y="602389"/>
                <a:ext cx="4711405" cy="3936467"/>
              </a:xfrm>
              <a:prstGeom prst="rect">
                <a:avLst/>
              </a:prstGeom>
              <a:blipFill>
                <a:blip r:embed="rId3"/>
                <a:stretch>
                  <a:fillRect l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1B5C52-3B84-73F7-87A8-817C21F47B13}"/>
                  </a:ext>
                </a:extLst>
              </p:cNvPr>
              <p:cNvSpPr txBox="1"/>
              <p:nvPr/>
            </p:nvSpPr>
            <p:spPr>
              <a:xfrm>
                <a:off x="3995936" y="3305270"/>
                <a:ext cx="3312368" cy="9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1B5C52-3B84-73F7-87A8-817C21F47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305270"/>
                <a:ext cx="3312368" cy="9812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B0D2B4C-A26B-B2A1-14CD-83A032A84473}"/>
              </a:ext>
            </a:extLst>
          </p:cNvPr>
          <p:cNvGrpSpPr/>
          <p:nvPr/>
        </p:nvGrpSpPr>
        <p:grpSpPr>
          <a:xfrm>
            <a:off x="4211960" y="3252130"/>
            <a:ext cx="2982790" cy="836837"/>
            <a:chOff x="1594316" y="3795886"/>
            <a:chExt cx="2982790" cy="83683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78FC93-99C5-1040-D500-0F812C89688E}"/>
                </a:ext>
              </a:extLst>
            </p:cNvPr>
            <p:cNvCxnSpPr/>
            <p:nvPr/>
          </p:nvCxnSpPr>
          <p:spPr>
            <a:xfrm>
              <a:off x="1619672" y="3795886"/>
              <a:ext cx="2947224" cy="8368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5BD95-D10F-CCFB-62DD-981975A17D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4316" y="3795886"/>
              <a:ext cx="2982790" cy="8368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F2BACD5-EB8A-3D87-D28A-83444877AA25}"/>
              </a:ext>
            </a:extLst>
          </p:cNvPr>
          <p:cNvSpPr txBox="1"/>
          <p:nvPr/>
        </p:nvSpPr>
        <p:spPr>
          <a:xfrm>
            <a:off x="4568430" y="400559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องศามือจับ ไม่ใช่องศาของ</a:t>
            </a:r>
            <a:r>
              <a:rPr lang="th-TH" dirty="0" err="1">
                <a:solidFill>
                  <a:srgbClr val="FF0000"/>
                </a:solidFill>
              </a:rPr>
              <a:t>เวคเตอร์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69367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82" name="Group 308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308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03" name="Freeform: Shape 310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83645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518982"/>
            <a:ext cx="5821442" cy="400729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207" y="1546378"/>
            <a:ext cx="5219585" cy="1246856"/>
          </a:xfrm>
        </p:spPr>
        <p:txBody>
          <a:bodyPr>
            <a:normAutofit/>
          </a:bodyPr>
          <a:lstStyle/>
          <a:p>
            <a:r>
              <a:rPr lang="th-TH" sz="3600"/>
              <a:t>เมตริกซ์ และกฏทั่วไปของเมตริกซ์</a:t>
            </a:r>
            <a:endParaRPr lang="en-US" sz="360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541703" y="2837767"/>
            <a:ext cx="4060594" cy="8975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1500">
                <a:latin typeface="TH SarabunPSK" pitchFamily="34" charset="-34"/>
                <a:cs typeface="TH SarabunPSK" pitchFamily="34" charset="-34"/>
              </a:rPr>
              <a:t>อลิสา คูณาภินันท์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D57A-0D03-4CD9-AB3A-9ABB5421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เมตริกซ์ </a:t>
            </a:r>
            <a:r>
              <a:rPr lang="en-US" sz="3300">
                <a:solidFill>
                  <a:schemeClr val="tx1"/>
                </a:solidFill>
              </a:rPr>
              <a:t>Matrix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A329-096A-420B-AE97-6C6E0562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73" y="720090"/>
            <a:ext cx="4133850" cy="3128458"/>
          </a:xfrm>
        </p:spPr>
        <p:txBody>
          <a:bodyPr>
            <a:normAutofit/>
          </a:bodyPr>
          <a:lstStyle/>
          <a:p>
            <a:r>
              <a:rPr lang="th-TH" dirty="0"/>
              <a:t>ระบบพิกัดในรูปแบบหลายมิติ</a:t>
            </a:r>
          </a:p>
          <a:p>
            <a:r>
              <a:rPr lang="th-TH" dirty="0"/>
              <a:t>สามารถเขียนแปลง</a:t>
            </a:r>
            <a:r>
              <a:rPr lang="th-TH" dirty="0" err="1"/>
              <a:t>เวคเตอร์</a:t>
            </a:r>
            <a:r>
              <a:rPr lang="th-TH" dirty="0"/>
              <a:t>เป็น</a:t>
            </a:r>
            <a:r>
              <a:rPr lang="th-TH" dirty="0" err="1"/>
              <a:t>เมตริกซ์</a:t>
            </a:r>
            <a:r>
              <a:rPr lang="th-TH" dirty="0"/>
              <a:t>ได้</a:t>
            </a:r>
          </a:p>
          <a:p>
            <a:r>
              <a:rPr lang="th-TH" dirty="0"/>
              <a:t>เขียนสัญลักษณ์ด้วย ตัวอักษรใหญ่</a:t>
            </a:r>
          </a:p>
          <a:p>
            <a:r>
              <a:rPr lang="th-TH" dirty="0"/>
              <a:t>โครงสร้างของ</a:t>
            </a:r>
            <a:r>
              <a:rPr lang="th-TH" dirty="0" err="1"/>
              <a:t>เมตริกซ์</a:t>
            </a:r>
            <a:r>
              <a:rPr lang="th-TH" dirty="0"/>
              <a:t> ทำให้ทราบรายละเอียดระดับลึก ได้มากกว่า</a:t>
            </a:r>
            <a:r>
              <a:rPr lang="th-TH" dirty="0" err="1"/>
              <a:t>เวคเตอร์</a:t>
            </a:r>
            <a:endParaRPr lang="en-US" dirty="0"/>
          </a:p>
          <a:p>
            <a:r>
              <a:rPr lang="th-TH" dirty="0"/>
              <a:t>ใช้งานทดแทน</a:t>
            </a:r>
            <a:r>
              <a:rPr lang="th-TH" dirty="0" err="1"/>
              <a:t>เวคเตอร์</a:t>
            </a:r>
            <a:r>
              <a:rPr lang="th-TH" dirty="0"/>
              <a:t>ได้</a:t>
            </a:r>
          </a:p>
          <a:p>
            <a:r>
              <a:rPr lang="th-TH" dirty="0"/>
              <a:t>โครงสร้าง</a:t>
            </a:r>
            <a:r>
              <a:rPr lang="th-TH" dirty="0" err="1"/>
              <a:t>เมตริกซ์</a:t>
            </a:r>
            <a:r>
              <a:rPr lang="th-TH" dirty="0"/>
              <a:t>ซับซ้อนกว่า เนื่องจากมีตัวแปรมากกว่าเดิม</a:t>
            </a:r>
          </a:p>
        </p:txBody>
      </p:sp>
    </p:spTree>
    <p:extLst>
      <p:ext uri="{BB962C8B-B14F-4D97-AF65-F5344CB8AC3E}">
        <p14:creationId xmlns:p14="http://schemas.microsoft.com/office/powerpoint/2010/main" val="422818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83645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518982"/>
            <a:ext cx="5821442" cy="400729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207" y="1546378"/>
            <a:ext cx="5219585" cy="1246856"/>
          </a:xfrm>
        </p:spPr>
        <p:txBody>
          <a:bodyPr>
            <a:normAutofit/>
          </a:bodyPr>
          <a:lstStyle/>
          <a:p>
            <a:r>
              <a:rPr lang="th-TH" sz="3600"/>
              <a:t>เวคเตอร์ และกฏทั่วไปของเวคเตอร์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37396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E0210E-CFC8-914D-BF5A-2C9ADB76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596645"/>
            <a:ext cx="7866411" cy="893184"/>
          </a:xfrm>
        </p:spPr>
        <p:txBody>
          <a:bodyPr>
            <a:normAutofit/>
          </a:bodyPr>
          <a:lstStyle/>
          <a:p>
            <a:r>
              <a:rPr lang="th-TH">
                <a:solidFill>
                  <a:schemeClr val="tx2"/>
                </a:solidFill>
              </a:rPr>
              <a:t>ตัวอย่างการเขียนเมตริกซ์ (</a:t>
            </a:r>
            <a:r>
              <a:rPr lang="en-US">
                <a:solidFill>
                  <a:schemeClr val="tx2"/>
                </a:solidFill>
              </a:rPr>
              <a:t>2 </a:t>
            </a:r>
            <a:r>
              <a:rPr lang="th-TH">
                <a:solidFill>
                  <a:schemeClr val="tx2"/>
                </a:solidFill>
              </a:rPr>
              <a:t>มิติ)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772" y="1687710"/>
            <a:ext cx="3719489" cy="2758678"/>
          </a:xfrm>
          <a:prstGeom prst="rect">
            <a:avLst/>
          </a:prstGeom>
          <a:solidFill>
            <a:schemeClr val="bg1"/>
          </a:solidFill>
          <a:ln w="19050">
            <a:solidFill>
              <a:srgbClr val="FFB74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vector examples">
            <a:extLst>
              <a:ext uri="{FF2B5EF4-FFF2-40B4-BE49-F238E27FC236}">
                <a16:creationId xmlns:a16="http://schemas.microsoft.com/office/drawing/2014/main" id="{9DA7AF03-40C3-7049-ABBE-D52AC3BAB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" b="-4"/>
          <a:stretch/>
        </p:blipFill>
        <p:spPr bwMode="auto">
          <a:xfrm>
            <a:off x="827442" y="1812035"/>
            <a:ext cx="3470148" cy="251002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85777-289E-334B-BB7B-1026F68C7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527" y="1671637"/>
                <a:ext cx="3771696" cy="277475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FB744"/>
                  </a:buClr>
                </a:pPr>
                <a:r>
                  <a:rPr lang="th-TH" dirty="0"/>
                  <a:t>จาก </a:t>
                </a:r>
                <a:r>
                  <a:rPr lang="th-TH" dirty="0" err="1"/>
                  <a:t>เวคเตอร์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th-TH"/>
              </a:p>
              <a:p>
                <a:pPr>
                  <a:buClr>
                    <a:srgbClr val="FFB744"/>
                  </a:buClr>
                </a:pPr>
                <a:r>
                  <a:rPr lang="th-TH" dirty="0" err="1"/>
                  <a:t>เมตริกซ์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85777-289E-334B-BB7B-1026F68C7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527" y="1671637"/>
                <a:ext cx="3771696" cy="2774752"/>
              </a:xfrm>
              <a:blipFill>
                <a:blip r:embed="rId4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90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9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B83DF-4045-2145-9BAC-8005D683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การใช้งานเมตริกซ์ในงานหุ่นยนต์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C92B-00D5-7844-B5D5-A02D1C52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73" y="720090"/>
            <a:ext cx="4133850" cy="3128458"/>
          </a:xfrm>
        </p:spPr>
        <p:txBody>
          <a:bodyPr>
            <a:normAutofit/>
          </a:bodyPr>
          <a:lstStyle/>
          <a:p>
            <a:r>
              <a:rPr lang="th-TH" dirty="0"/>
              <a:t>ในระบบหุ่นยนต์ จะใช้งานหลักในรูปแบบของ </a:t>
            </a:r>
            <a:r>
              <a:rPr lang="en-US" dirty="0"/>
              <a:t>Translation </a:t>
            </a:r>
            <a:r>
              <a:rPr lang="th-TH" dirty="0"/>
              <a:t>และ </a:t>
            </a:r>
            <a:r>
              <a:rPr lang="en-US" dirty="0"/>
              <a:t>Rotation Matrix</a:t>
            </a:r>
          </a:p>
          <a:p>
            <a:r>
              <a:rPr lang="th-TH" dirty="0"/>
              <a:t>สามารถนำโครงสร้าง </a:t>
            </a:r>
            <a:r>
              <a:rPr lang="en-US" dirty="0"/>
              <a:t>Matrix </a:t>
            </a:r>
            <a:r>
              <a:rPr lang="th-TH" dirty="0"/>
              <a:t>ไปสร้างเป็น </a:t>
            </a:r>
            <a:r>
              <a:rPr lang="en-US" dirty="0"/>
              <a:t>Coordinate frame </a:t>
            </a:r>
            <a:r>
              <a:rPr lang="th-TH" dirty="0"/>
              <a:t>ได้</a:t>
            </a:r>
          </a:p>
          <a:p>
            <a:r>
              <a:rPr lang="th-TH" dirty="0"/>
              <a:t>นำไปคำนวณข้อมูลระดับสูงของงานหุ่นยนต์ได้ดีกว่า มีความละเอียดแม่นยำสูงกว่า (บางครั้งง่ายกว่า)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64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A1E55C-B7E6-D246-881D-8ABE6595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264" y="596645"/>
            <a:ext cx="3092804" cy="1074992"/>
          </a:xfrm>
        </p:spPr>
        <p:txBody>
          <a:bodyPr>
            <a:normAutofit/>
          </a:bodyPr>
          <a:lstStyle/>
          <a:p>
            <a:pPr algn="l"/>
            <a:r>
              <a:rPr lang="th-TH" sz="2400">
                <a:solidFill>
                  <a:schemeClr val="tx2"/>
                </a:solidFill>
              </a:rPr>
              <a:t>คุณสมบัติของเมตริกซ์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90" y="596645"/>
            <a:ext cx="4477978" cy="3936635"/>
          </a:xfrm>
          <a:prstGeom prst="rect">
            <a:avLst/>
          </a:prstGeom>
          <a:solidFill>
            <a:schemeClr val="bg1"/>
          </a:solidFill>
          <a:ln w="19050">
            <a:solidFill>
              <a:srgbClr val="0404F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9E225-1B79-9A45-ACA0-6BEFE6AD0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2"/>
          <a:stretch/>
        </p:blipFill>
        <p:spPr>
          <a:xfrm>
            <a:off x="729086" y="720160"/>
            <a:ext cx="4231386" cy="3689604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3B578-CDE2-EE49-AD89-5733A1555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0362" y="1753791"/>
                <a:ext cx="3074706" cy="275867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0404FE"/>
                  </a:buClr>
                </a:pPr>
                <a:r>
                  <a:rPr lang="th-TH"/>
                  <a:t>ใน</a:t>
                </a:r>
                <a:r>
                  <a:rPr lang="th-TH" err="1"/>
                  <a:t>เมตริกซ์</a:t>
                </a:r>
                <a:r>
                  <a:rPr lang="th-TH"/>
                  <a:t>ขนาด </a:t>
                </a:r>
                <a:r>
                  <a:rPr lang="en-US"/>
                  <a:t>2 </a:t>
                </a:r>
                <a:r>
                  <a:rPr lang="th-TH"/>
                  <a:t>มิติ สามารถเขียนขนาดได้เป็น ขนาด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th-TH"/>
                  <a:t> โดย</a:t>
                </a:r>
                <a:endParaRPr lang="en-US"/>
              </a:p>
              <a:p>
                <a:pPr lvl="1">
                  <a:buClr>
                    <a:srgbClr val="0404FE"/>
                  </a:buClr>
                </a:pPr>
                <a:r>
                  <a:rPr lang="en-US"/>
                  <a:t>m </a:t>
                </a:r>
                <a:r>
                  <a:rPr lang="th-TH"/>
                  <a:t>เป็นความสูงของ</a:t>
                </a:r>
                <a:r>
                  <a:rPr lang="th-TH" err="1"/>
                  <a:t>เมตริกซ์</a:t>
                </a:r>
                <a:r>
                  <a:rPr lang="en-US"/>
                  <a:t> (row)</a:t>
                </a:r>
                <a:r>
                  <a:rPr lang="th-TH"/>
                  <a:t> และ</a:t>
                </a:r>
                <a:endParaRPr lang="en-US"/>
              </a:p>
              <a:p>
                <a:pPr lvl="1">
                  <a:buClr>
                    <a:srgbClr val="0404FE"/>
                  </a:buClr>
                </a:pPr>
                <a:r>
                  <a:rPr lang="en-US"/>
                  <a:t>n </a:t>
                </a:r>
                <a:r>
                  <a:rPr lang="th-TH"/>
                  <a:t>เป็นความยาวของ</a:t>
                </a:r>
                <a:r>
                  <a:rPr lang="th-TH" err="1"/>
                  <a:t>เมตริกซ์</a:t>
                </a:r>
                <a:r>
                  <a:rPr lang="en-US"/>
                  <a:t> (column)</a:t>
                </a:r>
              </a:p>
              <a:p>
                <a:pPr>
                  <a:buClr>
                    <a:srgbClr val="0404FE"/>
                  </a:buClr>
                </a:pPr>
                <a:r>
                  <a:rPr lang="th-TH"/>
                  <a:t>สามารถแสดงตำแหน่งของข้อมูล</a:t>
                </a:r>
                <a:r>
                  <a:rPr lang="th-TH" err="1"/>
                  <a:t>เมตริกซ์</a:t>
                </a:r>
                <a:r>
                  <a:rPr lang="en-US"/>
                  <a:t> </a:t>
                </a:r>
                <a:r>
                  <a:rPr lang="th-TH"/>
                  <a:t>ที่ตำแหน่ง</a:t>
                </a:r>
                <a:r>
                  <a:rPr lang="th-TH" err="1"/>
                  <a:t>นั้นๆ</a:t>
                </a:r>
                <a:r>
                  <a:rPr lang="th-TH"/>
                  <a:t> เป็น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3B578-CDE2-EE49-AD89-5733A1555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0362" y="1753791"/>
                <a:ext cx="3074706" cy="2758677"/>
              </a:xfrm>
              <a:blipFill>
                <a:blip r:embed="rId4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9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9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56555-7799-024F-8951-84617047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คุณสมบัติของเมตริกซ์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66069B-8256-F34F-A483-50F5338B9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Matrix Transpose</a:t>
                </a:r>
              </a:p>
              <a:p>
                <a:pPr lvl="1"/>
                <a:r>
                  <a:rPr lang="th-TH" dirty="0"/>
                  <a:t>สลับตำแหน่งของ </a:t>
                </a:r>
                <a:r>
                  <a:rPr lang="en-US" dirty="0"/>
                  <a:t>row, column </a:t>
                </a:r>
                <a:r>
                  <a:rPr lang="th-TH" dirty="0"/>
                  <a:t>เป็นตำแหน่ง </a:t>
                </a:r>
                <a:r>
                  <a:rPr lang="en-US" dirty="0"/>
                  <a:t>column </a:t>
                </a:r>
                <a:r>
                  <a:rPr lang="th-TH" dirty="0"/>
                  <a:t>และ </a:t>
                </a:r>
                <a:r>
                  <a:rPr lang="en-US" dirty="0"/>
                  <a:t>row</a:t>
                </a:r>
                <a:endParaRPr lang="th-TH" dirty="0"/>
              </a:p>
              <a:p>
                <a:pPr lvl="1"/>
                <a:r>
                  <a:rPr lang="th-TH" dirty="0"/>
                  <a:t>ใช้สัญลักษณ์ </a:t>
                </a:r>
                <a:r>
                  <a:rPr lang="en-US" i="1" dirty="0"/>
                  <a:t>T</a:t>
                </a:r>
                <a:r>
                  <a:rPr lang="en-US" dirty="0"/>
                  <a:t> </a:t>
                </a:r>
                <a:r>
                  <a:rPr lang="th-TH" dirty="0"/>
                  <a:t>ที่มุมขวาบนของตัวเมตริกซ์</a:t>
                </a:r>
                <a:endParaRPr lang="en-US" dirty="0"/>
              </a:p>
              <a:p>
                <a:pPr marL="0" indent="0">
                  <a:buNone/>
                </a:pPr>
                <a:r>
                  <a:rPr lang="th-TH" dirty="0"/>
                  <a:t>ตัวอย่าง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66069B-8256-F34F-A483-50F5338B9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816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69968-9479-CC46-A053-53477BDA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คุณสมบัติของเมตริกซ์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01F8E-7FFD-8149-92F2-0E94AB833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Matrix Addition</a:t>
                </a:r>
                <a:r>
                  <a:rPr lang="th-TH" dirty="0"/>
                  <a:t> </a:t>
                </a:r>
                <a:r>
                  <a:rPr lang="en-US" dirty="0"/>
                  <a:t>Subtraction </a:t>
                </a:r>
                <a:r>
                  <a:rPr lang="th-TH" dirty="0"/>
                  <a:t>การบวกลบ</a:t>
                </a:r>
                <a:r>
                  <a:rPr lang="th-TH" dirty="0" err="1"/>
                  <a:t>เมตริกซ์</a:t>
                </a:r>
                <a:endParaRPr lang="th-TH"/>
              </a:p>
              <a:p>
                <a:pPr lvl="1">
                  <a:lnSpc>
                    <a:spcPct val="110000"/>
                  </a:lnSpc>
                </a:pPr>
                <a:r>
                  <a:rPr lang="th-TH" dirty="0"/>
                  <a:t>ขนาดของ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ทั้งสอง ต้องเท่ากัน</a:t>
                </a:r>
                <a:endParaRPr lang="th-TH"/>
              </a:p>
              <a:p>
                <a:pPr lvl="1">
                  <a:lnSpc>
                    <a:spcPct val="110000"/>
                  </a:lnSpc>
                </a:pPr>
                <a:r>
                  <a:rPr lang="th-TH" dirty="0"/>
                  <a:t>นำข้อมูลใน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ในตำแหน่ง </a:t>
                </a:r>
                <a:r>
                  <a:rPr lang="en-US" dirty="0"/>
                  <a:t>row </a:t>
                </a:r>
                <a:r>
                  <a:rPr lang="th-TH" dirty="0"/>
                  <a:t>และ </a:t>
                </a:r>
                <a:r>
                  <a:rPr lang="en-US" dirty="0"/>
                  <a:t>column</a:t>
                </a:r>
                <a:r>
                  <a:rPr lang="th-TH" dirty="0"/>
                  <a:t> เดียวกัน มาบวก และลบกัน</a:t>
                </a:r>
                <a:endParaRPr lang="th-TH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th-TH" dirty="0"/>
                  <a:t>ตัวอย่าง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th-TH" dirty="0"/>
                  <a:t>และ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+(−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b="1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b="1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01F8E-7FFD-8149-92F2-0E94AB833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0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CB44E-E597-9140-A226-DCCB8E41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คุณสมบัติของเมตริกซ์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AB3EF-09F3-1C47-A7DE-5AFF41B6C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th-TH" dirty="0"/>
                  <a:t>การคูณ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กับ</a:t>
                </a:r>
                <a:r>
                  <a:rPr lang="th-TH" dirty="0" err="1"/>
                  <a:t>สเกล</a:t>
                </a:r>
                <a:r>
                  <a:rPr lang="th-TH" dirty="0"/>
                  <a:t>ล่า (ตัวเลขเดี่ยว)</a:t>
                </a:r>
              </a:p>
              <a:p>
                <a:pPr lvl="1"/>
                <a:r>
                  <a:rPr lang="th-TH" dirty="0"/>
                  <a:t>นำตัวเลข</a:t>
                </a:r>
                <a:r>
                  <a:rPr lang="th-TH" dirty="0" err="1"/>
                  <a:t>สเกล</a:t>
                </a:r>
                <a:r>
                  <a:rPr lang="th-TH" dirty="0"/>
                  <a:t>ล่า ไปคูณกับข้อมูลใน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ทั้งหมด</a:t>
                </a:r>
              </a:p>
              <a:p>
                <a:pPr marL="0" indent="0">
                  <a:buNone/>
                </a:pPr>
                <a:r>
                  <a:rPr lang="th-TH" dirty="0"/>
                  <a:t>ตัวอย่าง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h-TH" dirty="0"/>
                  <a:t> และให้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AB3EF-09F3-1C47-A7DE-5AFF41B6C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254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CB44E-E597-9140-A226-DCCB8E41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คุณสมบัติของเมตริกซ์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AB3EF-09F3-1C47-A7DE-5AFF41B6C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th-TH" dirty="0"/>
                  <a:t>การคูณ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กับ</a:t>
                </a:r>
                <a:r>
                  <a:rPr lang="th-TH" dirty="0" err="1"/>
                  <a:t>เมตริกซ์</a:t>
                </a:r>
                <a:endParaRPr lang="th-TH" dirty="0"/>
              </a:p>
              <a:p>
                <a:pPr lvl="1"/>
                <a:r>
                  <a:rPr lang="th-TH" dirty="0"/>
                  <a:t>ขนาดของ </a:t>
                </a:r>
                <a:r>
                  <a:rPr lang="en-US" dirty="0"/>
                  <a:t>column </a:t>
                </a:r>
                <a:r>
                  <a:rPr lang="th-TH" dirty="0"/>
                  <a:t>ใน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แรก ต้องเท่ากับ ขนาดของ </a:t>
                </a:r>
                <a:r>
                  <a:rPr lang="en-US" dirty="0"/>
                  <a:t>row </a:t>
                </a:r>
                <a:r>
                  <a:rPr lang="th-TH" dirty="0"/>
                  <a:t>ใน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ที่สอง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th-TH" dirty="0"/>
                  <a:t>โดยที่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th-TH" dirty="0"/>
              </a:p>
              <a:p>
                <a:pPr lvl="1"/>
                <a:r>
                  <a:rPr lang="th-TH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นำตัวเลขแต่ละตัวใน </a:t>
                </a:r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row </a:t>
                </a:r>
                <a:r>
                  <a:rPr lang="th-TH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ของ</a:t>
                </a:r>
                <a:r>
                  <a:rPr lang="th-TH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เมตริกซ์</a:t>
                </a:r>
                <a:r>
                  <a:rPr lang="th-TH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B </a:t>
                </a:r>
                <a:r>
                  <a:rPr lang="th-TH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ไปคูณกับแต่ละตัวใน </a:t>
                </a:r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column </a:t>
                </a:r>
                <a:r>
                  <a:rPr lang="th-TH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ของ</a:t>
                </a:r>
                <a:r>
                  <a:rPr lang="th-TH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เมตริกซ์</a:t>
                </a:r>
                <a:r>
                  <a:rPr lang="th-TH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A </a:t>
                </a:r>
                <a:r>
                  <a:rPr lang="th-TH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แล้วนำมาบวกกัน </a:t>
                </a:r>
                <a:r>
                  <a:rPr lang="th-TH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เมตริกซ์</a:t>
                </a:r>
                <a:r>
                  <a:rPr lang="th-TH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ใหม่ที่ได้ จะมีขนาดเท่ากับขนาดของ </a:t>
                </a:r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row </a:t>
                </a:r>
                <a:r>
                  <a:rPr lang="th-TH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ของ</a:t>
                </a:r>
                <a:r>
                  <a:rPr lang="th-TH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เมตริกซ์</a:t>
                </a:r>
                <a:r>
                  <a:rPr lang="th-TH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A </a:t>
                </a:r>
                <a:r>
                  <a:rPr lang="th-TH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และ ขนาด </a:t>
                </a:r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column </a:t>
                </a:r>
                <a:r>
                  <a:rPr lang="th-TH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ของ</a:t>
                </a:r>
                <a:r>
                  <a:rPr lang="th-TH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เมตริกซ์</a:t>
                </a:r>
                <a:r>
                  <a:rPr lang="th-TH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B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AB3EF-09F3-1C47-A7DE-5AFF41B6C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615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CB44E-E597-9140-A226-DCCB8E41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 dirty="0">
                <a:solidFill>
                  <a:schemeClr val="tx1"/>
                </a:solidFill>
              </a:rPr>
              <a:t>ตัวอย่างการคูณเมตริกซ์</a:t>
            </a:r>
            <a:endParaRPr lang="en-US" sz="33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AB3EF-09F3-1C47-A7DE-5AFF41B6C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2" y="720090"/>
                <a:ext cx="4579043" cy="3128458"/>
              </a:xfrm>
            </p:spPr>
            <p:txBody>
              <a:bodyPr>
                <a:normAutofit/>
              </a:bodyPr>
              <a:lstStyle/>
              <a:p>
                <a:r>
                  <a:rPr lang="th-TH" sz="1400" dirty="0"/>
                  <a:t>กำหนดให้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th-TH" sz="1400" dirty="0"/>
                  <a:t>และ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th-TH" sz="1400" dirty="0"/>
                  <a:t>หา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th-TH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th-TH" sz="1400" dirty="0"/>
                  <a:t>ดังนั้น </a:t>
                </a:r>
                <a:r>
                  <a:rPr lang="th-TH" sz="1400" dirty="0" err="1"/>
                  <a:t>เมตริกซ์</a:t>
                </a:r>
                <a:r>
                  <a:rPr lang="th-TH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th-TH" sz="1400" dirty="0"/>
                  <a:t>ซึ่งเป็น</a:t>
                </a:r>
                <a:r>
                  <a:rPr lang="th-TH" sz="1400" dirty="0" err="1"/>
                  <a:t>เมตริกซ์</a:t>
                </a:r>
                <a:r>
                  <a:rPr lang="th-TH" sz="1400" dirty="0"/>
                  <a:t>ขนาด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AB3EF-09F3-1C47-A7DE-5AFF41B6C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2" y="720090"/>
                <a:ext cx="4579043" cy="3128458"/>
              </a:xfrm>
              <a:blipFill>
                <a:blip r:embed="rId3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82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209E6-4DF7-AD4F-8E1B-C8B57F4D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คุณสมบัติของเมตริกซ์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AE75A-EFB5-734C-9EB2-D898AA3ED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Identity Matrix 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ที่คูณกับ</a:t>
                </a:r>
                <a:r>
                  <a:rPr lang="th-TH" dirty="0" err="1"/>
                  <a:t>เมตริกซ์ใดๆ</a:t>
                </a:r>
                <a:r>
                  <a:rPr lang="th-TH" dirty="0"/>
                  <a:t> ได้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นั้น</a:t>
                </a:r>
              </a:p>
              <a:p>
                <a:pPr lvl="1"/>
                <a:r>
                  <a:rPr lang="th-TH" dirty="0"/>
                  <a:t>มีสัญลักษณ์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th-TH" dirty="0"/>
              </a:p>
              <a:p>
                <a:pPr lvl="1"/>
                <a:r>
                  <a:rPr lang="th-TH" dirty="0"/>
                  <a:t>ขนาดของ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ต้องเป็น </a:t>
                </a:r>
                <a:r>
                  <a:rPr lang="en-US" dirty="0"/>
                  <a:t>square Matrix </a:t>
                </a:r>
                <a:r>
                  <a:rPr lang="th-TH" dirty="0"/>
                  <a:t>คือ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ที่มีขนาดเท่ากันทั้ง </a:t>
                </a:r>
                <a:r>
                  <a:rPr lang="en-US" dirty="0"/>
                  <a:t>Row </a:t>
                </a:r>
                <a:r>
                  <a:rPr lang="th-TH" dirty="0"/>
                  <a:t>และ </a:t>
                </a:r>
                <a:r>
                  <a:rPr lang="en-US" dirty="0"/>
                  <a:t>Column</a:t>
                </a:r>
                <a:endParaRPr lang="th-TH" dirty="0"/>
              </a:p>
              <a:p>
                <a:r>
                  <a:rPr lang="en-US" dirty="0"/>
                  <a:t>Determinant </a:t>
                </a:r>
                <a:r>
                  <a:rPr lang="th-TH" dirty="0"/>
                  <a:t>คุณสมบัติ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ที่แสดงเป็นจำนวนตัวเลขเดี่ยว</a:t>
                </a:r>
              </a:p>
              <a:p>
                <a:pPr lvl="1"/>
                <a:r>
                  <a:rPr lang="th-TH" dirty="0"/>
                  <a:t>สามารถหาได้เมื่อเป็น </a:t>
                </a:r>
                <a:r>
                  <a:rPr lang="en-US" dirty="0"/>
                  <a:t>square matrix </a:t>
                </a:r>
                <a:r>
                  <a:rPr lang="th-TH" dirty="0"/>
                  <a:t>เท่านั้น</a:t>
                </a:r>
                <a:endParaRPr lang="en-US" dirty="0"/>
              </a:p>
              <a:p>
                <a:r>
                  <a:rPr lang="en-US" dirty="0"/>
                  <a:t>Inverse Matrix</a:t>
                </a:r>
                <a:r>
                  <a:rPr lang="th-TH" dirty="0"/>
                  <a:t> 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ที่คูณกับ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แล้วได้ </a:t>
                </a:r>
                <a:r>
                  <a:rPr lang="en-US" dirty="0"/>
                  <a:t>Identity Matrix</a:t>
                </a:r>
                <a:endParaRPr lang="th-TH" dirty="0"/>
              </a:p>
              <a:p>
                <a:pPr lvl="1"/>
                <a:r>
                  <a:rPr lang="th-TH" dirty="0"/>
                  <a:t>สามารถหาได้ เมื่อเป็น </a:t>
                </a:r>
                <a:r>
                  <a:rPr lang="en-US" dirty="0"/>
                  <a:t>square matrix </a:t>
                </a:r>
                <a:r>
                  <a:rPr lang="th-TH" dirty="0"/>
                  <a:t>เท่านั้น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AE75A-EFB5-734C-9EB2-D898AA3ED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11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D3231-DE5A-DE41-A1C7-C2852F4C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คุณสมบัติอื่นๆ ของเมตริกซ์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B314B-EF9B-984B-83F7-0236DEE3A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Minor 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ที่เกิดจากการตัด </a:t>
                </a:r>
                <a:r>
                  <a:rPr lang="en-US" dirty="0"/>
                  <a:t>row, column </a:t>
                </a:r>
                <a:r>
                  <a:rPr lang="th-TH" dirty="0"/>
                  <a:t>ที่กำหนด</a:t>
                </a:r>
                <a:endParaRPr lang="en-US" dirty="0"/>
              </a:p>
              <a:p>
                <a:r>
                  <a:rPr lang="en-US" dirty="0"/>
                  <a:t>Cofactor</a:t>
                </a:r>
                <a:r>
                  <a:rPr lang="th-TH" dirty="0"/>
                  <a:t> ค่าเป็น </a:t>
                </a:r>
                <a:r>
                  <a:rPr lang="en-US" dirty="0"/>
                  <a:t>1 </a:t>
                </a:r>
                <a:r>
                  <a:rPr lang="th-TH" dirty="0"/>
                  <a:t>หรือ </a:t>
                </a:r>
                <a:r>
                  <a:rPr lang="en-US" dirty="0"/>
                  <a:t>-1 </a:t>
                </a:r>
                <a:r>
                  <a:rPr lang="th-TH" dirty="0"/>
                  <a:t>ขึ้นกับผลรวม </a:t>
                </a:r>
                <a:r>
                  <a:rPr lang="en-US" dirty="0" err="1"/>
                  <a:t>row+column</a:t>
                </a:r>
                <a:endParaRPr lang="th-TH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Adjoint 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ที่ใช้เพื่อหา </a:t>
                </a:r>
                <a:r>
                  <a:rPr lang="en-US" dirty="0"/>
                  <a:t>inverse matrix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B314B-EF9B-984B-83F7-0236DEE3A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45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D943B8-104D-44FE-8E26-39C52802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264" y="596645"/>
            <a:ext cx="3092804" cy="1074992"/>
          </a:xfrm>
        </p:spPr>
        <p:txBody>
          <a:bodyPr>
            <a:normAutofit/>
          </a:bodyPr>
          <a:lstStyle/>
          <a:p>
            <a:pPr algn="l"/>
            <a:r>
              <a:rPr lang="th-TH" sz="2400" dirty="0">
                <a:solidFill>
                  <a:schemeClr val="tx2"/>
                </a:solidFill>
              </a:rPr>
              <a:t>เวคเตอร์ </a:t>
            </a:r>
            <a:r>
              <a:rPr lang="en-US" sz="2400" dirty="0">
                <a:solidFill>
                  <a:schemeClr val="tx2"/>
                </a:solidFill>
              </a:rPr>
              <a:t>Vector</a:t>
            </a:r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90" y="596645"/>
            <a:ext cx="4477978" cy="3936635"/>
          </a:xfrm>
          <a:prstGeom prst="rect">
            <a:avLst/>
          </a:prstGeom>
          <a:solidFill>
            <a:schemeClr val="bg1"/>
          </a:solidFill>
          <a:ln w="19050">
            <a:solidFill>
              <a:srgbClr val="F3982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58C584-8A46-4CD8-A218-44DA4783A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0362" y="1753791"/>
                <a:ext cx="3074706" cy="2758677"/>
              </a:xfrm>
            </p:spPr>
            <p:txBody>
              <a:bodyPr>
                <a:normAutofit/>
              </a:bodyPr>
              <a:lstStyle/>
              <a:p>
                <a:r>
                  <a:rPr lang="th-TH" dirty="0"/>
                  <a:t>ระบบพิกัดใน </a:t>
                </a:r>
                <a:r>
                  <a:rPr lang="en-US" dirty="0"/>
                  <a:t>Coordinate </a:t>
                </a:r>
                <a:r>
                  <a:rPr lang="th-TH" dirty="0"/>
                  <a:t>กลุ่มหนึ่ง</a:t>
                </a:r>
              </a:p>
              <a:p>
                <a:r>
                  <a:rPr lang="th-TH" dirty="0"/>
                  <a:t>มีทิศทางกำหนดชัดเจน</a:t>
                </a:r>
              </a:p>
              <a:p>
                <a:r>
                  <a:rPr lang="th-TH" dirty="0"/>
                  <a:t>ระบบพิกัด มีตั้งแต่ </a:t>
                </a:r>
                <a:r>
                  <a:rPr lang="en-US" dirty="0"/>
                  <a:t>1 </a:t>
                </a:r>
                <a:r>
                  <a:rPr lang="th-TH" dirty="0"/>
                  <a:t>มิติขึ้นไป</a:t>
                </a:r>
              </a:p>
              <a:p>
                <a:r>
                  <a:rPr lang="th-TH" dirty="0"/>
                  <a:t>ตัวอย่างสัญลักษณ์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th-TH" dirty="0"/>
                  <a:t>หรือ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th-TH" b="0" dirty="0"/>
              </a:p>
              <a:p>
                <a:r>
                  <a:rPr lang="th-TH" dirty="0"/>
                  <a:t>ตัวอย่างสัญลักษณ์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endParaRPr lang="th-TH" b="0" dirty="0"/>
              </a:p>
              <a:p>
                <a:r>
                  <a:rPr lang="th-TH" dirty="0"/>
                  <a:t>ตัวอย่างแสดงค่า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58C584-8A46-4CD8-A218-44DA4783A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0362" y="1753791"/>
                <a:ext cx="3074706" cy="2758677"/>
              </a:xfrm>
              <a:blipFill>
                <a:blip r:embed="rId3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81C5DA1-BF71-9EAF-D4EC-BEA1FBC818F4}"/>
              </a:ext>
            </a:extLst>
          </p:cNvPr>
          <p:cNvGrpSpPr/>
          <p:nvPr/>
        </p:nvGrpSpPr>
        <p:grpSpPr>
          <a:xfrm>
            <a:off x="643426" y="861084"/>
            <a:ext cx="4377211" cy="3563953"/>
            <a:chOff x="4932040" y="1014664"/>
            <a:chExt cx="3603677" cy="2934137"/>
          </a:xfrm>
        </p:grpSpPr>
        <p:pic>
          <p:nvPicPr>
            <p:cNvPr id="10" name="Picture 2" descr="Image result for vector examples">
              <a:extLst>
                <a:ext uri="{FF2B5EF4-FFF2-40B4-BE49-F238E27FC236}">
                  <a16:creationId xmlns:a16="http://schemas.microsoft.com/office/drawing/2014/main" id="{BF9A2398-1D5C-54E3-EC78-FB91F1157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352731"/>
              <a:ext cx="3603677" cy="2596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942DD0-576F-C729-4EEF-07B82D09A261}"/>
                </a:ext>
              </a:extLst>
            </p:cNvPr>
            <p:cNvSpPr txBox="1"/>
            <p:nvPr/>
          </p:nvSpPr>
          <p:spPr>
            <a:xfrm>
              <a:off x="5436096" y="2740297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5BB3F1-1A93-8FC6-B632-C38F827FD6AE}"/>
                </a:ext>
              </a:extLst>
            </p:cNvPr>
            <p:cNvSpPr txBox="1"/>
            <p:nvPr/>
          </p:nvSpPr>
          <p:spPr>
            <a:xfrm>
              <a:off x="7236296" y="101466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840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83645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518982"/>
            <a:ext cx="5821442" cy="400729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207" y="1546378"/>
            <a:ext cx="5219585" cy="1246856"/>
          </a:xfrm>
        </p:spPr>
        <p:txBody>
          <a:bodyPr>
            <a:normAutofit/>
          </a:bodyPr>
          <a:lstStyle/>
          <a:p>
            <a:r>
              <a:rPr lang="th-TH" sz="3600"/>
              <a:t>นิยามของ </a:t>
            </a:r>
            <a:r>
              <a:rPr lang="en-US" sz="3600"/>
              <a:t>Position, Orientation </a:t>
            </a:r>
            <a:r>
              <a:rPr lang="th-TH" sz="3600"/>
              <a:t>และ </a:t>
            </a:r>
            <a:r>
              <a:rPr lang="en-US" sz="3600"/>
              <a:t>Frame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D57A-0D03-4CD9-AB3A-9ABB5421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en-US" sz="3300">
                <a:solidFill>
                  <a:schemeClr val="tx1"/>
                </a:solidFill>
              </a:rPr>
              <a:t>Position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AA329-096A-420B-AE97-6C6E05620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th-TH" dirty="0"/>
                  <a:t>การกำหนดตำแหน่ง หรือบอกนิยามจุดที่ตั้ง ด้วย </a:t>
                </a:r>
                <a:r>
                  <a:rPr lang="en-US" dirty="0"/>
                  <a:t>co-ordinate XYZ</a:t>
                </a:r>
              </a:p>
              <a:p>
                <a:r>
                  <a:rPr lang="th-TH" dirty="0"/>
                  <a:t>สามารถกำหนดจุดตำแหน่ง</a:t>
                </a:r>
                <a:r>
                  <a:rPr lang="th-TH" dirty="0" err="1"/>
                  <a:t>ใดๆ</a:t>
                </a:r>
                <a:r>
                  <a:rPr lang="th-TH" dirty="0"/>
                  <a:t> ก็ตามด้วย </a:t>
                </a:r>
                <a:r>
                  <a:rPr lang="en-US" dirty="0"/>
                  <a:t>Position Vector</a:t>
                </a:r>
                <a:endParaRPr lang="th-TH" dirty="0"/>
              </a:p>
              <a:p>
                <a:r>
                  <a:rPr lang="th-TH" dirty="0"/>
                  <a:t>สามารถกำหนดการเขียน </a:t>
                </a:r>
                <a:r>
                  <a:rPr lang="en-US" dirty="0"/>
                  <a:t>position matrix </a:t>
                </a:r>
                <a:r>
                  <a:rPr lang="th-TH" dirty="0"/>
                  <a:t>ได้ด้วย 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ขนาด </a:t>
                </a:r>
                <a:r>
                  <a:rPr lang="en-US" dirty="0"/>
                  <a:t>3x1</a:t>
                </a:r>
              </a:p>
              <a:p>
                <a:r>
                  <a:rPr lang="th-TH" dirty="0"/>
                  <a:t>ถ้ามีการเคลื่อนที่ จะเรียกว่า </a:t>
                </a:r>
                <a:r>
                  <a:rPr lang="en-US" dirty="0"/>
                  <a:t>Transformation Matrix</a:t>
                </a:r>
                <a:endParaRPr lang="th-TH" dirty="0"/>
              </a:p>
              <a:p>
                <a:r>
                  <a:rPr lang="th-TH" dirty="0"/>
                  <a:t>ตัวแปร </a:t>
                </a:r>
                <a:r>
                  <a:rPr lang="en-US" dirty="0"/>
                  <a:t>position </a:t>
                </a:r>
                <a:r>
                  <a:rPr lang="th-TH" dirty="0"/>
                  <a:t>มักจะใช้ </a:t>
                </a:r>
                <a:r>
                  <a:rPr lang="en-US" dirty="0"/>
                  <a:t>P</a:t>
                </a:r>
                <a:endParaRPr lang="th-TH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AA329-096A-420B-AE97-6C6E05620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727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9D23F-BD28-5748-BBAE-37A581B1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en-US" sz="3300">
                <a:solidFill>
                  <a:schemeClr val="tx1"/>
                </a:solidFill>
              </a:rPr>
              <a:t>Orientation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F5643-78D8-3847-B962-CE7B87FC5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th-TH" dirty="0"/>
                  <a:t>ทิศทาง และการหมุนของวัตถุ</a:t>
                </a:r>
                <a:r>
                  <a:rPr lang="en-US" dirty="0"/>
                  <a:t> </a:t>
                </a:r>
                <a:r>
                  <a:rPr lang="th-TH" dirty="0"/>
                  <a:t>ซึ่ง </a:t>
                </a:r>
                <a:r>
                  <a:rPr lang="en-US" dirty="0"/>
                  <a:t>position </a:t>
                </a:r>
                <a:r>
                  <a:rPr lang="th-TH" dirty="0"/>
                  <a:t>อย่างเดียว ไม่สามารถบอกทิศทางได้</a:t>
                </a:r>
              </a:p>
              <a:p>
                <a:r>
                  <a:rPr lang="th-TH" dirty="0"/>
                  <a:t>เรียกได้ว่า เป็น </a:t>
                </a:r>
                <a:r>
                  <a:rPr lang="en-US" dirty="0"/>
                  <a:t>Rotation Matrix</a:t>
                </a:r>
                <a:endParaRPr lang="th-TH" dirty="0"/>
              </a:p>
              <a:p>
                <a:r>
                  <a:rPr lang="th-TH" dirty="0"/>
                  <a:t>ถ้ามี </a:t>
                </a:r>
                <a:r>
                  <a:rPr lang="en-US" dirty="0"/>
                  <a:t>position </a:t>
                </a:r>
                <a:r>
                  <a:rPr lang="th-TH" dirty="0"/>
                  <a:t>และ </a:t>
                </a:r>
                <a:r>
                  <a:rPr lang="en-US" dirty="0"/>
                  <a:t>orientation </a:t>
                </a:r>
                <a:r>
                  <a:rPr lang="th-TH" dirty="0"/>
                  <a:t>รวมกัน จึงสามารถบอกทิศทางและตำแหน่งที่หันหน้าไป</a:t>
                </a:r>
              </a:p>
              <a:p>
                <a:r>
                  <a:rPr lang="th-TH" dirty="0"/>
                  <a:t>สามมิติ ใช้เมตริกซ์ขนาด </a:t>
                </a:r>
                <a:r>
                  <a:rPr lang="en-US" dirty="0"/>
                  <a:t>3x3</a:t>
                </a:r>
                <a:endParaRPr lang="th-TH" dirty="0"/>
              </a:p>
              <a:p>
                <a:r>
                  <a:rPr lang="th-TH" dirty="0"/>
                  <a:t>ใช้สัญลักษณ์ </a:t>
                </a:r>
                <a:r>
                  <a:rPr lang="en-US" dirty="0"/>
                  <a:t>R</a:t>
                </a:r>
                <a:endParaRPr lang="th-TH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F5643-78D8-3847-B962-CE7B87FC5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868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2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E4080-A2ED-396F-4247-E951383E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58" y="446372"/>
            <a:ext cx="2899271" cy="2086544"/>
          </a:xfrm>
        </p:spPr>
        <p:txBody>
          <a:bodyPr>
            <a:normAutofit/>
          </a:bodyPr>
          <a:lstStyle/>
          <a:p>
            <a:pPr algn="r"/>
            <a:r>
              <a:rPr lang="en-US" sz="3300" dirty="0">
                <a:solidFill>
                  <a:schemeClr val="tx1"/>
                </a:solidFill>
              </a:rPr>
              <a:t>Rotation Matrix</a:t>
            </a:r>
          </a:p>
        </p:txBody>
      </p:sp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BF71-1A06-2455-9732-F17A82BE5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928" y="536276"/>
            <a:ext cx="4133850" cy="2176911"/>
          </a:xfrm>
        </p:spPr>
        <p:txBody>
          <a:bodyPr>
            <a:normAutofit/>
          </a:bodyPr>
          <a:lstStyle/>
          <a:p>
            <a:r>
              <a:rPr lang="en-US" dirty="0"/>
              <a:t>Rotation Matrix </a:t>
            </a:r>
            <a:r>
              <a:rPr lang="th-TH" dirty="0"/>
              <a:t>มีมุมมองการหมุนที่สำคัญ </a:t>
            </a:r>
            <a:r>
              <a:rPr lang="en-US" dirty="0"/>
              <a:t>3 </a:t>
            </a:r>
            <a:r>
              <a:rPr lang="th-TH" dirty="0"/>
              <a:t>แบบ คือ หมุนแนวแกน </a:t>
            </a:r>
            <a:r>
              <a:rPr lang="en-US" dirty="0"/>
              <a:t>z, y, </a:t>
            </a:r>
            <a:r>
              <a:rPr lang="th-TH" dirty="0"/>
              <a:t>และ </a:t>
            </a:r>
            <a:r>
              <a:rPr lang="en-US" dirty="0"/>
              <a:t>x</a:t>
            </a:r>
          </a:p>
          <a:p>
            <a:r>
              <a:rPr lang="th-TH" dirty="0"/>
              <a:t>วิธีตรวจเช็คค่าหมุนทางบวกหรือลบ</a:t>
            </a:r>
          </a:p>
          <a:p>
            <a:pPr lvl="1"/>
            <a:r>
              <a:rPr lang="th-TH" dirty="0"/>
              <a:t>ใช้กฎมือขวาอ้างอิงการหมุน (ทางบวกหมุนทวนเข็มนาฬิกาเสมอ</a:t>
            </a:r>
            <a:r>
              <a:rPr lang="en-US" dirty="0"/>
              <a:t>)</a:t>
            </a:r>
            <a:endParaRPr lang="th-TH" dirty="0"/>
          </a:p>
          <a:p>
            <a:pPr lvl="1"/>
            <a:r>
              <a:rPr lang="th-TH" dirty="0"/>
              <a:t>ถ้าวางจากกระดาษ ให้วางแกน โดยแกนที่หมุน หันออกจากกระดาษ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EBB188-EE3C-C7A8-C119-103F6BD02F89}"/>
              </a:ext>
            </a:extLst>
          </p:cNvPr>
          <p:cNvSpPr txBox="1">
            <a:spLocks/>
          </p:cNvSpPr>
          <p:nvPr/>
        </p:nvSpPr>
        <p:spPr>
          <a:xfrm>
            <a:off x="666751" y="2426594"/>
            <a:ext cx="2624234" cy="184233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spc="-113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Rotation Matrix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12866D-47BA-F868-80F7-B6A0D812C8B3}"/>
              </a:ext>
            </a:extLst>
          </p:cNvPr>
          <p:cNvGrpSpPr/>
          <p:nvPr/>
        </p:nvGrpSpPr>
        <p:grpSpPr>
          <a:xfrm>
            <a:off x="733067" y="2379845"/>
            <a:ext cx="2399050" cy="2096540"/>
            <a:chOff x="732790" y="1715695"/>
            <a:chExt cx="2399050" cy="20965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2DB88D-AA89-0CA4-6B29-225F6E0186A1}"/>
                </a:ext>
              </a:extLst>
            </p:cNvPr>
            <p:cNvGrpSpPr/>
            <p:nvPr/>
          </p:nvGrpSpPr>
          <p:grpSpPr>
            <a:xfrm>
              <a:off x="732790" y="1715695"/>
              <a:ext cx="2399050" cy="1915362"/>
              <a:chOff x="473729" y="3003798"/>
              <a:chExt cx="2399050" cy="1915362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3259A26-C534-DD25-2B98-A95B8DF88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4" y="4632723"/>
                <a:ext cx="1224136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0688890-09F6-C49F-F839-69A909505F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3435845"/>
                <a:ext cx="0" cy="11968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9F9EC-84AE-AB5B-C079-4DED0A8FAADA}"/>
                  </a:ext>
                </a:extLst>
              </p:cNvPr>
              <p:cNvSpPr txBox="1"/>
              <p:nvPr/>
            </p:nvSpPr>
            <p:spPr>
              <a:xfrm>
                <a:off x="2051720" y="4395940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92D05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X-axis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F77A301-E4F3-5A2F-9F02-AA3041AA1A72}"/>
                  </a:ext>
                </a:extLst>
              </p:cNvPr>
              <p:cNvSpPr txBox="1"/>
              <p:nvPr/>
            </p:nvSpPr>
            <p:spPr>
              <a:xfrm>
                <a:off x="473729" y="300379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Y-axis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BD3CDD0-54DC-7CF5-CBD8-000156F2F5D0}"/>
                  </a:ext>
                </a:extLst>
              </p:cNvPr>
              <p:cNvSpPr/>
              <p:nvPr/>
            </p:nvSpPr>
            <p:spPr>
              <a:xfrm>
                <a:off x="769982" y="4562512"/>
                <a:ext cx="123555" cy="12355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0E1EEC-086C-F537-9B26-4A280416FB3B}"/>
                </a:ext>
              </a:extLst>
            </p:cNvPr>
            <p:cNvSpPr txBox="1"/>
            <p:nvPr/>
          </p:nvSpPr>
          <p:spPr>
            <a:xfrm>
              <a:off x="1002746" y="3350570"/>
              <a:ext cx="1770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solidFill>
                    <a:srgbClr val="0070C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หมุนแนวแกน </a:t>
              </a:r>
              <a:r>
                <a:rPr lang="en-US" sz="2400" dirty="0">
                  <a:solidFill>
                    <a:srgbClr val="0070C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Z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97CBB7-223D-D6AC-17B7-B9C290BA37A6}"/>
              </a:ext>
            </a:extLst>
          </p:cNvPr>
          <p:cNvGrpSpPr/>
          <p:nvPr/>
        </p:nvGrpSpPr>
        <p:grpSpPr>
          <a:xfrm>
            <a:off x="6204618" y="2362061"/>
            <a:ext cx="2399050" cy="2096540"/>
            <a:chOff x="732790" y="1715695"/>
            <a:chExt cx="2399050" cy="209654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F1675E-EEEF-A095-70EA-73E337A39BB9}"/>
                </a:ext>
              </a:extLst>
            </p:cNvPr>
            <p:cNvGrpSpPr/>
            <p:nvPr/>
          </p:nvGrpSpPr>
          <p:grpSpPr>
            <a:xfrm>
              <a:off x="732790" y="1715695"/>
              <a:ext cx="2399050" cy="1915362"/>
              <a:chOff x="473729" y="3003798"/>
              <a:chExt cx="2399050" cy="1915362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737815BD-1D9F-53EF-C816-8BF6C93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4" y="4632723"/>
                <a:ext cx="122413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7DE9BD5-0038-F9DE-B028-33D1760BB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3435845"/>
                <a:ext cx="0" cy="11968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F2E2E3-7970-F652-16B8-1CB4C9BE27D5}"/>
                  </a:ext>
                </a:extLst>
              </p:cNvPr>
              <p:cNvSpPr txBox="1"/>
              <p:nvPr/>
            </p:nvSpPr>
            <p:spPr>
              <a:xfrm>
                <a:off x="2051720" y="4395940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Y-axis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F0020E-D919-2767-85BD-D8ACF73153D1}"/>
                  </a:ext>
                </a:extLst>
              </p:cNvPr>
              <p:cNvSpPr txBox="1"/>
              <p:nvPr/>
            </p:nvSpPr>
            <p:spPr>
              <a:xfrm>
                <a:off x="473729" y="3003798"/>
                <a:ext cx="82105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Z-axis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617C819-F8E7-3FC7-1221-EF5EFB312266}"/>
                  </a:ext>
                </a:extLst>
              </p:cNvPr>
              <p:cNvSpPr/>
              <p:nvPr/>
            </p:nvSpPr>
            <p:spPr>
              <a:xfrm>
                <a:off x="769982" y="4562512"/>
                <a:ext cx="123555" cy="12355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BA2EAE-49E5-2621-BA65-10207E6F6E78}"/>
                </a:ext>
              </a:extLst>
            </p:cNvPr>
            <p:cNvSpPr txBox="1"/>
            <p:nvPr/>
          </p:nvSpPr>
          <p:spPr>
            <a:xfrm>
              <a:off x="1002746" y="3350570"/>
              <a:ext cx="1770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solidFill>
                    <a:srgbClr val="0070C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หมุนแนวแกน </a:t>
              </a:r>
              <a:r>
                <a:rPr lang="en-US" sz="2400" dirty="0">
                  <a:solidFill>
                    <a:srgbClr val="0070C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X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2444E9-10E6-1482-D545-68BBC74A585E}"/>
              </a:ext>
            </a:extLst>
          </p:cNvPr>
          <p:cNvGrpSpPr/>
          <p:nvPr/>
        </p:nvGrpSpPr>
        <p:grpSpPr>
          <a:xfrm>
            <a:off x="3628063" y="2467298"/>
            <a:ext cx="2399627" cy="1991303"/>
            <a:chOff x="754978" y="1820932"/>
            <a:chExt cx="2399627" cy="199130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58EDB46-6F47-E694-B29D-4F4BC653E409}"/>
                </a:ext>
              </a:extLst>
            </p:cNvPr>
            <p:cNvGrpSpPr/>
            <p:nvPr/>
          </p:nvGrpSpPr>
          <p:grpSpPr>
            <a:xfrm>
              <a:off x="754978" y="1820932"/>
              <a:ext cx="2399627" cy="1793060"/>
              <a:chOff x="495917" y="3109035"/>
              <a:chExt cx="2399627" cy="1793060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362E442-3EAB-9C4E-AC2F-F0EB72AA5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517" y="3319060"/>
                <a:ext cx="1224136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4FCF9E4-6354-FA34-45B1-B76BD42C7B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517" y="3319060"/>
                <a:ext cx="0" cy="12187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24F4214-58E5-C252-A1BD-D4E33094A31B}"/>
                  </a:ext>
                </a:extLst>
              </p:cNvPr>
              <p:cNvSpPr txBox="1"/>
              <p:nvPr/>
            </p:nvSpPr>
            <p:spPr>
              <a:xfrm>
                <a:off x="2074485" y="3109035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92D05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X-axis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F596A2-3D66-8459-A520-163F12488EE7}"/>
                  </a:ext>
                </a:extLst>
              </p:cNvPr>
              <p:cNvSpPr txBox="1"/>
              <p:nvPr/>
            </p:nvSpPr>
            <p:spPr>
              <a:xfrm>
                <a:off x="495917" y="4378875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Z-axis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C120D18-E9C8-AE29-E3BC-8A1959DBB946}"/>
                  </a:ext>
                </a:extLst>
              </p:cNvPr>
              <p:cNvSpPr/>
              <p:nvPr/>
            </p:nvSpPr>
            <p:spPr>
              <a:xfrm>
                <a:off x="855852" y="3265408"/>
                <a:ext cx="123555" cy="12355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75513A8-540E-113C-81C5-64927BA4DABA}"/>
                </a:ext>
              </a:extLst>
            </p:cNvPr>
            <p:cNvSpPr txBox="1"/>
            <p:nvPr/>
          </p:nvSpPr>
          <p:spPr>
            <a:xfrm>
              <a:off x="1002746" y="3350570"/>
              <a:ext cx="1770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solidFill>
                    <a:srgbClr val="0070C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หมุนแนวแกน </a:t>
              </a:r>
              <a:r>
                <a:rPr lang="en-US" sz="2400" dirty="0">
                  <a:solidFill>
                    <a:srgbClr val="0070C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378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9D23F-BD28-5748-BBAE-37A581B1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741" y="145878"/>
            <a:ext cx="2899271" cy="1004888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chemeClr val="tx1"/>
                </a:solidFill>
              </a:rPr>
              <a:t>Orientation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F5643-78D8-3847-B962-CE7B87FC5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th-TH" dirty="0"/>
                  <a:t>วิธีการใส่ค่า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 ใน </a:t>
                </a:r>
                <a:r>
                  <a:rPr lang="en-US" dirty="0"/>
                  <a:t>Rotation Matrix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th-TH" dirty="0"/>
                  <a:t>ตัวอักษรตัวที่สองคือแกนที่หมุน</a:t>
                </a:r>
              </a:p>
              <a:p>
                <a:r>
                  <a:rPr lang="th-TH" dirty="0"/>
                  <a:t>ตัวอักษรตัวแรกคือแกนอ้างอิง</a:t>
                </a:r>
                <a:endParaRPr lang="en-US" dirty="0"/>
              </a:p>
              <a:p>
                <a:r>
                  <a:rPr lang="th-TH" dirty="0"/>
                  <a:t>ถ้าหมุนแกนตัวเอง ค่าที่ได้ จึงเป็น </a:t>
                </a:r>
                <a:r>
                  <a:rPr lang="en-US" dirty="0"/>
                  <a:t>1 </a:t>
                </a:r>
                <a:r>
                  <a:rPr lang="th-TH" dirty="0"/>
                  <a:t>ที่เหลือเป็น </a:t>
                </a:r>
                <a:r>
                  <a:rPr lang="en-US" dirty="0"/>
                  <a:t>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F5643-78D8-3847-B962-CE7B87FC5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CF869F0-F4E5-A5FC-4CED-A070BD4CF5F3}"/>
              </a:ext>
            </a:extLst>
          </p:cNvPr>
          <p:cNvGrpSpPr/>
          <p:nvPr/>
        </p:nvGrpSpPr>
        <p:grpSpPr>
          <a:xfrm>
            <a:off x="847564" y="931966"/>
            <a:ext cx="1847138" cy="1240039"/>
            <a:chOff x="6238282" y="1438060"/>
            <a:chExt cx="1847138" cy="1240039"/>
          </a:xfrm>
        </p:grpSpPr>
        <p:cxnSp>
          <p:nvCxnSpPr>
            <p:cNvPr id="5" name="Curved Connector 19">
              <a:extLst>
                <a:ext uri="{FF2B5EF4-FFF2-40B4-BE49-F238E27FC236}">
                  <a16:creationId xmlns:a16="http://schemas.microsoft.com/office/drawing/2014/main" id="{D2B36861-FDD3-5E12-1620-9D8EF489E80A}"/>
                </a:ext>
              </a:extLst>
            </p:cNvPr>
            <p:cNvCxnSpPr/>
            <p:nvPr/>
          </p:nvCxnSpPr>
          <p:spPr>
            <a:xfrm rot="10800000" flipV="1">
              <a:off x="6238282" y="1738730"/>
              <a:ext cx="1224136" cy="34087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urved Connector 20">
              <a:extLst>
                <a:ext uri="{FF2B5EF4-FFF2-40B4-BE49-F238E27FC236}">
                  <a16:creationId xmlns:a16="http://schemas.microsoft.com/office/drawing/2014/main" id="{8690C5DC-431C-514C-FAF7-76C02FF40B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35540" y="2051221"/>
              <a:ext cx="924958" cy="32879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2507F2-284B-7B60-0B81-18D24C984C33}"/>
                </a:ext>
              </a:extLst>
            </p:cNvPr>
            <p:cNvSpPr txBox="1"/>
            <p:nvPr/>
          </p:nvSpPr>
          <p:spPr>
            <a:xfrm>
              <a:off x="7168181" y="1438060"/>
              <a:ext cx="917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i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แกนที่หมุน</a:t>
              </a:r>
              <a:endParaRPr lang="en-US" sz="2000" i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45EBE1B-0C77-C419-FA2C-EF569DB2463C}"/>
              </a:ext>
            </a:extLst>
          </p:cNvPr>
          <p:cNvGrpSpPr/>
          <p:nvPr/>
        </p:nvGrpSpPr>
        <p:grpSpPr>
          <a:xfrm>
            <a:off x="1119313" y="2020153"/>
            <a:ext cx="2089367" cy="891153"/>
            <a:chOff x="5997655" y="947017"/>
            <a:chExt cx="2089367" cy="891153"/>
          </a:xfrm>
        </p:grpSpPr>
        <p:cxnSp>
          <p:nvCxnSpPr>
            <p:cNvPr id="32" name="Curved Connector 28">
              <a:extLst>
                <a:ext uri="{FF2B5EF4-FFF2-40B4-BE49-F238E27FC236}">
                  <a16:creationId xmlns:a16="http://schemas.microsoft.com/office/drawing/2014/main" id="{0BB98B7F-4A40-1CA9-31F8-1F6CBEFA92BC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rot="10800000">
              <a:off x="5997655" y="947017"/>
              <a:ext cx="1170526" cy="691099"/>
            </a:xfrm>
            <a:prstGeom prst="curvedConnector3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29">
              <a:extLst>
                <a:ext uri="{FF2B5EF4-FFF2-40B4-BE49-F238E27FC236}">
                  <a16:creationId xmlns:a16="http://schemas.microsoft.com/office/drawing/2014/main" id="{07157804-4EF8-2EBB-FE58-085BBBDD9C5C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rot="10800000">
              <a:off x="6785643" y="1343663"/>
              <a:ext cx="382538" cy="29445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068445-0A61-11D1-784F-C19074B4E785}"/>
                </a:ext>
              </a:extLst>
            </p:cNvPr>
            <p:cNvSpPr txBox="1"/>
            <p:nvPr/>
          </p:nvSpPr>
          <p:spPr>
            <a:xfrm>
              <a:off x="7168181" y="1438060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i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แกนอ้างอิง</a:t>
              </a:r>
              <a:endParaRPr lang="en-US" sz="2000" i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C706E9-742B-F52A-8316-1BF473F31C4F}"/>
                  </a:ext>
                </a:extLst>
              </p:cNvPr>
              <p:cNvSpPr txBox="1"/>
              <p:nvPr/>
            </p:nvSpPr>
            <p:spPr>
              <a:xfrm>
                <a:off x="884523" y="2861141"/>
                <a:ext cx="2428093" cy="10398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h-TH" sz="2000" dirty="0"/>
                  <a:t>เช่น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th-TH" sz="2000" dirty="0"/>
                  <a:t> คือ แกน </a:t>
                </a:r>
                <a:r>
                  <a:rPr lang="en-US" sz="2000" dirty="0"/>
                  <a:t>y</a:t>
                </a:r>
                <a:r>
                  <a:rPr lang="th-TH" sz="2000" dirty="0"/>
                  <a:t> ที่หมุนแล้วเทียบกับแกนทาง </a:t>
                </a:r>
                <a:r>
                  <a:rPr lang="en-US" sz="2000" dirty="0"/>
                  <a:t>x </a:t>
                </a:r>
                <a:r>
                  <a:rPr lang="th-TH" sz="2000" dirty="0"/>
                  <a:t>เดิม</a:t>
                </a:r>
              </a:p>
              <a:p>
                <a:r>
                  <a:rPr lang="th-TH" sz="2000" dirty="0"/>
                  <a:t>ได้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C706E9-742B-F52A-8316-1BF473F3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23" y="2861141"/>
                <a:ext cx="2428093" cy="1039836"/>
              </a:xfrm>
              <a:prstGeom prst="rect">
                <a:avLst/>
              </a:prstGeom>
              <a:blipFill>
                <a:blip r:embed="rId4"/>
                <a:stretch>
                  <a:fillRect l="-2250" t="-3468" r="-500" b="-104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3948B2-2DED-1B26-1293-1049A06CE9C4}"/>
              </a:ext>
            </a:extLst>
          </p:cNvPr>
          <p:cNvCxnSpPr/>
          <p:nvPr/>
        </p:nvCxnSpPr>
        <p:spPr>
          <a:xfrm flipH="1">
            <a:off x="693450" y="1274831"/>
            <a:ext cx="54754" cy="11300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5C68B9-2915-1D37-5226-11FD39B6642F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89546" y="2401843"/>
            <a:ext cx="372981" cy="2989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E422B45-3439-7D26-15AE-0549695CB532}"/>
              </a:ext>
            </a:extLst>
          </p:cNvPr>
          <p:cNvGrpSpPr/>
          <p:nvPr/>
        </p:nvGrpSpPr>
        <p:grpSpPr>
          <a:xfrm>
            <a:off x="765458" y="769512"/>
            <a:ext cx="2399050" cy="1915362"/>
            <a:chOff x="6156176" y="1275606"/>
            <a:chExt cx="2399050" cy="191536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D1A2F79-8700-4A54-EFC0-2CD4201E4CEE}"/>
                </a:ext>
              </a:extLst>
            </p:cNvPr>
            <p:cNvGrpSpPr/>
            <p:nvPr/>
          </p:nvGrpSpPr>
          <p:grpSpPr>
            <a:xfrm>
              <a:off x="6156176" y="1275606"/>
              <a:ext cx="2399050" cy="1915362"/>
              <a:chOff x="473729" y="3003798"/>
              <a:chExt cx="2399050" cy="1915362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097651B-BEFA-0693-97C6-F83A2AD0DD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4" y="4632723"/>
                <a:ext cx="1224136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BD7BEEB-4FD6-022A-689F-2AC807C54B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3435845"/>
                <a:ext cx="0" cy="11968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3ABB2A9-CE4B-4D80-1A29-A7CD86158E2B}"/>
                  </a:ext>
                </a:extLst>
              </p:cNvPr>
              <p:cNvSpPr txBox="1"/>
              <p:nvPr/>
            </p:nvSpPr>
            <p:spPr>
              <a:xfrm>
                <a:off x="2051720" y="4395940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92D05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X-axis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3B5B43-D8B6-6015-A4C4-4608A3435750}"/>
                  </a:ext>
                </a:extLst>
              </p:cNvPr>
              <p:cNvSpPr txBox="1"/>
              <p:nvPr/>
            </p:nvSpPr>
            <p:spPr>
              <a:xfrm>
                <a:off x="473729" y="300379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Y-axis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8217D9F-3AE7-13DE-300C-6E3C24284702}"/>
                  </a:ext>
                </a:extLst>
              </p:cNvPr>
              <p:cNvSpPr/>
              <p:nvPr/>
            </p:nvSpPr>
            <p:spPr>
              <a:xfrm>
                <a:off x="769982" y="4562512"/>
                <a:ext cx="123555" cy="12355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9BC7690-03EF-43B5-2219-050E80FB9436}"/>
                </a:ext>
              </a:extLst>
            </p:cNvPr>
            <p:cNvGrpSpPr/>
            <p:nvPr/>
          </p:nvGrpSpPr>
          <p:grpSpPr>
            <a:xfrm rot="20514446">
              <a:off x="6246612" y="1548322"/>
              <a:ext cx="1281738" cy="1250222"/>
              <a:chOff x="769982" y="3435845"/>
              <a:chExt cx="1281738" cy="1250222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612D8A3-5CC6-7049-8D7A-D3D083E78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4" y="4632723"/>
                <a:ext cx="1224136" cy="0"/>
              </a:xfrm>
              <a:prstGeom prst="straightConnector1">
                <a:avLst/>
              </a:prstGeom>
              <a:ln w="38100">
                <a:solidFill>
                  <a:srgbClr val="92D050">
                    <a:alpha val="65098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0535DA9-0385-A64B-BCB2-6BF55E4AB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3435845"/>
                <a:ext cx="0" cy="1196878"/>
              </a:xfrm>
              <a:prstGeom prst="straightConnector1">
                <a:avLst/>
              </a:prstGeom>
              <a:ln w="38100">
                <a:solidFill>
                  <a:srgbClr val="FF0000">
                    <a:alpha val="65098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7EA8B20-39C8-6607-864C-FA18E8A83433}"/>
                  </a:ext>
                </a:extLst>
              </p:cNvPr>
              <p:cNvSpPr/>
              <p:nvPr/>
            </p:nvSpPr>
            <p:spPr>
              <a:xfrm>
                <a:off x="769982" y="4562512"/>
                <a:ext cx="123555" cy="123555"/>
              </a:xfrm>
              <a:prstGeom prst="ellipse">
                <a:avLst/>
              </a:prstGeom>
              <a:ln>
                <a:solidFill>
                  <a:srgbClr val="000000">
                    <a:alpha val="69804"/>
                  </a:srgb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402EFB8-7CC2-E121-9150-C5846597BAAC}"/>
                </a:ext>
              </a:extLst>
            </p:cNvPr>
            <p:cNvSpPr/>
            <p:nvPr/>
          </p:nvSpPr>
          <p:spPr>
            <a:xfrm>
              <a:off x="6876256" y="2763699"/>
              <a:ext cx="114520" cy="253591"/>
            </a:xfrm>
            <a:prstGeom prst="arc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E52B6128-6DF4-B2EB-F88E-28DA27D0949E}"/>
                </a:ext>
              </a:extLst>
            </p:cNvPr>
            <p:cNvSpPr/>
            <p:nvPr/>
          </p:nvSpPr>
          <p:spPr>
            <a:xfrm rot="16200000">
              <a:off x="6444043" y="2307813"/>
              <a:ext cx="114520" cy="253591"/>
            </a:xfrm>
            <a:prstGeom prst="arc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Curved Connector 44">
            <a:extLst>
              <a:ext uri="{FF2B5EF4-FFF2-40B4-BE49-F238E27FC236}">
                <a16:creationId xmlns:a16="http://schemas.microsoft.com/office/drawing/2014/main" id="{0831DFDE-09A4-D3C9-91F9-F7B240E527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6236" y="2492380"/>
            <a:ext cx="459930" cy="3087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91E2CB-A82E-031E-12C8-4392B9C8DB7E}"/>
              </a:ext>
            </a:extLst>
          </p:cNvPr>
          <p:cNvGrpSpPr/>
          <p:nvPr/>
        </p:nvGrpSpPr>
        <p:grpSpPr>
          <a:xfrm>
            <a:off x="174313" y="2011811"/>
            <a:ext cx="1284220" cy="400647"/>
            <a:chOff x="5565031" y="2517905"/>
            <a:chExt cx="1284220" cy="400647"/>
          </a:xfrm>
        </p:grpSpPr>
        <p:cxnSp>
          <p:nvCxnSpPr>
            <p:cNvPr id="55" name="Curved Connector 47">
              <a:extLst>
                <a:ext uri="{FF2B5EF4-FFF2-40B4-BE49-F238E27FC236}">
                  <a16:creationId xmlns:a16="http://schemas.microsoft.com/office/drawing/2014/main" id="{68C75856-0631-5D87-AC00-0F0BDACFBB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5201" y="2517905"/>
              <a:ext cx="590293" cy="21391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urved Connector 50">
              <a:extLst>
                <a:ext uri="{FF2B5EF4-FFF2-40B4-BE49-F238E27FC236}">
                  <a16:creationId xmlns:a16="http://schemas.microsoft.com/office/drawing/2014/main" id="{40029488-F7D3-AB32-DF7F-FA4E9F80D3EB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01" y="2731726"/>
              <a:ext cx="1004050" cy="1274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143C7F5-9F0E-6525-A54E-5E27E6C0FC4B}"/>
                    </a:ext>
                  </a:extLst>
                </p:cNvPr>
                <p:cNvSpPr/>
                <p:nvPr/>
              </p:nvSpPr>
              <p:spPr>
                <a:xfrm>
                  <a:off x="5565031" y="2518442"/>
                  <a:ext cx="40697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75F245B-913D-0D47-A31C-DE23A118D6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031" y="2518442"/>
                  <a:ext cx="406970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6881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38ADA-B99F-5F49-B883-32EEF441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en-US" sz="3300" dirty="0">
                <a:solidFill>
                  <a:schemeClr val="tx1"/>
                </a:solidFill>
              </a:rPr>
              <a:t>Rotation Matrix (Z)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DCC9E49F-7940-5949-A5CA-A4554EDD26D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793928" y="234412"/>
                <a:ext cx="4133850" cy="2176911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DCC9E49F-7940-5949-A5CA-A4554EDD26D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3928" y="234412"/>
                <a:ext cx="4133850" cy="2176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108CEB3-0F77-195B-6740-9A0522669188}"/>
              </a:ext>
            </a:extLst>
          </p:cNvPr>
          <p:cNvGrpSpPr/>
          <p:nvPr/>
        </p:nvGrpSpPr>
        <p:grpSpPr>
          <a:xfrm>
            <a:off x="5028743" y="1849395"/>
            <a:ext cx="2399050" cy="1915362"/>
            <a:chOff x="6156176" y="1275606"/>
            <a:chExt cx="2399050" cy="191536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8E8B9AE-C11B-F62E-B78F-C0D34A95346E}"/>
                </a:ext>
              </a:extLst>
            </p:cNvPr>
            <p:cNvGrpSpPr/>
            <p:nvPr/>
          </p:nvGrpSpPr>
          <p:grpSpPr>
            <a:xfrm>
              <a:off x="6156176" y="1275606"/>
              <a:ext cx="2399050" cy="1915362"/>
              <a:chOff x="473729" y="3003798"/>
              <a:chExt cx="2399050" cy="1915362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71F6F4F-38B8-D872-55C5-A8231DE26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4" y="4632723"/>
                <a:ext cx="1224136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6AEE7BA-4303-CF99-94E4-FABC8E180D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3435845"/>
                <a:ext cx="0" cy="11968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03FD4D8-8B47-0D0A-3B76-D29B7D18A526}"/>
                  </a:ext>
                </a:extLst>
              </p:cNvPr>
              <p:cNvSpPr txBox="1"/>
              <p:nvPr/>
            </p:nvSpPr>
            <p:spPr>
              <a:xfrm>
                <a:off x="2051720" y="4395940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92D05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X-axis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CF4984C-76F0-7D56-38AE-65289987D1FA}"/>
                  </a:ext>
                </a:extLst>
              </p:cNvPr>
              <p:cNvSpPr txBox="1"/>
              <p:nvPr/>
            </p:nvSpPr>
            <p:spPr>
              <a:xfrm>
                <a:off x="473729" y="300379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Y-axis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08F526E-B701-7FBC-F598-3DFB22CFA54A}"/>
                  </a:ext>
                </a:extLst>
              </p:cNvPr>
              <p:cNvSpPr/>
              <p:nvPr/>
            </p:nvSpPr>
            <p:spPr>
              <a:xfrm>
                <a:off x="769982" y="4562512"/>
                <a:ext cx="123555" cy="12355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F41FF71-5A28-8F7F-9DB7-0E2052B1B9E9}"/>
                </a:ext>
              </a:extLst>
            </p:cNvPr>
            <p:cNvGrpSpPr/>
            <p:nvPr/>
          </p:nvGrpSpPr>
          <p:grpSpPr>
            <a:xfrm rot="20514446">
              <a:off x="6246612" y="1548322"/>
              <a:ext cx="1281738" cy="1250222"/>
              <a:chOff x="769982" y="3435845"/>
              <a:chExt cx="1281738" cy="1250222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4300476-1ABD-F1C5-8357-96BFC0480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4" y="4632723"/>
                <a:ext cx="1224136" cy="0"/>
              </a:xfrm>
              <a:prstGeom prst="straightConnector1">
                <a:avLst/>
              </a:prstGeom>
              <a:ln w="38100">
                <a:solidFill>
                  <a:srgbClr val="92D050">
                    <a:alpha val="65098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9788837-D266-EBC2-2D3C-0815322B2E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3435845"/>
                <a:ext cx="0" cy="1196878"/>
              </a:xfrm>
              <a:prstGeom prst="straightConnector1">
                <a:avLst/>
              </a:prstGeom>
              <a:ln w="38100">
                <a:solidFill>
                  <a:srgbClr val="FF0000">
                    <a:alpha val="65098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2982D12-2632-EFE0-C65D-7DC9583A323A}"/>
                  </a:ext>
                </a:extLst>
              </p:cNvPr>
              <p:cNvSpPr/>
              <p:nvPr/>
            </p:nvSpPr>
            <p:spPr>
              <a:xfrm>
                <a:off x="769982" y="4562512"/>
                <a:ext cx="123555" cy="123555"/>
              </a:xfrm>
              <a:prstGeom prst="ellipse">
                <a:avLst/>
              </a:prstGeom>
              <a:ln>
                <a:solidFill>
                  <a:srgbClr val="000000">
                    <a:alpha val="69804"/>
                  </a:srgb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6BD34C30-E536-4662-0BA3-05256F762C59}"/>
                </a:ext>
              </a:extLst>
            </p:cNvPr>
            <p:cNvSpPr/>
            <p:nvPr/>
          </p:nvSpPr>
          <p:spPr>
            <a:xfrm>
              <a:off x="6876256" y="2763699"/>
              <a:ext cx="114520" cy="253591"/>
            </a:xfrm>
            <a:prstGeom prst="arc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DC894B24-9BA7-1CA5-2348-0F5A49D8E364}"/>
                </a:ext>
              </a:extLst>
            </p:cNvPr>
            <p:cNvSpPr/>
            <p:nvPr/>
          </p:nvSpPr>
          <p:spPr>
            <a:xfrm rot="16200000">
              <a:off x="6444043" y="2307813"/>
              <a:ext cx="114520" cy="253591"/>
            </a:xfrm>
            <a:prstGeom prst="arc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0B9725-F67E-AB27-8B8D-1FF52A3BF8A5}"/>
              </a:ext>
            </a:extLst>
          </p:cNvPr>
          <p:cNvGrpSpPr/>
          <p:nvPr/>
        </p:nvGrpSpPr>
        <p:grpSpPr>
          <a:xfrm>
            <a:off x="4464602" y="3077673"/>
            <a:ext cx="1284220" cy="400647"/>
            <a:chOff x="5565031" y="2517905"/>
            <a:chExt cx="1284220" cy="400647"/>
          </a:xfrm>
        </p:grpSpPr>
        <p:cxnSp>
          <p:nvCxnSpPr>
            <p:cNvPr id="60" name="Curved Connector 18">
              <a:extLst>
                <a:ext uri="{FF2B5EF4-FFF2-40B4-BE49-F238E27FC236}">
                  <a16:creationId xmlns:a16="http://schemas.microsoft.com/office/drawing/2014/main" id="{80EB0270-F3E0-2441-F934-77ACD17D0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5201" y="2517905"/>
              <a:ext cx="590293" cy="21391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urved Connector 19">
              <a:extLst>
                <a:ext uri="{FF2B5EF4-FFF2-40B4-BE49-F238E27FC236}">
                  <a16:creationId xmlns:a16="http://schemas.microsoft.com/office/drawing/2014/main" id="{9EDE2DE1-67C4-F9A0-76BF-B5070CD46DDF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01" y="2731726"/>
              <a:ext cx="1004050" cy="1274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F3D0637-FECE-44C0-C9BC-542B730F7F17}"/>
                    </a:ext>
                  </a:extLst>
                </p:cNvPr>
                <p:cNvSpPr/>
                <p:nvPr/>
              </p:nvSpPr>
              <p:spPr>
                <a:xfrm>
                  <a:off x="5565031" y="2518442"/>
                  <a:ext cx="40697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353E527-11EA-0444-9ABF-C6725F3BF0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031" y="2518442"/>
                  <a:ext cx="40697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146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38ADA-B99F-5F49-B883-32EEF441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en-US" sz="3300" dirty="0">
                <a:solidFill>
                  <a:schemeClr val="tx1"/>
                </a:solidFill>
              </a:rPr>
              <a:t>Rotation Matrix (Y)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DCC9E49F-7940-5949-A5CA-A4554EDD26D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793928" y="234412"/>
                <a:ext cx="4133850" cy="2176911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DCC9E49F-7940-5949-A5CA-A4554EDD26D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3928" y="234412"/>
                <a:ext cx="4133850" cy="2176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09D8630-ECD0-373C-2A99-8640B3FBB19B}"/>
              </a:ext>
            </a:extLst>
          </p:cNvPr>
          <p:cNvGrpSpPr/>
          <p:nvPr/>
        </p:nvGrpSpPr>
        <p:grpSpPr>
          <a:xfrm>
            <a:off x="4575080" y="2132765"/>
            <a:ext cx="2918716" cy="1828927"/>
            <a:chOff x="2785405" y="2914990"/>
            <a:chExt cx="2918716" cy="18289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6EEEF5-F6EC-1BBC-67B6-74B1B3BEE97B}"/>
                </a:ext>
              </a:extLst>
            </p:cNvPr>
            <p:cNvGrpSpPr/>
            <p:nvPr/>
          </p:nvGrpSpPr>
          <p:grpSpPr>
            <a:xfrm>
              <a:off x="3304494" y="2950857"/>
              <a:ext cx="2399627" cy="1793060"/>
              <a:chOff x="495917" y="3109035"/>
              <a:chExt cx="2399627" cy="179306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DB5201-8391-A4E1-5A22-1DCCB4FE4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517" y="3319060"/>
                <a:ext cx="1224136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EC3177E-2F94-1A1B-FC74-05E485808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517" y="3319060"/>
                <a:ext cx="0" cy="12187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8E7F1D-E666-0882-17D8-11CF4153FC77}"/>
                  </a:ext>
                </a:extLst>
              </p:cNvPr>
              <p:cNvSpPr txBox="1"/>
              <p:nvPr/>
            </p:nvSpPr>
            <p:spPr>
              <a:xfrm>
                <a:off x="2074485" y="3109035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92D05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X-axis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BD76AB-6360-415D-8F1A-14CA77E6F9F3}"/>
                  </a:ext>
                </a:extLst>
              </p:cNvPr>
              <p:cNvSpPr txBox="1"/>
              <p:nvPr/>
            </p:nvSpPr>
            <p:spPr>
              <a:xfrm>
                <a:off x="495917" y="4378875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Z-axis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2E0F945-32B0-FF00-B9E5-1AFD4B7A44FA}"/>
                  </a:ext>
                </a:extLst>
              </p:cNvPr>
              <p:cNvSpPr/>
              <p:nvPr/>
            </p:nvSpPr>
            <p:spPr>
              <a:xfrm>
                <a:off x="855852" y="3265408"/>
                <a:ext cx="123555" cy="12355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D8A9C1-77ED-00E1-2A96-BA386D0747ED}"/>
                </a:ext>
              </a:extLst>
            </p:cNvPr>
            <p:cNvGrpSpPr/>
            <p:nvPr/>
          </p:nvGrpSpPr>
          <p:grpSpPr>
            <a:xfrm rot="20611285">
              <a:off x="3818063" y="2914990"/>
              <a:ext cx="1277801" cy="1272392"/>
              <a:chOff x="855852" y="3265408"/>
              <a:chExt cx="1277801" cy="127239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C662DEE-BD9B-A3CC-466C-99425F28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517" y="3319060"/>
                <a:ext cx="1224136" cy="0"/>
              </a:xfrm>
              <a:prstGeom prst="straightConnector1">
                <a:avLst/>
              </a:prstGeom>
              <a:ln w="38100">
                <a:solidFill>
                  <a:srgbClr val="92D050">
                    <a:alpha val="65098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3DFD774-3E32-963D-88CF-F228F98F8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517" y="3319060"/>
                <a:ext cx="0" cy="1218740"/>
              </a:xfrm>
              <a:prstGeom prst="straightConnector1">
                <a:avLst/>
              </a:prstGeom>
              <a:ln w="38100">
                <a:solidFill>
                  <a:srgbClr val="000000">
                    <a:alpha val="65098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29E3A2-A1FD-ABC6-AE48-2004E650F577}"/>
                  </a:ext>
                </a:extLst>
              </p:cNvPr>
              <p:cNvSpPr/>
              <p:nvPr/>
            </p:nvSpPr>
            <p:spPr>
              <a:xfrm>
                <a:off x="855852" y="3265408"/>
                <a:ext cx="123555" cy="12355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01EF7AF4-2222-BAC8-3334-24DB9491F954}"/>
                </a:ext>
              </a:extLst>
            </p:cNvPr>
            <p:cNvSpPr/>
            <p:nvPr/>
          </p:nvSpPr>
          <p:spPr>
            <a:xfrm>
              <a:off x="4135013" y="3022556"/>
              <a:ext cx="114520" cy="253591"/>
            </a:xfrm>
            <a:prstGeom prst="arc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DAD36260-1C64-06C7-9DAD-D9D81D27DCE5}"/>
                </a:ext>
              </a:extLst>
            </p:cNvPr>
            <p:cNvSpPr/>
            <p:nvPr/>
          </p:nvSpPr>
          <p:spPr>
            <a:xfrm rot="5400000">
              <a:off x="3683346" y="3529423"/>
              <a:ext cx="114520" cy="253591"/>
            </a:xfrm>
            <a:prstGeom prst="arc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A82783B-D288-6621-F612-5F7AB1DB33A3}"/>
                </a:ext>
              </a:extLst>
            </p:cNvPr>
            <p:cNvGrpSpPr/>
            <p:nvPr/>
          </p:nvGrpSpPr>
          <p:grpSpPr>
            <a:xfrm>
              <a:off x="2785405" y="3095904"/>
              <a:ext cx="1286765" cy="530719"/>
              <a:chOff x="5551336" y="2844883"/>
              <a:chExt cx="1286765" cy="530719"/>
            </a:xfrm>
          </p:grpSpPr>
          <p:cxnSp>
            <p:nvCxnSpPr>
              <p:cNvPr id="11" name="Curved Connector 40">
                <a:extLst>
                  <a:ext uri="{FF2B5EF4-FFF2-40B4-BE49-F238E27FC236}">
                    <a16:creationId xmlns:a16="http://schemas.microsoft.com/office/drawing/2014/main" id="{7C0C4F7A-C028-F12F-8356-1B242437BCA2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5958306" y="3175547"/>
                <a:ext cx="653230" cy="20005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41">
                <a:extLst>
                  <a:ext uri="{FF2B5EF4-FFF2-40B4-BE49-F238E27FC236}">
                    <a16:creationId xmlns:a16="http://schemas.microsoft.com/office/drawing/2014/main" id="{6FB93D3A-F779-1609-13D9-77399506EB14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5958306" y="2844883"/>
                <a:ext cx="879795" cy="33066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9902B0A-0895-1813-5634-E82D0510EBCB}"/>
                      </a:ext>
                    </a:extLst>
                  </p:cNvPr>
                  <p:cNvSpPr/>
                  <p:nvPr/>
                </p:nvSpPr>
                <p:spPr>
                  <a:xfrm>
                    <a:off x="5551336" y="2975492"/>
                    <a:ext cx="40697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E0D3BB8A-29E3-784A-9503-34E2F7DC59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336" y="2975492"/>
                    <a:ext cx="406970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45416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38ADA-B99F-5F49-B883-32EEF441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en-US" sz="3300" dirty="0">
                <a:solidFill>
                  <a:schemeClr val="tx1"/>
                </a:solidFill>
              </a:rPr>
              <a:t>Rotation Matrix (X)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DCC9E49F-7940-5949-A5CA-A4554EDD26D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793928" y="234412"/>
                <a:ext cx="4133850" cy="2176911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DCC9E49F-7940-5949-A5CA-A4554EDD26D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3928" y="234412"/>
                <a:ext cx="4133850" cy="2176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CBC07EF-5DE7-662B-8EFA-6D2D525DAAF6}"/>
              </a:ext>
            </a:extLst>
          </p:cNvPr>
          <p:cNvGrpSpPr/>
          <p:nvPr/>
        </p:nvGrpSpPr>
        <p:grpSpPr>
          <a:xfrm>
            <a:off x="4565729" y="1933186"/>
            <a:ext cx="2963191" cy="1915362"/>
            <a:chOff x="2639707" y="2850536"/>
            <a:chExt cx="2963191" cy="1915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1752BF-5A70-EECD-EF14-124ED0DD07BC}"/>
                </a:ext>
              </a:extLst>
            </p:cNvPr>
            <p:cNvGrpSpPr/>
            <p:nvPr/>
          </p:nvGrpSpPr>
          <p:grpSpPr>
            <a:xfrm>
              <a:off x="3203848" y="2850536"/>
              <a:ext cx="2399050" cy="1915362"/>
              <a:chOff x="6156176" y="1275606"/>
              <a:chExt cx="2399050" cy="191536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90D016-694C-560E-8900-FA976E84E0C3}"/>
                  </a:ext>
                </a:extLst>
              </p:cNvPr>
              <p:cNvGrpSpPr/>
              <p:nvPr/>
            </p:nvGrpSpPr>
            <p:grpSpPr>
              <a:xfrm>
                <a:off x="6156176" y="1275606"/>
                <a:ext cx="2399050" cy="1915362"/>
                <a:chOff x="473729" y="3003798"/>
                <a:chExt cx="2399050" cy="1915362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F61903E1-9348-9014-6126-26EBD2A2F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4632723"/>
                  <a:ext cx="1224136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B0680FE7-AF65-8D46-14E9-0C2D82C39C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35845"/>
                  <a:ext cx="0" cy="1196878"/>
                </a:xfrm>
                <a:prstGeom prst="straightConnector1">
                  <a:avLst/>
                </a:prstGeom>
                <a:ln w="3810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ED2783-C11A-8790-9D39-55F9264C52A0}"/>
                    </a:ext>
                  </a:extLst>
                </p:cNvPr>
                <p:cNvSpPr txBox="1"/>
                <p:nvPr/>
              </p:nvSpPr>
              <p:spPr>
                <a:xfrm>
                  <a:off x="2051720" y="4395940"/>
                  <a:ext cx="8210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FF000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Y-axis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18943AE-284A-5095-318A-9024589A779B}"/>
                    </a:ext>
                  </a:extLst>
                </p:cNvPr>
                <p:cNvSpPr txBox="1"/>
                <p:nvPr/>
              </p:nvSpPr>
              <p:spPr>
                <a:xfrm>
                  <a:off x="473729" y="3003798"/>
                  <a:ext cx="8210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Z-axis</a:t>
                  </a: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018E586-20A2-C306-37B0-B3F091A4107F}"/>
                    </a:ext>
                  </a:extLst>
                </p:cNvPr>
                <p:cNvSpPr/>
                <p:nvPr/>
              </p:nvSpPr>
              <p:spPr>
                <a:xfrm>
                  <a:off x="769982" y="4562512"/>
                  <a:ext cx="123555" cy="12355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8776E3-E583-36F6-C66E-41178D1548C6}"/>
                  </a:ext>
                </a:extLst>
              </p:cNvPr>
              <p:cNvGrpSpPr/>
              <p:nvPr/>
            </p:nvGrpSpPr>
            <p:grpSpPr>
              <a:xfrm rot="20514446">
                <a:off x="6246612" y="1548322"/>
                <a:ext cx="1281738" cy="1250222"/>
                <a:chOff x="769982" y="3435845"/>
                <a:chExt cx="1281738" cy="1250222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54ADAA74-D9C7-C697-173F-6B2C818C7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4632723"/>
                  <a:ext cx="1224136" cy="0"/>
                </a:xfrm>
                <a:prstGeom prst="straightConnector1">
                  <a:avLst/>
                </a:prstGeom>
                <a:ln w="38100">
                  <a:solidFill>
                    <a:srgbClr val="FF0000">
                      <a:alpha val="65098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337AA074-BAA7-D18D-CC06-002AAA4D5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35845"/>
                  <a:ext cx="0" cy="1196878"/>
                </a:xfrm>
                <a:prstGeom prst="straightConnector1">
                  <a:avLst/>
                </a:prstGeom>
                <a:ln w="38100">
                  <a:solidFill>
                    <a:srgbClr val="000000">
                      <a:alpha val="65098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BA76512-5187-5EBE-A163-A1913BB8B0E6}"/>
                    </a:ext>
                  </a:extLst>
                </p:cNvPr>
                <p:cNvSpPr/>
                <p:nvPr/>
              </p:nvSpPr>
              <p:spPr>
                <a:xfrm>
                  <a:off x="769982" y="4562512"/>
                  <a:ext cx="123555" cy="123555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0000">
                      <a:alpha val="69804"/>
                    </a:srgb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0DB3258-C88B-24EA-213D-21BC42C00CE2}"/>
                  </a:ext>
                </a:extLst>
              </p:cNvPr>
              <p:cNvSpPr/>
              <p:nvPr/>
            </p:nvSpPr>
            <p:spPr>
              <a:xfrm>
                <a:off x="6876256" y="2763699"/>
                <a:ext cx="114520" cy="253591"/>
              </a:xfrm>
              <a:prstGeom prst="arc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B8536D5-FA9B-0363-1CD8-9290E3E85E19}"/>
                  </a:ext>
                </a:extLst>
              </p:cNvPr>
              <p:cNvSpPr/>
              <p:nvPr/>
            </p:nvSpPr>
            <p:spPr>
              <a:xfrm rot="16200000">
                <a:off x="6444043" y="2307813"/>
                <a:ext cx="114520" cy="253591"/>
              </a:xfrm>
              <a:prstGeom prst="arc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5E4DEC-E558-3DA8-FF6F-53EA8B2AB025}"/>
                </a:ext>
              </a:extLst>
            </p:cNvPr>
            <p:cNvGrpSpPr/>
            <p:nvPr/>
          </p:nvGrpSpPr>
          <p:grpSpPr>
            <a:xfrm>
              <a:off x="2639707" y="4078814"/>
              <a:ext cx="1284220" cy="400647"/>
              <a:chOff x="5565031" y="2517905"/>
              <a:chExt cx="1284220" cy="400647"/>
            </a:xfrm>
          </p:grpSpPr>
          <p:cxnSp>
            <p:nvCxnSpPr>
              <p:cNvPr id="7" name="Curved Connector 18">
                <a:extLst>
                  <a:ext uri="{FF2B5EF4-FFF2-40B4-BE49-F238E27FC236}">
                    <a16:creationId xmlns:a16="http://schemas.microsoft.com/office/drawing/2014/main" id="{94A7702F-C151-B78D-746E-D70A700CF3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5201" y="2517905"/>
                <a:ext cx="590293" cy="21391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19">
                <a:extLst>
                  <a:ext uri="{FF2B5EF4-FFF2-40B4-BE49-F238E27FC236}">
                    <a16:creationId xmlns:a16="http://schemas.microsoft.com/office/drawing/2014/main" id="{C711A7B4-C018-8011-FDE3-0ACB35149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5201" y="2731726"/>
                <a:ext cx="1004050" cy="12747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98A532B8-F2BC-406E-A491-69BD10C26F11}"/>
                      </a:ext>
                    </a:extLst>
                  </p:cNvPr>
                  <p:cNvSpPr/>
                  <p:nvPr/>
                </p:nvSpPr>
                <p:spPr>
                  <a:xfrm>
                    <a:off x="5565031" y="2518442"/>
                    <a:ext cx="40697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3353E527-11EA-0444-9ABF-C6725F3BF0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5031" y="2518442"/>
                    <a:ext cx="406970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25023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804006-101D-4F64-B355-23096AAA7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F2C4BC-2412-4B5C-B484-720B5981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FD6677A-DA06-4AE8-BB1A-F5D8DAEA7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95A3004-D2D9-428D-A694-8B00AAA5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A39D583-C5D7-4848-8DA9-B241540D2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B2EBD675-802F-4CF7-BD90-19F74557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6EC98CD-B318-4626-A663-8A60DCEE8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310F35-7B86-428D-AE44-A20C68B5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F3B32EC-F7CB-4A1C-9E97-8BBD5A1AF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AE0FEF-EB48-4703-BA62-75B77929A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A9BD6B8-CCA8-49A3-B87B-AE9C91CDE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A83C38E-8767-4A44-99CA-8C29F30EE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2EF4BA0-DD24-4017-BC83-80C7539FD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BC7DD6C-DD8A-4248-9DFD-86B7D20AF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B6CEECEA-280C-4164-90FF-3513DB5B4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450BBA4-C6C4-4254-9E26-82EA8EFB2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F5AF05D-ADE5-40B5-9BEA-DBA47987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33D2228-29F5-40AC-A2A9-554D1A17D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964607D-A248-46AB-8BD7-8F54F8FAA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B316575A-7DD2-4E9A-8DD8-6F3FD7C2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FADEB75-5A76-45E6-A771-FD313172B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8EEBD9F-7254-4078-83DA-35B26F29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7069F13-F943-48F9-9D12-7A0FDEE09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DA2559-D208-4654-A8D6-0EAB57A6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DCC9694-A5B4-4C87-B30C-10315BA95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A235B99A-CFD8-4244-8588-63B2E3A74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C576FEE-B34E-4CD2-8D8E-48BBDB738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A001AD-4E14-884D-9B8E-B9966C35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1768793"/>
            <a:ext cx="2624234" cy="1840257"/>
          </a:xfrm>
        </p:spPr>
        <p:txBody>
          <a:bodyPr>
            <a:normAutofit/>
          </a:bodyPr>
          <a:lstStyle/>
          <a:p>
            <a:r>
              <a:rPr lang="en-US" dirty="0"/>
              <a:t>Frame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9E2E22C-03FB-C74D-99FD-C1FA4B40CD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56" b="2"/>
          <a:stretch/>
        </p:blipFill>
        <p:spPr>
          <a:xfrm>
            <a:off x="3835510" y="604824"/>
            <a:ext cx="2294690" cy="1785134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EB7FB9-1B57-8245-97C2-FE6EA13C2B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19" r="5078" b="2"/>
          <a:stretch/>
        </p:blipFill>
        <p:spPr>
          <a:xfrm>
            <a:off x="6248162" y="603027"/>
            <a:ext cx="2294689" cy="1785135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DD94-7E4D-BA42-ABF4-F4B9100A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835" y="2754301"/>
            <a:ext cx="4711405" cy="1784554"/>
          </a:xfrm>
        </p:spPr>
        <p:txBody>
          <a:bodyPr>
            <a:normAutofit fontScale="77500" lnSpcReduction="20000"/>
          </a:bodyPr>
          <a:lstStyle/>
          <a:p>
            <a:r>
              <a:rPr lang="th-TH" sz="1700"/>
              <a:t>แกนอ้างอิง เพื่อใช้ในการอ้างอิงตำแหน่งจุดเทียบแกนอ้างอิงนี้</a:t>
            </a:r>
          </a:p>
          <a:p>
            <a:r>
              <a:rPr lang="en-US" sz="1700"/>
              <a:t>Frame </a:t>
            </a:r>
            <a:r>
              <a:rPr lang="th-TH" sz="1700"/>
              <a:t>สามารถเทียบ </a:t>
            </a:r>
            <a:r>
              <a:rPr lang="en-US" sz="1700"/>
              <a:t>co-ordinate </a:t>
            </a:r>
            <a:r>
              <a:rPr lang="th-TH" sz="1700"/>
              <a:t>กับ</a:t>
            </a:r>
            <a:r>
              <a:rPr lang="en-US" sz="1700"/>
              <a:t> Frame </a:t>
            </a:r>
            <a:r>
              <a:rPr lang="th-TH" sz="1700" err="1"/>
              <a:t>อื่นๆ</a:t>
            </a:r>
            <a:r>
              <a:rPr lang="th-TH" sz="1700"/>
              <a:t> ได้</a:t>
            </a:r>
            <a:endParaRPr lang="en-US" sz="1700"/>
          </a:p>
          <a:p>
            <a:r>
              <a:rPr lang="th-TH" sz="1700"/>
              <a:t>ต้องใช้ </a:t>
            </a:r>
            <a:r>
              <a:rPr lang="en-US" sz="1700"/>
              <a:t>Translation </a:t>
            </a:r>
            <a:r>
              <a:rPr lang="th-TH" sz="1700"/>
              <a:t>และ </a:t>
            </a:r>
            <a:r>
              <a:rPr lang="en-US" sz="1700"/>
              <a:t>Rotation Matrix </a:t>
            </a:r>
            <a:r>
              <a:rPr lang="th-TH" sz="1700"/>
              <a:t>ทั้งสองอย่างเพื่อสร้าง </a:t>
            </a:r>
            <a:r>
              <a:rPr lang="en-US" sz="1700"/>
              <a:t>Frame</a:t>
            </a:r>
            <a:endParaRPr lang="th-TH" sz="1700"/>
          </a:p>
          <a:p>
            <a:r>
              <a:rPr lang="th-TH" sz="1700"/>
              <a:t>ใช้เพื่ออ้างอิงตำแหน่งในกลุ่มเดียวกัน หรือเชื่อมโยง </a:t>
            </a:r>
            <a:r>
              <a:rPr lang="en-US" sz="1700"/>
              <a:t>Frame </a:t>
            </a:r>
            <a:r>
              <a:rPr lang="th-TH" sz="1700"/>
              <a:t>ซึ่งกันและกัน</a:t>
            </a:r>
            <a:r>
              <a:rPr lang="en-US" sz="1700"/>
              <a:t> </a:t>
            </a:r>
            <a:r>
              <a:rPr lang="th-TH" sz="1700"/>
              <a:t>เช่น</a:t>
            </a:r>
          </a:p>
          <a:p>
            <a:pPr lvl="1"/>
            <a:r>
              <a:rPr lang="en-US" sz="1700"/>
              <a:t>Frame </a:t>
            </a:r>
            <a:r>
              <a:rPr lang="th-TH" sz="1700"/>
              <a:t>สำหรับข้อมูล ตำแหน่งสิ่งของ</a:t>
            </a:r>
          </a:p>
          <a:p>
            <a:pPr lvl="1"/>
            <a:r>
              <a:rPr lang="en-US" sz="1700"/>
              <a:t>Frame </a:t>
            </a:r>
            <a:r>
              <a:rPr lang="th-TH" sz="1700"/>
              <a:t>สำหรับแกนหมุนหุ่นยนต์ในแต่ละแกน</a:t>
            </a:r>
          </a:p>
        </p:txBody>
      </p:sp>
    </p:spTree>
    <p:extLst>
      <p:ext uri="{BB962C8B-B14F-4D97-AF65-F5344CB8AC3E}">
        <p14:creationId xmlns:p14="http://schemas.microsoft.com/office/powerpoint/2010/main" val="1968037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26253-ED61-AD45-9C3F-6814BAB5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วิธีการใช้งาน </a:t>
            </a:r>
            <a:r>
              <a:rPr lang="en-US" sz="3300">
                <a:solidFill>
                  <a:schemeClr val="tx1"/>
                </a:solidFill>
              </a:rPr>
              <a:t>Frame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CCFF4-E56D-FD49-B3E4-C5B38A0B47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th-TH"/>
                  <a:t>ตำแหน่ง </a:t>
                </a:r>
                <a:r>
                  <a:rPr lang="en-US"/>
                  <a:t>Position </a:t>
                </a:r>
                <a:r>
                  <a:rPr lang="th-TH"/>
                  <a:t>ใน </a:t>
                </a:r>
                <a:r>
                  <a:rPr lang="en-US"/>
                  <a:t>Frame</a:t>
                </a:r>
                <a:r>
                  <a:rPr lang="th-TH"/>
                  <a:t> </a:t>
                </a:r>
                <a:r>
                  <a:rPr lang="en-US"/>
                  <a:t>B </a:t>
                </a:r>
                <a:r>
                  <a:rPr lang="th-TH"/>
                  <a:t>เป็น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</m:oMath>
                </a14:m>
                <a:endParaRPr lang="th-TH"/>
              </a:p>
              <a:p>
                <a:r>
                  <a:rPr lang="th-TH"/>
                  <a:t>ทิศทาง </a:t>
                </a:r>
                <a:r>
                  <a:rPr lang="en-US"/>
                  <a:t>Rotation </a:t>
                </a:r>
                <a:r>
                  <a:rPr lang="th-TH"/>
                  <a:t>ของ </a:t>
                </a:r>
                <a:r>
                  <a:rPr lang="en-US"/>
                  <a:t>Frame B </a:t>
                </a:r>
                <a:r>
                  <a:rPr lang="th-TH"/>
                  <a:t>ไปที่ </a:t>
                </a:r>
                <a:r>
                  <a:rPr lang="en-US"/>
                  <a:t>Frame A</a:t>
                </a:r>
                <a:r>
                  <a:rPr lang="th-TH"/>
                  <a:t> คือ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</m:oMath>
                </a14:m>
                <a:endParaRPr lang="en-US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sPre>
                    </m:oMath>
                  </m:oMathPara>
                </a14:m>
                <a:endParaRPr lang="th-TH"/>
              </a:p>
              <a:p>
                <a:r>
                  <a:rPr lang="en-US"/>
                  <a:t>Position </a:t>
                </a:r>
                <a:r>
                  <a:rPr lang="th-TH"/>
                  <a:t>ใหม่</a:t>
                </a:r>
                <a:r>
                  <a:rPr lang="en-US"/>
                  <a:t> </a:t>
                </a:r>
                <a:r>
                  <a:rPr lang="th-TH"/>
                  <a:t>ที่ </a:t>
                </a:r>
                <a:r>
                  <a:rPr lang="en-US"/>
                  <a:t>Frame A</a:t>
                </a:r>
                <a:r>
                  <a:rPr lang="th-TH"/>
                  <a:t> </a:t>
                </a:r>
                <a:r>
                  <a:rPr lang="en-US"/>
                  <a:t> </a:t>
                </a:r>
                <a:r>
                  <a:rPr lang="th-TH"/>
                  <a:t>คือ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Pre>
                            <m:sPre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sPre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sPre>
                    </m:oMath>
                  </m:oMathPara>
                </a14:m>
                <a:endParaRPr lang="en-US"/>
              </a:p>
              <a:p>
                <a:r>
                  <a:rPr lang="th-TH"/>
                  <a:t>คำนวณย้อนกลับ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CCFF4-E56D-FD49-B3E4-C5B38A0B4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22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3CC2C-8E9A-471B-B0C9-B5694D0C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คุณสมบัติของเวคเตอร์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3D4BD-5D96-42D4-8C24-61B49542F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Magnitude of vector</a:t>
                </a:r>
                <a:r>
                  <a:rPr lang="th-TH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rad>
                  </m:oMath>
                </a14:m>
                <a:endParaRPr lang="th-TH"/>
              </a:p>
              <a:p>
                <a:r>
                  <a:rPr lang="en-US"/>
                  <a:t>Ex: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=11.180</m:t>
                    </m:r>
                  </m:oMath>
                </a14:m>
                <a:endParaRPr lang="en-US"/>
              </a:p>
              <a:p>
                <a:r>
                  <a:rPr lang="en-US"/>
                  <a:t>Unit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Ex: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3, 4, 10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11.180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=(0.268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,0.358,0.894)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3D4BD-5D96-42D4-8C24-61B49542F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435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ACF6E-6092-0F4D-A78F-ECD77C59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วิธีการใช้งาน </a:t>
            </a:r>
            <a:r>
              <a:rPr lang="en-US" sz="3300">
                <a:solidFill>
                  <a:schemeClr val="tx1"/>
                </a:solidFill>
              </a:rPr>
              <a:t>Frame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16D5C-B6D9-3B47-8A21-609DEC8131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Rule of Inverse Rotation Matrix:</a:t>
                </a:r>
              </a:p>
              <a:p>
                <a:pPr lvl="1"/>
                <a:r>
                  <a:rPr lang="en-US" dirty="0"/>
                  <a:t>Transpose of Rotation Matrix = Inverse Matrix</a:t>
                </a:r>
                <a:endParaRPr lang="en-US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Pre>
                          <m:sPre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sPre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Pre>
                          <m:sPre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sPre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th-TH" dirty="0"/>
                  <a:t>เฟรมใหม่ มีการเปลี่ยน </a:t>
                </a:r>
                <a:r>
                  <a:rPr lang="en-US" dirty="0"/>
                  <a:t>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16D5C-B6D9-3B47-8A21-609DEC813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467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83645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518982"/>
            <a:ext cx="5821442" cy="400729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207" y="1546378"/>
            <a:ext cx="5219585" cy="1246856"/>
          </a:xfrm>
        </p:spPr>
        <p:txBody>
          <a:bodyPr>
            <a:normAutofit/>
          </a:bodyPr>
          <a:lstStyle/>
          <a:p>
            <a:r>
              <a:rPr lang="th-TH" sz="3600"/>
              <a:t>ตัวอย่างของ </a:t>
            </a:r>
            <a:r>
              <a:rPr lang="en-US" sz="3600"/>
              <a:t>Position, Orientation </a:t>
            </a:r>
            <a:r>
              <a:rPr lang="th-TH" sz="3600"/>
              <a:t>และ </a:t>
            </a:r>
            <a:r>
              <a:rPr lang="en-US" sz="3600"/>
              <a:t>Frame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F6F90-46D7-6245-BD20-2EC5DC7F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59" y="209076"/>
            <a:ext cx="2899271" cy="1636838"/>
          </a:xfrm>
        </p:spPr>
        <p:txBody>
          <a:bodyPr>
            <a:normAutofit/>
          </a:bodyPr>
          <a:lstStyle/>
          <a:p>
            <a:pPr algn="r"/>
            <a:r>
              <a:rPr lang="th-TH" sz="3300" dirty="0">
                <a:solidFill>
                  <a:schemeClr val="tx1"/>
                </a:solidFill>
              </a:rPr>
              <a:t>ตัวอย่าง</a:t>
            </a:r>
            <a:r>
              <a:rPr lang="en-US" sz="3300" dirty="0">
                <a:solidFill>
                  <a:schemeClr val="tx1"/>
                </a:solidFill>
              </a:rPr>
              <a:t> 1</a:t>
            </a:r>
            <a:r>
              <a:rPr lang="th-TH" sz="3300" dirty="0">
                <a:solidFill>
                  <a:schemeClr val="tx1"/>
                </a:solidFill>
              </a:rPr>
              <a:t> การใช้งาน </a:t>
            </a:r>
            <a:r>
              <a:rPr lang="en-US" sz="3300" dirty="0">
                <a:solidFill>
                  <a:schemeClr val="tx1"/>
                </a:solidFill>
              </a:rPr>
              <a:t>Frame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F846B-D62B-5B47-B0BC-E89759D655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th-TH"/>
                  <a:t>วัตถุบนเฟรม </a:t>
                </a:r>
                <a:r>
                  <a:rPr lang="en-US"/>
                  <a:t>B </a:t>
                </a:r>
                <a:r>
                  <a:rPr lang="th-TH"/>
                  <a:t>อยู่ที่ ตำแหน่ง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th-TH"/>
                  <a:t>เฟรม </a:t>
                </a:r>
                <a:r>
                  <a:rPr lang="en-US"/>
                  <a:t>B </a:t>
                </a:r>
                <a:r>
                  <a:rPr lang="th-TH"/>
                  <a:t>หมุนไปจากเฟรม </a:t>
                </a:r>
                <a:r>
                  <a:rPr lang="en-US"/>
                  <a:t>A </a:t>
                </a:r>
                <a:r>
                  <a:rPr lang="th-TH"/>
                  <a:t>เป็นมุม </a:t>
                </a:r>
                <a:r>
                  <a:rPr lang="en-US"/>
                  <a:t>30 </a:t>
                </a:r>
                <a:r>
                  <a:rPr lang="th-TH"/>
                  <a:t>องศา จงหาตำแหน่งใหม่บนเฟรม </a:t>
                </a:r>
                <a:r>
                  <a:rPr lang="en-US"/>
                  <a:t>A</a:t>
                </a:r>
              </a:p>
              <a:p>
                <a:pPr marL="0" indent="0">
                  <a:buNone/>
                </a:pPr>
                <a:r>
                  <a:rPr lang="en-US"/>
                  <a:t>Rotation Matrix B </a:t>
                </a:r>
                <a:r>
                  <a:rPr lang="th-TH"/>
                  <a:t>ในเฟรม </a:t>
                </a:r>
                <a:r>
                  <a:rPr lang="en-US"/>
                  <a:t>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/>
              </a:p>
              <a:p>
                <a:pPr marL="0" indent="0">
                  <a:buNone/>
                </a:pPr>
                <a:r>
                  <a:rPr lang="th-TH"/>
                  <a:t>ตำแหน่งวัตถุ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th-TH"/>
                  <a:t>ดังนั้น ตำแหน่งวัตถุ บนเฟรม </a:t>
                </a:r>
                <a:r>
                  <a:rPr lang="en-US"/>
                  <a:t>A </a:t>
                </a:r>
                <a:r>
                  <a:rPr lang="th-TH"/>
                  <a:t>คือ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F846B-D62B-5B47-B0BC-E89759D65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 t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C7720CE-FE5A-ED77-6B7B-492DA16C07CD}"/>
              </a:ext>
            </a:extLst>
          </p:cNvPr>
          <p:cNvGrpSpPr/>
          <p:nvPr/>
        </p:nvGrpSpPr>
        <p:grpSpPr>
          <a:xfrm>
            <a:off x="373688" y="1470597"/>
            <a:ext cx="2324441" cy="2661128"/>
            <a:chOff x="4815234" y="2171678"/>
            <a:chExt cx="2324441" cy="266112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2883AF7-7904-6D37-D3B3-B7B180014E0E}"/>
                </a:ext>
              </a:extLst>
            </p:cNvPr>
            <p:cNvGrpSpPr/>
            <p:nvPr/>
          </p:nvGrpSpPr>
          <p:grpSpPr>
            <a:xfrm>
              <a:off x="5652120" y="3363838"/>
              <a:ext cx="1487555" cy="1468968"/>
              <a:chOff x="6246612" y="1548322"/>
              <a:chExt cx="1487555" cy="146896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2E022E9-2E3D-1078-C271-AA4B12808CB9}"/>
                  </a:ext>
                </a:extLst>
              </p:cNvPr>
              <p:cNvGrpSpPr/>
              <p:nvPr/>
            </p:nvGrpSpPr>
            <p:grpSpPr>
              <a:xfrm>
                <a:off x="6452429" y="1707653"/>
                <a:ext cx="1281738" cy="1250222"/>
                <a:chOff x="769982" y="3435845"/>
                <a:chExt cx="1281738" cy="1250222"/>
              </a:xfrm>
            </p:grpSpPr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1B7BB64-90A9-5E21-1A61-DBE43EB6A4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4632723"/>
                  <a:ext cx="1224136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30FD326A-7E1F-6D1E-2924-DD3947E67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35845"/>
                  <a:ext cx="0" cy="119687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30FF9DD-8C41-2AEF-C113-AEC95C215BE5}"/>
                    </a:ext>
                  </a:extLst>
                </p:cNvPr>
                <p:cNvSpPr/>
                <p:nvPr/>
              </p:nvSpPr>
              <p:spPr>
                <a:xfrm>
                  <a:off x="769982" y="4562512"/>
                  <a:ext cx="123555" cy="12355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49115CD-F1CA-742E-45DD-523C2B6767BB}"/>
                  </a:ext>
                </a:extLst>
              </p:cNvPr>
              <p:cNvGrpSpPr/>
              <p:nvPr/>
            </p:nvGrpSpPr>
            <p:grpSpPr>
              <a:xfrm rot="20514446">
                <a:off x="6246612" y="1548322"/>
                <a:ext cx="1281738" cy="1250222"/>
                <a:chOff x="769982" y="3435845"/>
                <a:chExt cx="1281738" cy="1250222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8CF91C8F-B38A-4CF6-50F5-BFEDB7079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4632723"/>
                  <a:ext cx="1224136" cy="0"/>
                </a:xfrm>
                <a:prstGeom prst="straightConnector1">
                  <a:avLst/>
                </a:prstGeom>
                <a:ln w="38100">
                  <a:solidFill>
                    <a:srgbClr val="92D050">
                      <a:alpha val="65098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4BC8751-4D94-FD67-ED33-8785C3AE5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35845"/>
                  <a:ext cx="0" cy="1196878"/>
                </a:xfrm>
                <a:prstGeom prst="straightConnector1">
                  <a:avLst/>
                </a:prstGeom>
                <a:ln w="38100">
                  <a:solidFill>
                    <a:srgbClr val="FF0000">
                      <a:alpha val="65098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A52CBA8-BD87-7472-BF07-749A65A56788}"/>
                    </a:ext>
                  </a:extLst>
                </p:cNvPr>
                <p:cNvSpPr/>
                <p:nvPr/>
              </p:nvSpPr>
              <p:spPr>
                <a:xfrm>
                  <a:off x="769982" y="4562512"/>
                  <a:ext cx="123555" cy="123555"/>
                </a:xfrm>
                <a:prstGeom prst="ellipse">
                  <a:avLst/>
                </a:prstGeom>
                <a:ln>
                  <a:solidFill>
                    <a:srgbClr val="000000">
                      <a:alpha val="69804"/>
                    </a:srgb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45D90A1E-734E-B55E-9F78-711A83AF849A}"/>
                  </a:ext>
                </a:extLst>
              </p:cNvPr>
              <p:cNvSpPr/>
              <p:nvPr/>
            </p:nvSpPr>
            <p:spPr>
              <a:xfrm>
                <a:off x="6876256" y="2763699"/>
                <a:ext cx="114520" cy="253591"/>
              </a:xfrm>
              <a:prstGeom prst="arc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F3485938-EF23-47DE-5E43-2A201006E557}"/>
                  </a:ext>
                </a:extLst>
              </p:cNvPr>
              <p:cNvSpPr/>
              <p:nvPr/>
            </p:nvSpPr>
            <p:spPr>
              <a:xfrm rot="16200000">
                <a:off x="6444043" y="2307813"/>
                <a:ext cx="114520" cy="253591"/>
              </a:xfrm>
              <a:prstGeom prst="arc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BEF7F2A-4507-EA19-ABAC-6610527F58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5131" y="2571750"/>
              <a:ext cx="699751" cy="2141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1267C88-EFC7-DCE3-6E00-512145054FBD}"/>
                    </a:ext>
                  </a:extLst>
                </p:cNvPr>
                <p:cNvSpPr/>
                <p:nvPr/>
              </p:nvSpPr>
              <p:spPr>
                <a:xfrm>
                  <a:off x="4815234" y="2171678"/>
                  <a:ext cx="602344" cy="4316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DB98451-E440-634B-89FD-EBF4BAD93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234" y="2171678"/>
                  <a:ext cx="602344" cy="4316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26A048F-9BF6-BC6A-D384-4A87C351D3D7}"/>
                    </a:ext>
                  </a:extLst>
                </p:cNvPr>
                <p:cNvSpPr/>
                <p:nvPr/>
              </p:nvSpPr>
              <p:spPr>
                <a:xfrm>
                  <a:off x="5605639" y="2995235"/>
                  <a:ext cx="6183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EFBCAB9-B466-BC46-B130-718462E46E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639" y="2995235"/>
                  <a:ext cx="61837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2C34C99-18BC-953B-FCE0-DEAA759DA942}"/>
                    </a:ext>
                  </a:extLst>
                </p:cNvPr>
                <p:cNvSpPr/>
                <p:nvPr/>
              </p:nvSpPr>
              <p:spPr>
                <a:xfrm>
                  <a:off x="5096515" y="3778898"/>
                  <a:ext cx="629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7A7BA4F-04FA-7E48-B5A5-356AF8136C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515" y="3778898"/>
                  <a:ext cx="629147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5530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D57A-0D03-4CD9-AB3A-9ABB5421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ตัวอย่าง</a:t>
            </a:r>
            <a:r>
              <a:rPr lang="en-US" sz="3300">
                <a:solidFill>
                  <a:schemeClr val="tx1"/>
                </a:solidFill>
              </a:rPr>
              <a:t> 2 </a:t>
            </a:r>
            <a:r>
              <a:rPr lang="th-TH" sz="3300">
                <a:solidFill>
                  <a:schemeClr val="tx1"/>
                </a:solidFill>
              </a:rPr>
              <a:t>การนำไปใช้ร่วมกับหุ่นยนต์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A329-096A-420B-AE97-6C6E0562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73" y="720090"/>
            <a:ext cx="4133850" cy="3128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หุ่นยนต์ สามแกน มีความยาว </a:t>
            </a:r>
            <a:r>
              <a:rPr lang="en-US" dirty="0"/>
              <a:t>Link 1,2,3</a:t>
            </a:r>
            <a:r>
              <a:rPr lang="th-TH" dirty="0"/>
              <a:t> คือ </a:t>
            </a:r>
            <a:r>
              <a:rPr lang="en-US" dirty="0"/>
              <a:t>24, 30, 12 mm </a:t>
            </a:r>
            <a:r>
              <a:rPr lang="th-TH" dirty="0"/>
              <a:t>ตามลำดับ</a:t>
            </a:r>
            <a:endParaRPr lang="en-US" dirty="0"/>
          </a:p>
          <a:p>
            <a:pPr marL="0" indent="0">
              <a:buNone/>
            </a:pPr>
            <a:r>
              <a:rPr lang="th-TH" dirty="0"/>
              <a:t>แต่ละแกนวางตัวบน </a:t>
            </a:r>
            <a:r>
              <a:rPr lang="en-US" dirty="0"/>
              <a:t>world coordinate </a:t>
            </a:r>
            <a:r>
              <a:rPr lang="th-TH" dirty="0"/>
              <a:t>แบบตามรูป จงหา </a:t>
            </a:r>
            <a:r>
              <a:rPr lang="en-US" dirty="0"/>
              <a:t>Position </a:t>
            </a:r>
            <a:r>
              <a:rPr lang="th-TH" dirty="0"/>
              <a:t>สุดท้ายของปลายแขนหุ่นยนต์ในแต่ละแกน อ้างอิง </a:t>
            </a:r>
            <a:r>
              <a:rPr lang="en-US" dirty="0"/>
              <a:t>world coordinate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83622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77CB0-C80E-2141-B215-26749044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วิธีทำ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73E2-EC15-404E-AA19-078BB4AA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05" y="587681"/>
            <a:ext cx="4133850" cy="916758"/>
          </a:xfrm>
        </p:spPr>
        <p:txBody>
          <a:bodyPr>
            <a:normAutofit/>
          </a:bodyPr>
          <a:lstStyle/>
          <a:p>
            <a:r>
              <a:rPr lang="th-TH" dirty="0"/>
              <a:t>กำหนด </a:t>
            </a:r>
            <a:r>
              <a:rPr lang="en-US" dirty="0"/>
              <a:t>Frame </a:t>
            </a:r>
            <a:r>
              <a:rPr lang="th-TH" dirty="0"/>
              <a:t>ของแต่ละแกนของแขนหุ่นยนต์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6FC6F0-717D-B4A1-4303-34F228775566}"/>
              </a:ext>
            </a:extLst>
          </p:cNvPr>
          <p:cNvGrpSpPr/>
          <p:nvPr/>
        </p:nvGrpSpPr>
        <p:grpSpPr>
          <a:xfrm>
            <a:off x="4033302" y="1347614"/>
            <a:ext cx="3554373" cy="3059353"/>
            <a:chOff x="2122527" y="1400102"/>
            <a:chExt cx="4298439" cy="375137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408B37-8614-50A3-C121-760935A990BA}"/>
                </a:ext>
              </a:extLst>
            </p:cNvPr>
            <p:cNvGrpSpPr/>
            <p:nvPr/>
          </p:nvGrpSpPr>
          <p:grpSpPr>
            <a:xfrm>
              <a:off x="2607422" y="2729739"/>
              <a:ext cx="2662480" cy="2421734"/>
              <a:chOff x="659981" y="3257370"/>
              <a:chExt cx="1902987" cy="1730915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D921C0B-C644-EA5A-2A0B-876A2D12A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5" y="4632723"/>
                <a:ext cx="1446344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06BEE11-641E-0BEE-996F-62393B249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3484275"/>
                <a:ext cx="0" cy="11484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5030D4-0837-FC63-4F88-10E6B6741CC8}"/>
                  </a:ext>
                </a:extLst>
              </p:cNvPr>
              <p:cNvSpPr txBox="1"/>
              <p:nvPr/>
            </p:nvSpPr>
            <p:spPr>
              <a:xfrm>
                <a:off x="2227620" y="4465065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92D05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X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9DA8567-0E42-0DBC-BCD8-DE73F1B2BECC}"/>
                  </a:ext>
                </a:extLst>
              </p:cNvPr>
              <p:cNvSpPr txBox="1"/>
              <p:nvPr/>
            </p:nvSpPr>
            <p:spPr>
              <a:xfrm>
                <a:off x="659981" y="3257370"/>
                <a:ext cx="316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Y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4FE2E4-03FC-1A2D-7332-3438FC49973E}"/>
                </a:ext>
              </a:extLst>
            </p:cNvPr>
            <p:cNvGrpSpPr/>
            <p:nvPr/>
          </p:nvGrpSpPr>
          <p:grpSpPr>
            <a:xfrm>
              <a:off x="2122527" y="1400102"/>
              <a:ext cx="4298439" cy="3572493"/>
              <a:chOff x="2122527" y="1400102"/>
              <a:chExt cx="4298439" cy="3572493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338B535-B13B-28CB-9BD6-9F8EA7AB0C54}"/>
                  </a:ext>
                </a:extLst>
              </p:cNvPr>
              <p:cNvGrpSpPr/>
              <p:nvPr/>
            </p:nvGrpSpPr>
            <p:grpSpPr>
              <a:xfrm>
                <a:off x="2450870" y="1560184"/>
                <a:ext cx="2553178" cy="3412411"/>
                <a:chOff x="2450870" y="1999443"/>
                <a:chExt cx="1824864" cy="2438994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FDEA00B4-A82B-4642-6AE8-39110864AD7A}"/>
                    </a:ext>
                  </a:extLst>
                </p:cNvPr>
                <p:cNvGrpSpPr/>
                <p:nvPr/>
              </p:nvGrpSpPr>
              <p:grpSpPr>
                <a:xfrm>
                  <a:off x="2450870" y="4010072"/>
                  <a:ext cx="629489" cy="428365"/>
                  <a:chOff x="2450870" y="3795889"/>
                  <a:chExt cx="629489" cy="428365"/>
                </a:xfrm>
              </p:grpSpPr>
              <p:sp>
                <p:nvSpPr>
                  <p:cNvPr id="62" name="Snip Same Side Corner Rectangle 15">
                    <a:extLst>
                      <a:ext uri="{FF2B5EF4-FFF2-40B4-BE49-F238E27FC236}">
                        <a16:creationId xmlns:a16="http://schemas.microsoft.com/office/drawing/2014/main" id="{9353896E-F440-A9EF-4F8F-85AA60D7475B}"/>
                      </a:ext>
                    </a:extLst>
                  </p:cNvPr>
                  <p:cNvSpPr/>
                  <p:nvPr/>
                </p:nvSpPr>
                <p:spPr>
                  <a:xfrm>
                    <a:off x="2450870" y="3795889"/>
                    <a:ext cx="629489" cy="428365"/>
                  </a:xfrm>
                  <a:prstGeom prst="snip2SameRect">
                    <a:avLst>
                      <a:gd name="adj1" fmla="val 49677"/>
                      <a:gd name="adj2" fmla="val 0"/>
                    </a:avLst>
                  </a:prstGeom>
                  <a:solidFill>
                    <a:srgbClr val="FFC000">
                      <a:alpha val="6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9855FB89-1B5B-0690-BE8E-5D45599E1CD8}"/>
                      </a:ext>
                    </a:extLst>
                  </p:cNvPr>
                  <p:cNvSpPr/>
                  <p:nvPr/>
                </p:nvSpPr>
                <p:spPr>
                  <a:xfrm>
                    <a:off x="2657602" y="3876277"/>
                    <a:ext cx="216024" cy="216024"/>
                  </a:xfrm>
                  <a:prstGeom prst="ellipse">
                    <a:avLst/>
                  </a:prstGeom>
                  <a:solidFill>
                    <a:srgbClr val="FFFFFF">
                      <a:alpha val="29804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7E9F2AC-1935-B070-85A5-A6F769403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61246" y="3700922"/>
                  <a:ext cx="586618" cy="50562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FCC3A88-B1AC-E302-E553-F995DA313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52233" y="2764817"/>
                  <a:ext cx="132709" cy="936105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835264B-04E8-B9C5-37A8-BDF3D355C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97134" y="2413624"/>
                  <a:ext cx="778600" cy="360039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B94578B-3E11-07B4-8B9C-53A8F5931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47864" y="3106431"/>
                  <a:ext cx="648072" cy="5944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98DED730-CE75-2B27-BE24-74E5DD4D31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97134" y="1999443"/>
                  <a:ext cx="66754" cy="7742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4C85230-F211-943A-7F54-F9D5F3DBE258}"/>
                  </a:ext>
                </a:extLst>
              </p:cNvPr>
              <p:cNvGrpSpPr/>
              <p:nvPr/>
            </p:nvGrpSpPr>
            <p:grpSpPr>
              <a:xfrm rot="19127120">
                <a:off x="2417058" y="3537163"/>
                <a:ext cx="1008798" cy="931559"/>
                <a:chOff x="827584" y="3484275"/>
                <a:chExt cx="1446345" cy="1148448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63D3CFD5-86F3-0CBF-9CC1-A1229D29A3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5" y="4632723"/>
                  <a:ext cx="1446344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1E8445C7-2D8E-A326-427E-A68238BCB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84275"/>
                  <a:ext cx="0" cy="11484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A12C25E-DE4F-15C1-2A56-ED230F1A7A10}"/>
                  </a:ext>
                </a:extLst>
              </p:cNvPr>
              <p:cNvGrpSpPr/>
              <p:nvPr/>
            </p:nvGrpSpPr>
            <p:grpSpPr>
              <a:xfrm rot="16671180">
                <a:off x="2723846" y="2816937"/>
                <a:ext cx="1053480" cy="1077484"/>
                <a:chOff x="827584" y="3484275"/>
                <a:chExt cx="1446345" cy="1148448"/>
              </a:xfrm>
            </p:grpSpPr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8025BD9-8480-9236-D976-C44223D69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5" y="4632723"/>
                  <a:ext cx="1446344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BFF41D98-2744-2343-4A02-CBC1F0B5C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84275"/>
                  <a:ext cx="0" cy="11484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4E5D826-EE5F-7445-CA47-7D5F064A29D7}"/>
                  </a:ext>
                </a:extLst>
              </p:cNvPr>
              <p:cNvGrpSpPr/>
              <p:nvPr/>
            </p:nvGrpSpPr>
            <p:grpSpPr>
              <a:xfrm rot="20105640">
                <a:off x="3634131" y="1400102"/>
                <a:ext cx="1053480" cy="1077484"/>
                <a:chOff x="827584" y="3484275"/>
                <a:chExt cx="1446345" cy="1148448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9FF7000-8D0D-ADAA-8F06-D3EDCE59D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5" y="4632723"/>
                  <a:ext cx="1446344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76423CD7-0F29-C839-751C-678AC9A81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84275"/>
                  <a:ext cx="0" cy="11484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F42CD0C-F653-A34B-A841-63811529281A}"/>
                  </a:ext>
                </a:extLst>
              </p:cNvPr>
              <p:cNvSpPr txBox="1"/>
              <p:nvPr/>
            </p:nvSpPr>
            <p:spPr>
              <a:xfrm>
                <a:off x="2122527" y="4164488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{1}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162A05-3DD9-499F-7EDE-5A5B42331306}"/>
                  </a:ext>
                </a:extLst>
              </p:cNvPr>
              <p:cNvSpPr txBox="1"/>
              <p:nvPr/>
            </p:nvSpPr>
            <p:spPr>
              <a:xfrm>
                <a:off x="3950418" y="4149711"/>
                <a:ext cx="24705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{0}=world coordinate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EBF9F8F-86FC-818E-1990-0B17FD9173A7}"/>
                  </a:ext>
                </a:extLst>
              </p:cNvPr>
              <p:cNvSpPr txBox="1"/>
              <p:nvPr/>
            </p:nvSpPr>
            <p:spPr>
              <a:xfrm>
                <a:off x="3149127" y="3429331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{2}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F4D99-167A-C957-E55C-1F023FD37891}"/>
                  </a:ext>
                </a:extLst>
              </p:cNvPr>
              <p:cNvSpPr txBox="1"/>
              <p:nvPr/>
            </p:nvSpPr>
            <p:spPr>
              <a:xfrm>
                <a:off x="3924162" y="2063415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{3}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7646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8B76C-7CA6-3143-A1F6-E7F25ADA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วิธีทำ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174F5-D062-EA46-AF86-DF66FF5EA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th-TH" sz="1200"/>
                  <a:t>กำหนด </a:t>
                </a:r>
                <a:r>
                  <a:rPr lang="en-US" sz="1200"/>
                  <a:t>Position </a:t>
                </a:r>
                <a:r>
                  <a:rPr lang="th-TH" sz="1200"/>
                  <a:t>ของแต่ละแกน</a:t>
                </a:r>
                <a:endParaRPr lang="en-US" sz="12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/>
              </a:p>
              <a:p>
                <a:r>
                  <a:rPr lang="th-TH" sz="1200"/>
                  <a:t>กำหนด </a:t>
                </a:r>
                <a:r>
                  <a:rPr lang="en-US" sz="1200"/>
                  <a:t>Orientation </a:t>
                </a:r>
                <a:r>
                  <a:rPr lang="th-TH" sz="1200"/>
                  <a:t>ของแต่ละเฟรม</a:t>
                </a:r>
                <a:endParaRPr lang="en-US" sz="12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/>
                  <a:t>	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b="0"/>
              </a:p>
              <a:p>
                <a:pPr marL="0" indent="0">
                  <a:buNone/>
                </a:pPr>
                <a:r>
                  <a:rPr lang="en-US" sz="1200"/>
                  <a:t>	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/>
              </a:p>
              <a:p>
                <a:pPr marL="0" indent="0">
                  <a:buNone/>
                </a:pPr>
                <a:endParaRPr lang="en-US" sz="12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174F5-D062-EA46-AF86-DF66FF5EA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87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1D504-2D29-ED47-AED5-37D85B7B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วิธีทำ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B36D6-5EC3-964C-AE99-4800DF500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th-TH" dirty="0"/>
                  <a:t>เปลี่ยน </a:t>
                </a:r>
                <a:r>
                  <a:rPr lang="en-US" dirty="0"/>
                  <a:t>Orientation </a:t>
                </a:r>
                <a:r>
                  <a:rPr lang="th-TH" dirty="0"/>
                  <a:t>แต่ละเฟรม ให้อ้างอิง </a:t>
                </a:r>
                <a:r>
                  <a:rPr lang="en-US" dirty="0"/>
                  <a:t>Frame {0}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966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966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B36D6-5EC3-964C-AE99-4800DF500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34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05F73-9DBC-DE4F-AD1E-C5C6AF41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วิธีทำ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3721A-993E-374B-B8BA-75E8FE7DB1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957760" cy="3128458"/>
              </a:xfrm>
            </p:spPr>
            <p:txBody>
              <a:bodyPr>
                <a:normAutofit/>
              </a:bodyPr>
              <a:lstStyle/>
              <a:p>
                <a:r>
                  <a:rPr lang="th-TH" dirty="0"/>
                  <a:t>หาตำแหน่งจุดปลายของ </a:t>
                </a:r>
                <a:r>
                  <a:rPr lang="en-US" dirty="0"/>
                  <a:t>Link 1 </a:t>
                </a:r>
                <a:r>
                  <a:rPr lang="th-TH" dirty="0"/>
                  <a:t>เทียบกับ </a:t>
                </a:r>
                <a:r>
                  <a:rPr lang="en-US" dirty="0"/>
                  <a:t>world coordinate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th-TH" dirty="0"/>
                  <a:t>หาตำแหน่งจุดปลาย </a:t>
                </a:r>
                <a:r>
                  <a:rPr lang="en-US" dirty="0"/>
                  <a:t>Link 2 </a:t>
                </a:r>
                <a:r>
                  <a:rPr lang="th-TH" dirty="0"/>
                  <a:t>เทียบกับ </a:t>
                </a:r>
                <a:r>
                  <a:rPr lang="en-US" dirty="0"/>
                  <a:t>world coordinate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sPre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sPre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770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741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3721A-993E-374B-B8BA-75E8FE7DB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957760" cy="3128458"/>
              </a:xfrm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311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4775D-7B33-3B4F-B8E4-64490A4C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วิธีทำ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F48D8-E06F-E64A-8D6E-550B6332C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888708" cy="3128458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th-TH" dirty="0"/>
                  <a:t>หาตำแหน่งจุดปลาย </a:t>
                </a:r>
                <a:r>
                  <a:rPr lang="en-US" dirty="0"/>
                  <a:t>Link 3 </a:t>
                </a:r>
                <a:r>
                  <a:rPr lang="th-TH" dirty="0"/>
                  <a:t>เทียบกับ </a:t>
                </a:r>
                <a:r>
                  <a:rPr lang="en-US" dirty="0"/>
                  <a:t>world coordinate</a:t>
                </a:r>
                <a:br>
                  <a:rPr lang="en-US" dirty="0"/>
                </a:b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741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F48D8-E06F-E64A-8D6E-550B6332C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888708" cy="3128458"/>
              </a:xfrm>
              <a:blipFill>
                <a:blip r:embed="rId3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09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6C169-A0E0-42E9-81A1-797C1F9F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คุณสมบัติของเวคเตอร์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83EAD-F1A9-446F-A0F4-AFD09EBBF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Negative Vector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th-TH" dirty="0"/>
              </a:p>
              <a:p>
                <a:r>
                  <a:rPr lang="en-US" dirty="0"/>
                  <a:t>Parallel Vector </a:t>
                </a:r>
                <a:r>
                  <a:rPr lang="th-TH" dirty="0" err="1"/>
                  <a:t>เวคเตอร์</a:t>
                </a:r>
                <a:r>
                  <a:rPr lang="th-TH" dirty="0"/>
                  <a:t>ที่มีระยะห่างเท่ากันตลอด</a:t>
                </a:r>
                <a:endParaRPr lang="en-US" dirty="0"/>
              </a:p>
              <a:p>
                <a:r>
                  <a:rPr lang="en-US" dirty="0"/>
                  <a:t>Vector Addition</a:t>
                </a:r>
                <a:r>
                  <a:rPr lang="th-TH" dirty="0"/>
                  <a:t> การบวก</a:t>
                </a:r>
                <a:r>
                  <a:rPr lang="th-TH" dirty="0" err="1"/>
                  <a:t>เวคเตอร์</a:t>
                </a:r>
                <a:endParaRPr lang="th-TH" dirty="0"/>
              </a:p>
              <a:p>
                <a:pPr lvl="1"/>
                <a:r>
                  <a:rPr lang="th-TH" dirty="0" err="1"/>
                  <a:t>เวคเตอร์</a:t>
                </a:r>
                <a:r>
                  <a:rPr lang="th-TH" dirty="0"/>
                  <a:t>มิติเดียวกัน สามารถบวกกันได้</a:t>
                </a:r>
              </a:p>
              <a:p>
                <a:pPr marL="457200" lvl="1" indent="0">
                  <a:buNone/>
                </a:pPr>
                <a:r>
                  <a:rPr lang="th-TH" dirty="0"/>
                  <a:t>	</a:t>
                </a:r>
                <a:r>
                  <a:rPr lang="en-US" dirty="0"/>
                  <a:t> Ex: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th-TH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83EAD-F1A9-446F-A0F4-AFD09EBBF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7373" y="720090"/>
                <a:ext cx="4133850" cy="31284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90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6C169-A0E0-42E9-81A1-797C1F9F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>
            <a:normAutofit/>
          </a:bodyPr>
          <a:lstStyle/>
          <a:p>
            <a:pPr algn="r"/>
            <a:r>
              <a:rPr lang="th-TH" sz="3300">
                <a:solidFill>
                  <a:schemeClr val="tx1"/>
                </a:solidFill>
              </a:rPr>
              <a:t>คุณสมบัติของเวคเตอร์</a:t>
            </a:r>
            <a:endParaRPr lang="en-US" sz="33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21FCAD8-A5A4-C5A5-00E9-B6757BE738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38835" y="598195"/>
                <a:ext cx="4711405" cy="17950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35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05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9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9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9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9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9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9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Vector Subtraction</a:t>
                </a:r>
                <a:r>
                  <a:rPr lang="th-TH" dirty="0"/>
                  <a:t> การลบ</a:t>
                </a:r>
                <a:r>
                  <a:rPr lang="th-TH" dirty="0" err="1"/>
                  <a:t>เวคเตอร์</a:t>
                </a:r>
                <a:endParaRPr lang="th-TH" dirty="0"/>
              </a:p>
              <a:p>
                <a:pPr lvl="1"/>
                <a:r>
                  <a:rPr lang="th-TH" dirty="0"/>
                  <a:t>การบวก</a:t>
                </a:r>
                <a:r>
                  <a:rPr lang="th-TH" dirty="0" err="1"/>
                  <a:t>เวคเตอร์</a:t>
                </a:r>
                <a:r>
                  <a:rPr lang="th-TH" dirty="0"/>
                  <a:t>กับ </a:t>
                </a:r>
                <a:r>
                  <a:rPr lang="en-US" dirty="0"/>
                  <a:t>Negative Vector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21FCAD8-A5A4-C5A5-00E9-B6757BE7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835" y="598195"/>
                <a:ext cx="4711405" cy="1795027"/>
              </a:xfrm>
              <a:prstGeom prst="rect">
                <a:avLst/>
              </a:prstGeom>
              <a:blipFill>
                <a:blip r:embed="rId3"/>
                <a:stretch>
                  <a:fillRect l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Two vectors A and B are shown. The tail of vector B is at the head of vector A and the tail of the vector A is at origin. Both the vectors are in the first quadrant. The resultant R of these two vectors extending from the tail of vector A to the head of vector B is also shown. The vectors A and B are resolved into the horizontal and vertical components shown as dotted lines parallel to x axis and y axis respectively. The horizontal components of vector A and vector B are labeled as A sub x and B sub x and the horizontal component of the resultant R is labeled at R sub x and is equal to A sub x plus B sub x. The vertical components of vector A and vector B are labeled as A sub y and B sub y and the vertical components of the resultant R is labeled as R sub y is equal to A sub y plus B sub y.">
            <a:extLst>
              <a:ext uri="{FF2B5EF4-FFF2-40B4-BE49-F238E27FC236}">
                <a16:creationId xmlns:a16="http://schemas.microsoft.com/office/drawing/2014/main" id="{1F5DF5A1-B964-466C-AEC8-C20481F99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7" r="5" b="5"/>
          <a:stretch/>
        </p:blipFill>
        <p:spPr bwMode="auto">
          <a:xfrm>
            <a:off x="3858961" y="2274995"/>
            <a:ext cx="2291563" cy="1788906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 this figure, the subtraction of two vectors A and B is shown. A red colored vector A is inclined at an angle theta A to the positive of x axis. From the head of vector A a blue vector negative B is drawn. Vector B is in west of south direction. The resultant of the vector A and vector negative B is shown as a black vector R from the tail of vector A to the head of vector negative B. The resultant R is inclined to x axis at an angle theta below the x axis. The components of the vectors are also shown along the coordinate axes as dotted lines of their respective colors.">
            <a:extLst>
              <a:ext uri="{FF2B5EF4-FFF2-40B4-BE49-F238E27FC236}">
                <a16:creationId xmlns:a16="http://schemas.microsoft.com/office/drawing/2014/main" id="{223A1419-CCDE-C27D-6171-9761AD8C1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6" r="4" b="4"/>
          <a:stretch/>
        </p:blipFill>
        <p:spPr bwMode="auto">
          <a:xfrm>
            <a:off x="6271414" y="2274995"/>
            <a:ext cx="2291563" cy="1788906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22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EB45EC-6539-4582-BD2C-BC6DC133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264" y="596645"/>
            <a:ext cx="3092804" cy="1074992"/>
          </a:xfrm>
        </p:spPr>
        <p:txBody>
          <a:bodyPr>
            <a:normAutofit/>
          </a:bodyPr>
          <a:lstStyle/>
          <a:p>
            <a:pPr algn="l"/>
            <a:r>
              <a:rPr lang="th-TH" sz="2400">
                <a:solidFill>
                  <a:schemeClr val="tx2"/>
                </a:solidFill>
              </a:rPr>
              <a:t>เวคเตอร์กับตรีโกณมิติ</a:t>
            </a:r>
            <a:r>
              <a:rPr lang="en-US" sz="2400">
                <a:solidFill>
                  <a:schemeClr val="tx2"/>
                </a:solidFill>
              </a:rPr>
              <a:t> (2 </a:t>
            </a:r>
            <a:r>
              <a:rPr lang="th-TH" sz="2400">
                <a:solidFill>
                  <a:schemeClr val="tx2"/>
                </a:solidFill>
              </a:rPr>
              <a:t>มิติ)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90" y="596645"/>
            <a:ext cx="4477978" cy="39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871A6-ADAC-5C4B-AEF3-EB5D9B21AF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76" r="-2" b="11880"/>
          <a:stretch/>
        </p:blipFill>
        <p:spPr>
          <a:xfrm>
            <a:off x="729086" y="720160"/>
            <a:ext cx="4231386" cy="3689604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654C1-63B0-4EEA-BFDE-83E4AF4E59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0362" y="1753791"/>
                <a:ext cx="3074706" cy="275867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th-TH" sz="1100"/>
                  <a:t>ถ้ามีขนาด</a:t>
                </a:r>
                <a:r>
                  <a:rPr lang="th-TH" sz="1100" err="1"/>
                  <a:t>เวคเตอร์</a:t>
                </a:r>
                <a:r>
                  <a:rPr lang="th-TH" sz="1100"/>
                  <a:t> และองศาของ</a:t>
                </a:r>
                <a:r>
                  <a:rPr lang="th-TH" sz="1100" err="1"/>
                  <a:t>เวคเตอร์</a:t>
                </a:r>
                <a:endParaRPr lang="th-TH" sz="110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th-TH" sz="110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h-TH" sz="1100"/>
              </a:p>
              <a:p>
                <a:pPr>
                  <a:lnSpc>
                    <a:spcPct val="110000"/>
                  </a:lnSpc>
                </a:pPr>
                <a:r>
                  <a:rPr lang="th-TH" sz="1100" err="1"/>
                  <a:t>เวคเตอร์</a:t>
                </a:r>
                <a:r>
                  <a:rPr lang="th-TH" sz="1100"/>
                  <a:t>ในแต่ละมิติ สามารถเขียนได้เป็น</a:t>
                </a:r>
                <a:endParaRPr lang="en-US" sz="110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1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100" b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10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1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100"/>
              </a:p>
              <a:p>
                <a:pPr>
                  <a:lnSpc>
                    <a:spcPct val="110000"/>
                  </a:lnSpc>
                </a:pPr>
                <a:r>
                  <a:rPr lang="th-TH" sz="1100"/>
                  <a:t>ดังนั้น คำนวณย้อนกลับ</a:t>
                </a:r>
                <a:endParaRPr lang="en-US" sz="110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10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sz="110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100"/>
                  <a:t>	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10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sz="11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654C1-63B0-4EEA-BFDE-83E4AF4E59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0362" y="1753791"/>
                <a:ext cx="3074706" cy="275867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17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0ECD8D-117B-324A-BA3C-BCE4637E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264" y="596645"/>
            <a:ext cx="3092804" cy="1074992"/>
          </a:xfrm>
        </p:spPr>
        <p:txBody>
          <a:bodyPr>
            <a:normAutofit/>
          </a:bodyPr>
          <a:lstStyle/>
          <a:p>
            <a:pPr algn="l"/>
            <a:r>
              <a:rPr lang="th-TH" sz="2400">
                <a:solidFill>
                  <a:schemeClr val="tx2"/>
                </a:solidFill>
              </a:rPr>
              <a:t>สมการอื่นๆ ที่เกี่ยวข้องกับเวคเตอร์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90" y="596645"/>
            <a:ext cx="4477978" cy="393663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F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88537-21A7-C246-8374-A2A57037F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6" r="-2" b="2363"/>
          <a:stretch/>
        </p:blipFill>
        <p:spPr>
          <a:xfrm>
            <a:off x="913940" y="256193"/>
            <a:ext cx="3646684" cy="4778449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B2A1A-8CE7-554A-B463-2C39BEC67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0362" y="1753791"/>
                <a:ext cx="3074706" cy="275867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  <a:buClr>
                    <a:srgbClr val="3232FE"/>
                  </a:buClr>
                </a:pPr>
                <a:r>
                  <a:rPr lang="en-US" sz="1700"/>
                  <a:t>Dot Product</a:t>
                </a:r>
                <a:r>
                  <a:rPr lang="th-TH" sz="1700"/>
                  <a:t> การคูณ</a:t>
                </a:r>
                <a:r>
                  <a:rPr lang="th-TH" sz="1700" err="1"/>
                  <a:t>เวคเตอร์</a:t>
                </a:r>
                <a:r>
                  <a:rPr lang="th-TH" sz="1700"/>
                  <a:t>ในรูปแบบ </a:t>
                </a:r>
                <a:r>
                  <a:rPr lang="en-US" sz="1700"/>
                  <a:t>Scalar</a:t>
                </a:r>
                <a:endParaRPr lang="th-TH" sz="1700"/>
              </a:p>
              <a:p>
                <a:pPr lvl="1">
                  <a:lnSpc>
                    <a:spcPct val="110000"/>
                  </a:lnSpc>
                  <a:buClr>
                    <a:srgbClr val="3232FE"/>
                  </a:buClr>
                </a:pP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1700" dirty="0"/>
                      <m:t>+</m:t>
                    </m:r>
                    <m:r>
                      <m:rPr>
                        <m:nor/>
                      </m:rPr>
                      <a:rPr lang="en-US" sz="1700" dirty="0"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1700" dirty="0"/>
                      <m:t>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th-TH" sz="1700"/>
              </a:p>
              <a:p>
                <a:pPr lvl="1">
                  <a:lnSpc>
                    <a:spcPct val="110000"/>
                  </a:lnSpc>
                  <a:buClr>
                    <a:srgbClr val="3232FE"/>
                  </a:buClr>
                </a:pPr>
                <a:r>
                  <a:rPr lang="th-TH" sz="1700"/>
                  <a:t>มักจะใช้เพื่อหาว่า องศาระหว่าง</a:t>
                </a:r>
                <a:r>
                  <a:rPr lang="th-TH" sz="1700" err="1"/>
                  <a:t>เวคเตอร์</a:t>
                </a:r>
                <a:r>
                  <a:rPr lang="th-TH" sz="1700"/>
                  <a:t>ทั้งสอง ทำมุมกันกี่องศา</a:t>
                </a:r>
              </a:p>
              <a:p>
                <a:pPr lvl="1">
                  <a:lnSpc>
                    <a:spcPct val="110000"/>
                  </a:lnSpc>
                  <a:buClr>
                    <a:srgbClr val="3232FE"/>
                  </a:buClr>
                </a:pPr>
                <a:r>
                  <a:rPr lang="th-TH" sz="1700"/>
                  <a:t>ตัวอย่างที่ใช้งาน เช่น การหางาน </a:t>
                </a:r>
                <a:r>
                  <a:rPr lang="en-US" sz="1700"/>
                  <a:t>W = FS</a:t>
                </a:r>
              </a:p>
              <a:p>
                <a:pPr>
                  <a:lnSpc>
                    <a:spcPct val="110000"/>
                  </a:lnSpc>
                  <a:buClr>
                    <a:srgbClr val="3232FE"/>
                  </a:buClr>
                </a:pPr>
                <a:r>
                  <a:rPr lang="en-US" sz="1700"/>
                  <a:t>Cross Product </a:t>
                </a:r>
                <a:r>
                  <a:rPr lang="th-TH" sz="1700"/>
                  <a:t>การคูณ</a:t>
                </a:r>
                <a:r>
                  <a:rPr lang="th-TH" sz="1700" err="1"/>
                  <a:t>เวคเตอร์</a:t>
                </a:r>
                <a:r>
                  <a:rPr lang="th-TH" sz="1700"/>
                  <a:t>เพื่อได้ผลเป็น</a:t>
                </a:r>
                <a:r>
                  <a:rPr lang="th-TH" sz="1700" err="1"/>
                  <a:t>เวคเตอร์</a:t>
                </a:r>
                <a:r>
                  <a:rPr lang="th-TH" sz="1700"/>
                  <a:t>ที่ตั้งฉากกับสอง</a:t>
                </a:r>
                <a:r>
                  <a:rPr lang="th-TH" sz="1700" err="1"/>
                  <a:t>เวคเตอร์</a:t>
                </a:r>
                <a:endParaRPr lang="en-US" sz="1700"/>
              </a:p>
              <a:p>
                <a:pPr lvl="1">
                  <a:lnSpc>
                    <a:spcPct val="110000"/>
                  </a:lnSpc>
                  <a:buClr>
                    <a:srgbClr val="3232FE"/>
                  </a:buClr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begChr m:val="‖"/>
                        <m:endChr m:val="‖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func>
                      <m:func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700"/>
                  <a:t> </a:t>
                </a:r>
                <a:r>
                  <a:rPr lang="th-TH" sz="1700"/>
                  <a:t>โดยที่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th-TH" sz="1700"/>
                  <a:t> คือ </a:t>
                </a:r>
                <a:r>
                  <a:rPr lang="th-TH" sz="1700" err="1"/>
                  <a:t>เวคเตอร์</a:t>
                </a:r>
                <a:r>
                  <a:rPr lang="th-TH" sz="1700"/>
                  <a:t> </a:t>
                </a:r>
                <a:r>
                  <a:rPr lang="en-US" sz="1700"/>
                  <a:t>1</a:t>
                </a:r>
                <a:r>
                  <a:rPr lang="th-TH" sz="1700"/>
                  <a:t> หน่วยของผลลัพธ์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rgbClr val="3232FE"/>
                  </a:buClr>
                  <a:buNone/>
                </a:pPr>
                <a:r>
                  <a:rPr lang="th-TH" sz="1700"/>
                  <a:t>	ของ </a:t>
                </a:r>
                <a:r>
                  <a:rPr lang="en-US" sz="1700"/>
                  <a:t>cross product </a:t>
                </a:r>
                <a:r>
                  <a:rPr lang="th-TH" sz="1700"/>
                  <a:t>นั้น</a:t>
                </a:r>
              </a:p>
              <a:p>
                <a:pPr lvl="1">
                  <a:lnSpc>
                    <a:spcPct val="110000"/>
                  </a:lnSpc>
                  <a:buClr>
                    <a:srgbClr val="3232FE"/>
                  </a:buClr>
                </a:pPr>
                <a:r>
                  <a:rPr lang="th-TH" sz="1700"/>
                  <a:t>ใช้เพื่อหาทิศทางการวิ่งของหุ่นยนต์</a:t>
                </a:r>
                <a:endParaRPr lang="en-US" sz="17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B2A1A-8CE7-554A-B463-2C39BEC67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0362" y="1753791"/>
                <a:ext cx="3074706" cy="2758677"/>
              </a:xfrm>
              <a:blipFill>
                <a:blip r:embed="rId4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2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0" name="Rectangle 310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12" name="Group 311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311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3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3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33" name="Freeform: Shape 313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83645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3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518982"/>
            <a:ext cx="5821442" cy="400729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207" y="1546378"/>
            <a:ext cx="5219585" cy="1246856"/>
          </a:xfrm>
        </p:spPr>
        <p:txBody>
          <a:bodyPr>
            <a:normAutofit/>
          </a:bodyPr>
          <a:lstStyle/>
          <a:p>
            <a:r>
              <a:rPr lang="th-TH" sz="3600"/>
              <a:t>ตัวอย่างการคำนวณหาตำแหน่งด้วยเวคเตอร์</a:t>
            </a:r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5546</TotalTime>
  <Words>6568</Words>
  <Application>Microsoft Office PowerPoint</Application>
  <PresentationFormat>On-screen Show (16:9)</PresentationFormat>
  <Paragraphs>395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Calibri</vt:lpstr>
      <vt:lpstr>Calibri Light</vt:lpstr>
      <vt:lpstr>Cambria Math</vt:lpstr>
      <vt:lpstr>Rockwell</vt:lpstr>
      <vt:lpstr>TH Sarabun New</vt:lpstr>
      <vt:lpstr>TH SarabunPSK</vt:lpstr>
      <vt:lpstr>Wingdings</vt:lpstr>
      <vt:lpstr>Atlas</vt:lpstr>
      <vt:lpstr>คณิตศาสตร์พื้นฐานที่ใช้ในหุ่นยนต์</vt:lpstr>
      <vt:lpstr>เวคเตอร์ และกฏทั่วไปของเวคเตอร์</vt:lpstr>
      <vt:lpstr>เวคเตอร์ Vector</vt:lpstr>
      <vt:lpstr>คุณสมบัติของเวคเตอร์</vt:lpstr>
      <vt:lpstr>คุณสมบัติของเวคเตอร์</vt:lpstr>
      <vt:lpstr>คุณสมบัติของเวคเตอร์</vt:lpstr>
      <vt:lpstr>เวคเตอร์กับตรีโกณมิติ (2 มิติ)</vt:lpstr>
      <vt:lpstr>สมการอื่นๆ ที่เกี่ยวข้องกับเวคเตอร์</vt:lpstr>
      <vt:lpstr>ตัวอย่างการคำนวณหาตำแหน่งด้วยเวคเตอร์</vt:lpstr>
      <vt:lpstr>โจทย์ตัวอย่าง (โจทย์แบบคณิตศาสตร์)</vt:lpstr>
      <vt:lpstr>โจทย์ตัวอย่าง (โจทย์แบบหุ่นยนต์)</vt:lpstr>
      <vt:lpstr>วิธีแก้ปัญหา</vt:lpstr>
      <vt:lpstr>วิธีแก้ปัญหา</vt:lpstr>
      <vt:lpstr>วิธีแก้ปัญหา</vt:lpstr>
      <vt:lpstr>โจทย์ตัวอย่าง (โจทย์แบบหุ่นยนต์)</vt:lpstr>
      <vt:lpstr>วิธีแก้ปัญหา</vt:lpstr>
      <vt:lpstr>วิธีแก้ปัญหา</vt:lpstr>
      <vt:lpstr>เมตริกซ์ และกฏทั่วไปของเมตริกซ์</vt:lpstr>
      <vt:lpstr>เมตริกซ์ Matrix</vt:lpstr>
      <vt:lpstr>ตัวอย่างการเขียนเมตริกซ์ (2 มิติ)</vt:lpstr>
      <vt:lpstr>การใช้งานเมตริกซ์ในงานหุ่นยนต์</vt:lpstr>
      <vt:lpstr>คุณสมบัติของเมตริกซ์</vt:lpstr>
      <vt:lpstr>คุณสมบัติของเมตริกซ์</vt:lpstr>
      <vt:lpstr>คุณสมบัติของเมตริกซ์</vt:lpstr>
      <vt:lpstr>คุณสมบัติของเมตริกซ์</vt:lpstr>
      <vt:lpstr>คุณสมบัติของเมตริกซ์</vt:lpstr>
      <vt:lpstr>ตัวอย่างการคูณเมตริกซ์</vt:lpstr>
      <vt:lpstr>คุณสมบัติของเมตริกซ์</vt:lpstr>
      <vt:lpstr>คุณสมบัติอื่นๆ ของเมตริกซ์</vt:lpstr>
      <vt:lpstr>นิยามของ Position, Orientation และ Frame</vt:lpstr>
      <vt:lpstr>Position</vt:lpstr>
      <vt:lpstr>Orientation</vt:lpstr>
      <vt:lpstr>Rotation Matrix</vt:lpstr>
      <vt:lpstr>Orientation</vt:lpstr>
      <vt:lpstr>Rotation Matrix (Z)</vt:lpstr>
      <vt:lpstr>Rotation Matrix (Y)</vt:lpstr>
      <vt:lpstr>Rotation Matrix (X)</vt:lpstr>
      <vt:lpstr>Frame</vt:lpstr>
      <vt:lpstr>วิธีการใช้งาน Frame</vt:lpstr>
      <vt:lpstr>วิธีการใช้งาน Frame</vt:lpstr>
      <vt:lpstr>ตัวอย่างของ Position, Orientation และ Frame </vt:lpstr>
      <vt:lpstr>ตัวอย่าง 1 การใช้งาน Frame</vt:lpstr>
      <vt:lpstr>ตัวอย่าง 2 การนำไปใช้ร่วมกับหุ่นยนต์</vt:lpstr>
      <vt:lpstr>วิธีทำ</vt:lpstr>
      <vt:lpstr>วิธีทำ</vt:lpstr>
      <vt:lpstr>วิธีทำ</vt:lpstr>
      <vt:lpstr>วิธีทำ</vt:lpstr>
      <vt:lpstr>วิธีทำ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14 การบำรุงรักษาระบบไฟฟ้า (Electrical System Maintenance)</dc:title>
  <dc:creator>WincoolV5</dc:creator>
  <cp:lastModifiedBy>Alisa Kunapinun</cp:lastModifiedBy>
  <cp:revision>147</cp:revision>
  <dcterms:created xsi:type="dcterms:W3CDTF">2014-11-14T06:47:43Z</dcterms:created>
  <dcterms:modified xsi:type="dcterms:W3CDTF">2023-01-21T04:05:09Z</dcterms:modified>
</cp:coreProperties>
</file>