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22" r:id="rId2"/>
    <p:sldId id="365" r:id="rId3"/>
    <p:sldId id="366" r:id="rId4"/>
    <p:sldId id="367" r:id="rId5"/>
    <p:sldId id="324" r:id="rId6"/>
    <p:sldId id="368" r:id="rId7"/>
    <p:sldId id="274" r:id="rId8"/>
    <p:sldId id="329" r:id="rId9"/>
    <p:sldId id="330" r:id="rId10"/>
    <p:sldId id="331" r:id="rId11"/>
    <p:sldId id="336" r:id="rId12"/>
    <p:sldId id="337" r:id="rId13"/>
    <p:sldId id="338" r:id="rId14"/>
    <p:sldId id="31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</p:sldIdLst>
  <p:sldSz cx="9144000" cy="5143500" type="screen16x9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F81B5-A934-4806-9206-24468AAB0678}" v="1" dt="2019-07-19T11:11:59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748" autoAdjust="0"/>
  </p:normalViewPr>
  <p:slideViewPr>
    <p:cSldViewPr>
      <p:cViewPr varScale="1">
        <p:scale>
          <a:sx n="95" d="100"/>
          <a:sy n="95" d="100"/>
        </p:scale>
        <p:origin x="858" y="3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a Kunapinun" userId="40a1b9ae2880c387" providerId="LiveId" clId="{E08D194B-9BDF-476A-B15D-E6087F9FF960}"/>
    <pc:docChg chg="addSld modSld">
      <pc:chgData name="Alisa Kunapinun" userId="40a1b9ae2880c387" providerId="LiveId" clId="{E08D194B-9BDF-476A-B15D-E6087F9FF960}" dt="2019-07-19T11:11:59.620" v="0"/>
      <pc:docMkLst>
        <pc:docMk/>
      </pc:docMkLst>
      <pc:sldChg chg="add">
        <pc:chgData name="Alisa Kunapinun" userId="40a1b9ae2880c387" providerId="LiveId" clId="{E08D194B-9BDF-476A-B15D-E6087F9FF960}" dt="2019-07-19T11:11:59.620" v="0"/>
        <pc:sldMkLst>
          <pc:docMk/>
          <pc:sldMk cId="0" sldId="322"/>
        </pc:sldMkLst>
      </pc:sldChg>
      <pc:sldChg chg="add">
        <pc:chgData name="Alisa Kunapinun" userId="40a1b9ae2880c387" providerId="LiveId" clId="{E08D194B-9BDF-476A-B15D-E6087F9FF960}" dt="2019-07-19T11:11:59.620" v="0"/>
        <pc:sldMkLst>
          <pc:docMk/>
          <pc:sldMk cId="3189990800" sldId="324"/>
        </pc:sldMkLst>
      </pc:sldChg>
      <pc:sldChg chg="add">
        <pc:chgData name="Alisa Kunapinun" userId="40a1b9ae2880c387" providerId="LiveId" clId="{E08D194B-9BDF-476A-B15D-E6087F9FF960}" dt="2019-07-19T11:11:59.620" v="0"/>
        <pc:sldMkLst>
          <pc:docMk/>
          <pc:sldMk cId="0" sldId="365"/>
        </pc:sldMkLst>
      </pc:sldChg>
      <pc:sldChg chg="add">
        <pc:chgData name="Alisa Kunapinun" userId="40a1b9ae2880c387" providerId="LiveId" clId="{E08D194B-9BDF-476A-B15D-E6087F9FF960}" dt="2019-07-19T11:11:59.620" v="0"/>
        <pc:sldMkLst>
          <pc:docMk/>
          <pc:sldMk cId="671898615" sldId="366"/>
        </pc:sldMkLst>
      </pc:sldChg>
      <pc:sldChg chg="add">
        <pc:chgData name="Alisa Kunapinun" userId="40a1b9ae2880c387" providerId="LiveId" clId="{E08D194B-9BDF-476A-B15D-E6087F9FF960}" dt="2019-07-19T11:11:59.620" v="0"/>
        <pc:sldMkLst>
          <pc:docMk/>
          <pc:sldMk cId="201214494" sldId="367"/>
        </pc:sldMkLst>
      </pc:sldChg>
      <pc:sldChg chg="add">
        <pc:chgData name="Alisa Kunapinun" userId="40a1b9ae2880c387" providerId="LiveId" clId="{E08D194B-9BDF-476A-B15D-E6087F9FF960}" dt="2019-07-19T11:11:59.620" v="0"/>
        <pc:sldMkLst>
          <pc:docMk/>
          <pc:sldMk cId="1243305795" sldId="3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7D563B-5696-41A9-BBFB-44C476D3EFBA}" type="datetimeFigureOut">
              <a:rPr lang="th-TH"/>
              <a:pPr>
                <a:defRPr/>
              </a:pPr>
              <a:t>19/07/62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E9EF9B-7811-413F-9AF8-45874A02511F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20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7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13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3485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88933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98995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77060"/>
            <a:ext cx="6858000" cy="124182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35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62063"/>
            <a:ext cx="3103562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94" y="342901"/>
            <a:ext cx="772154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543050"/>
            <a:ext cx="4629150" cy="2852738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70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4651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เนื้อหาพร้อมคำอธิบายภาพ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62063"/>
            <a:ext cx="3103563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0"/>
            <a:ext cx="4629150" cy="28527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67003" y="342901"/>
            <a:ext cx="774953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3139D-56D6-40BC-8CB8-1F1C392356C2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172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D6914-8EEB-41B0-9FF6-D8E4594FA450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4095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993775"/>
            <a:ext cx="6992938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377602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4" y="477611"/>
            <a:ext cx="8352064" cy="411095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779" y="2226214"/>
            <a:ext cx="5976257" cy="836855"/>
          </a:xfrm>
        </p:spPr>
        <p:txBody>
          <a:bodyPr anchor="b"/>
          <a:lstStyle>
            <a:lvl1pPr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79" y="3083310"/>
            <a:ext cx="5976257" cy="112514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33445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03187"/>
            <a:ext cx="6858000" cy="124182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dirty="0"/>
              <a:t>คลิกเพื่อแก้ไขลักษณะชื่อเรื่องรองต้นแบบ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6424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531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483518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5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723" y="1323123"/>
            <a:ext cx="3868340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23" y="1878806"/>
            <a:ext cx="3868340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2032" y="1323124"/>
            <a:ext cx="3887391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878806"/>
            <a:ext cx="3887391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0714" y="328952"/>
            <a:ext cx="6991482" cy="994172"/>
          </a:xfrm>
        </p:spPr>
        <p:txBody>
          <a:bodyPr>
            <a:normAutofit/>
          </a:bodyPr>
          <a:lstStyle>
            <a:lvl1pPr>
              <a:defRPr sz="4400" b="1" baseline="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960" y="328952"/>
            <a:ext cx="6991482" cy="994172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1369219"/>
            <a:ext cx="6979234" cy="3263504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ว่างเปล่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94015" y="1171606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คลิกเพื่อแก้ไขลักษณะชื่อเรื่องต้นแบบ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  Click to edit Master text styles</a:t>
            </a:r>
          </a:p>
          <a:p>
            <a:pPr lvl="1"/>
            <a:r>
              <a:rPr lang="en-US" altLang="en-US"/>
              <a:t>  Second level</a:t>
            </a:r>
          </a:p>
          <a:p>
            <a:pPr lvl="2"/>
            <a:r>
              <a:rPr lang="en-US" altLang="en-US"/>
              <a:t>  Third level</a:t>
            </a:r>
          </a:p>
          <a:p>
            <a:pPr lvl="3"/>
            <a:r>
              <a:rPr lang="en-US" altLang="en-US"/>
              <a:t>  Fourth level</a:t>
            </a:r>
          </a:p>
          <a:p>
            <a:pPr lvl="4"/>
            <a:r>
              <a:rPr lang="en-US" altLang="en-US"/>
              <a:t> 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285773-90BE-4E0E-AAF5-FA1960D5F25F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7" r:id="rId10"/>
    <p:sldLayoutId id="2147483908" r:id="rId11"/>
    <p:sldLayoutId id="2147483895" r:id="rId12"/>
    <p:sldLayoutId id="2147483896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12" Type="http://schemas.openxmlformats.org/officeDocument/2006/relationships/image" Target="../media/image210.png"/><Relationship Id="rId17" Type="http://schemas.openxmlformats.org/officeDocument/2006/relationships/image" Target="../media/image26.png"/><Relationship Id="rId2" Type="http://schemas.openxmlformats.org/officeDocument/2006/relationships/image" Target="../media/image24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25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8" Type="http://schemas.openxmlformats.org/officeDocument/2006/relationships/image" Target="../media/image27.png"/><Relationship Id="rId21" Type="http://schemas.openxmlformats.org/officeDocument/2006/relationships/image" Target="../media/image30.png"/><Relationship Id="rId12" Type="http://schemas.openxmlformats.org/officeDocument/2006/relationships/image" Target="../media/image210.png"/><Relationship Id="rId17" Type="http://schemas.openxmlformats.org/officeDocument/2006/relationships/image" Target="../media/image26.png"/><Relationship Id="rId2" Type="http://schemas.openxmlformats.org/officeDocument/2006/relationships/image" Target="../media/image25.png"/><Relationship Id="rId16" Type="http://schemas.openxmlformats.org/officeDocument/2006/relationships/image" Target="../media/image250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0.png"/><Relationship Id="rId24" Type="http://schemas.openxmlformats.org/officeDocument/2006/relationships/image" Target="../media/image33.png"/><Relationship Id="rId15" Type="http://schemas.openxmlformats.org/officeDocument/2006/relationships/image" Target="../media/image240.png"/><Relationship Id="rId23" Type="http://schemas.openxmlformats.org/officeDocument/2006/relationships/image" Target="../media/image32.png"/><Relationship Id="rId19" Type="http://schemas.openxmlformats.org/officeDocument/2006/relationships/image" Target="../media/image28.png"/><Relationship Id="rId14" Type="http://schemas.openxmlformats.org/officeDocument/2006/relationships/image" Target="../media/image230.png"/><Relationship Id="rId22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8" Type="http://schemas.openxmlformats.org/officeDocument/2006/relationships/image" Target="../media/image34.png"/><Relationship Id="rId21" Type="http://schemas.openxmlformats.org/officeDocument/2006/relationships/image" Target="../media/image37.png"/><Relationship Id="rId12" Type="http://schemas.openxmlformats.org/officeDocument/2006/relationships/image" Target="../media/image210.png"/><Relationship Id="rId17" Type="http://schemas.openxmlformats.org/officeDocument/2006/relationships/image" Target="../media/image26.png"/><Relationship Id="rId2" Type="http://schemas.openxmlformats.org/officeDocument/2006/relationships/image" Target="../media/image25.png"/><Relationship Id="rId16" Type="http://schemas.openxmlformats.org/officeDocument/2006/relationships/image" Target="../media/image250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0.png"/><Relationship Id="rId24" Type="http://schemas.openxmlformats.org/officeDocument/2006/relationships/image" Target="../media/image40.png"/><Relationship Id="rId15" Type="http://schemas.openxmlformats.org/officeDocument/2006/relationships/image" Target="../media/image240.png"/><Relationship Id="rId23" Type="http://schemas.openxmlformats.org/officeDocument/2006/relationships/image" Target="../media/image39.png"/><Relationship Id="rId19" Type="http://schemas.openxmlformats.org/officeDocument/2006/relationships/image" Target="../media/image35.png"/><Relationship Id="rId14" Type="http://schemas.openxmlformats.org/officeDocument/2006/relationships/image" Target="../media/image230.png"/><Relationship Id="rId22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8" Type="http://schemas.openxmlformats.org/officeDocument/2006/relationships/image" Target="../media/image41.png"/><Relationship Id="rId21" Type="http://schemas.openxmlformats.org/officeDocument/2006/relationships/image" Target="../media/image42.png"/><Relationship Id="rId12" Type="http://schemas.openxmlformats.org/officeDocument/2006/relationships/image" Target="../media/image210.png"/><Relationship Id="rId17" Type="http://schemas.openxmlformats.org/officeDocument/2006/relationships/image" Target="../media/image26.png"/><Relationship Id="rId25" Type="http://schemas.openxmlformats.org/officeDocument/2006/relationships/image" Target="../media/image45.png"/><Relationship Id="rId2" Type="http://schemas.openxmlformats.org/officeDocument/2006/relationships/image" Target="../media/image25.png"/><Relationship Id="rId16" Type="http://schemas.openxmlformats.org/officeDocument/2006/relationships/image" Target="../media/image250.png"/><Relationship Id="rId20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0.png"/><Relationship Id="rId24" Type="http://schemas.openxmlformats.org/officeDocument/2006/relationships/image" Target="../media/image33.png"/><Relationship Id="rId15" Type="http://schemas.openxmlformats.org/officeDocument/2006/relationships/image" Target="../media/image240.png"/><Relationship Id="rId23" Type="http://schemas.openxmlformats.org/officeDocument/2006/relationships/image" Target="../media/image44.png"/><Relationship Id="rId14" Type="http://schemas.openxmlformats.org/officeDocument/2006/relationships/image" Target="../media/image230.png"/><Relationship Id="rId2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8" Type="http://schemas.openxmlformats.org/officeDocument/2006/relationships/image" Target="../media/image27.png"/><Relationship Id="rId3" Type="http://schemas.openxmlformats.org/officeDocument/2006/relationships/image" Target="../media/image59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4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33.png"/><Relationship Id="rId5" Type="http://schemas.openxmlformats.org/officeDocument/2006/relationships/image" Target="../media/image61.png"/><Relationship Id="rId23" Type="http://schemas.openxmlformats.org/officeDocument/2006/relationships/image" Target="../media/image32.png"/><Relationship Id="rId10" Type="http://schemas.openxmlformats.org/officeDocument/2006/relationships/image" Target="../media/image66.png"/><Relationship Id="rId19" Type="http://schemas.openxmlformats.org/officeDocument/2006/relationships/image" Target="../media/image69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2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5.png"/><Relationship Id="rId26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5" Type="http://schemas.openxmlformats.org/officeDocument/2006/relationships/image" Target="../media/image7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33.png"/><Relationship Id="rId5" Type="http://schemas.openxmlformats.org/officeDocument/2006/relationships/image" Target="../media/image61.png"/><Relationship Id="rId15" Type="http://schemas.openxmlformats.org/officeDocument/2006/relationships/image" Target="../media/image72.png"/><Relationship Id="rId23" Type="http://schemas.openxmlformats.org/officeDocument/2006/relationships/image" Target="../media/image32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41.png"/><Relationship Id="rId26" Type="http://schemas.openxmlformats.org/officeDocument/2006/relationships/image" Target="../media/image88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5" Type="http://schemas.openxmlformats.org/officeDocument/2006/relationships/image" Target="../media/image8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33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23" Type="http://schemas.openxmlformats.org/officeDocument/2006/relationships/image" Target="../media/image32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9.png"/><Relationship Id="rId26" Type="http://schemas.openxmlformats.org/officeDocument/2006/relationships/image" Target="../media/image92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5" Type="http://schemas.openxmlformats.org/officeDocument/2006/relationships/image" Target="../media/image9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33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23" Type="http://schemas.openxmlformats.org/officeDocument/2006/relationships/image" Target="../media/image32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93.png"/><Relationship Id="rId26" Type="http://schemas.openxmlformats.org/officeDocument/2006/relationships/image" Target="../media/image98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5" Type="http://schemas.openxmlformats.org/officeDocument/2006/relationships/image" Target="../media/image97.png"/><Relationship Id="rId2" Type="http://schemas.openxmlformats.org/officeDocument/2006/relationships/image" Target="../media/image48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33.png"/><Relationship Id="rId5" Type="http://schemas.openxmlformats.org/officeDocument/2006/relationships/image" Target="../media/image77.png"/><Relationship Id="rId15" Type="http://schemas.openxmlformats.org/officeDocument/2006/relationships/image" Target="../media/image95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99.png"/><Relationship Id="rId26" Type="http://schemas.openxmlformats.org/officeDocument/2006/relationships/image" Target="../media/image102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5" Type="http://schemas.openxmlformats.org/officeDocument/2006/relationships/image" Target="../media/image10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33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23" Type="http://schemas.openxmlformats.org/officeDocument/2006/relationships/image" Target="../media/image32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48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104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19" Type="http://schemas.openxmlformats.org/officeDocument/2006/relationships/image" Target="../media/image12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26" Type="http://schemas.openxmlformats.org/officeDocument/2006/relationships/image" Target="../media/image210.png"/><Relationship Id="rId34" Type="http://schemas.openxmlformats.org/officeDocument/2006/relationships/image" Target="../media/image129.png"/><Relationship Id="rId12" Type="http://schemas.openxmlformats.org/officeDocument/2006/relationships/image" Target="../media/image210.png"/><Relationship Id="rId17" Type="http://schemas.openxmlformats.org/officeDocument/2006/relationships/image" Target="../media/image26.png"/><Relationship Id="rId25" Type="http://schemas.openxmlformats.org/officeDocument/2006/relationships/image" Target="../media/image200.png"/><Relationship Id="rId33" Type="http://schemas.openxmlformats.org/officeDocument/2006/relationships/image" Target="../media/image128.png"/><Relationship Id="rId2" Type="http://schemas.openxmlformats.org/officeDocument/2006/relationships/image" Target="../media/image25.png"/><Relationship Id="rId16" Type="http://schemas.openxmlformats.org/officeDocument/2006/relationships/image" Target="../media/image250.png"/><Relationship Id="rId29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0.png"/><Relationship Id="rId24" Type="http://schemas.openxmlformats.org/officeDocument/2006/relationships/image" Target="../media/image33.png"/><Relationship Id="rId32" Type="http://schemas.openxmlformats.org/officeDocument/2006/relationships/image" Target="../media/image127.png"/><Relationship Id="rId15" Type="http://schemas.openxmlformats.org/officeDocument/2006/relationships/image" Target="../media/image240.png"/><Relationship Id="rId23" Type="http://schemas.openxmlformats.org/officeDocument/2006/relationships/image" Target="../media/image32.png"/><Relationship Id="rId28" Type="http://schemas.openxmlformats.org/officeDocument/2006/relationships/image" Target="../media/image230.png"/><Relationship Id="rId31" Type="http://schemas.openxmlformats.org/officeDocument/2006/relationships/image" Target="../media/image26.png"/><Relationship Id="rId14" Type="http://schemas.openxmlformats.org/officeDocument/2006/relationships/image" Target="../media/image230.png"/><Relationship Id="rId22" Type="http://schemas.openxmlformats.org/officeDocument/2006/relationships/image" Target="../media/image31.png"/><Relationship Id="rId27" Type="http://schemas.openxmlformats.org/officeDocument/2006/relationships/image" Target="../media/image220.png"/><Relationship Id="rId30" Type="http://schemas.openxmlformats.org/officeDocument/2006/relationships/image" Target="../media/image250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26" Type="http://schemas.openxmlformats.org/officeDocument/2006/relationships/image" Target="../media/image210.png"/><Relationship Id="rId34" Type="http://schemas.openxmlformats.org/officeDocument/2006/relationships/image" Target="../media/image133.png"/><Relationship Id="rId12" Type="http://schemas.openxmlformats.org/officeDocument/2006/relationships/image" Target="../media/image210.png"/><Relationship Id="rId17" Type="http://schemas.openxmlformats.org/officeDocument/2006/relationships/image" Target="../media/image26.png"/><Relationship Id="rId25" Type="http://schemas.openxmlformats.org/officeDocument/2006/relationships/image" Target="../media/image200.png"/><Relationship Id="rId33" Type="http://schemas.openxmlformats.org/officeDocument/2006/relationships/image" Target="../media/image132.png"/><Relationship Id="rId2" Type="http://schemas.openxmlformats.org/officeDocument/2006/relationships/image" Target="../media/image25.png"/><Relationship Id="rId16" Type="http://schemas.openxmlformats.org/officeDocument/2006/relationships/image" Target="../media/image250.png"/><Relationship Id="rId29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0.png"/><Relationship Id="rId24" Type="http://schemas.openxmlformats.org/officeDocument/2006/relationships/image" Target="../media/image33.png"/><Relationship Id="rId32" Type="http://schemas.openxmlformats.org/officeDocument/2006/relationships/image" Target="../media/image131.png"/><Relationship Id="rId15" Type="http://schemas.openxmlformats.org/officeDocument/2006/relationships/image" Target="../media/image240.png"/><Relationship Id="rId23" Type="http://schemas.openxmlformats.org/officeDocument/2006/relationships/image" Target="../media/image32.png"/><Relationship Id="rId28" Type="http://schemas.openxmlformats.org/officeDocument/2006/relationships/image" Target="../media/image230.png"/><Relationship Id="rId31" Type="http://schemas.openxmlformats.org/officeDocument/2006/relationships/image" Target="../media/image26.png"/><Relationship Id="rId14" Type="http://schemas.openxmlformats.org/officeDocument/2006/relationships/image" Target="../media/image230.png"/><Relationship Id="rId22" Type="http://schemas.openxmlformats.org/officeDocument/2006/relationships/image" Target="../media/image31.png"/><Relationship Id="rId27" Type="http://schemas.openxmlformats.org/officeDocument/2006/relationships/image" Target="../media/image220.png"/><Relationship Id="rId30" Type="http://schemas.openxmlformats.org/officeDocument/2006/relationships/image" Target="../media/image2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 Kinematics </a:t>
            </a:r>
            <a:r>
              <a:rPr lang="th-TH" dirty="0"/>
              <a:t>ด้วย </a:t>
            </a:r>
            <a:r>
              <a:rPr lang="en-US" dirty="0"/>
              <a:t>Homogenous Transform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Homogenous Transform</a:t>
            </a:r>
            <a:r>
              <a:rPr lang="th-TH" dirty="0"/>
              <a:t> </a:t>
            </a:r>
            <a:r>
              <a:rPr lang="en-US" dirty="0"/>
              <a:t>Joint 1</a:t>
            </a:r>
          </a:p>
        </p:txBody>
      </p:sp>
      <p:pic>
        <p:nvPicPr>
          <p:cNvPr id="5" name="Picture 2" descr="https://scs.hosted.panopto.com/Panopto/Pages/Viewer/Image.aspx?id=6627312&amp;number=4&amp;x=undefined">
            <a:extLst>
              <a:ext uri="{FF2B5EF4-FFF2-40B4-BE49-F238E27FC236}">
                <a16:creationId xmlns:a16="http://schemas.microsoft.com/office/drawing/2014/main" id="{2B5FD881-E234-4DA3-8CD9-6C237BFFF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9201" r="51162" b="44400"/>
          <a:stretch/>
        </p:blipFill>
        <p:spPr bwMode="auto">
          <a:xfrm>
            <a:off x="395536" y="1569852"/>
            <a:ext cx="3513854" cy="23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5D826B-CCFF-4E42-850A-293348E5C1E8}"/>
                  </a:ext>
                </a:extLst>
              </p:cNvPr>
              <p:cNvSpPr/>
              <p:nvPr/>
            </p:nvSpPr>
            <p:spPr>
              <a:xfrm>
                <a:off x="4067944" y="1491630"/>
                <a:ext cx="4572000" cy="8410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5D826B-CCFF-4E42-850A-293348E5C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491630"/>
                <a:ext cx="4572000" cy="841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/>
              <p:nvPr/>
            </p:nvSpPr>
            <p:spPr>
              <a:xfrm>
                <a:off x="4217734" y="2607034"/>
                <a:ext cx="1216422" cy="836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34" y="2607034"/>
                <a:ext cx="1216422" cy="836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C044F-B048-479C-9DA0-62E4C4339B04}"/>
              </a:ext>
            </a:extLst>
          </p:cNvPr>
          <p:cNvCxnSpPr/>
          <p:nvPr/>
        </p:nvCxnSpPr>
        <p:spPr>
          <a:xfrm>
            <a:off x="5364088" y="3025129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/>
              <p:nvPr/>
            </p:nvSpPr>
            <p:spPr>
              <a:xfrm>
                <a:off x="5434156" y="2517861"/>
                <a:ext cx="3766287" cy="1070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156" y="2517861"/>
                <a:ext cx="3766287" cy="1070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4ADC55-E18D-48DF-8237-4F2FCD6EF201}"/>
                  </a:ext>
                </a:extLst>
              </p:cNvPr>
              <p:cNvSpPr/>
              <p:nvPr/>
            </p:nvSpPr>
            <p:spPr>
              <a:xfrm>
                <a:off x="2944958" y="3578139"/>
                <a:ext cx="4071949" cy="1136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4ADC55-E18D-48DF-8237-4F2FCD6EF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58" y="3578139"/>
                <a:ext cx="4071949" cy="1136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E29ACF9-8423-4EC8-9C8B-A3C120860AA6}"/>
              </a:ext>
            </a:extLst>
          </p:cNvPr>
          <p:cNvSpPr/>
          <p:nvPr/>
        </p:nvSpPr>
        <p:spPr>
          <a:xfrm>
            <a:off x="827584" y="2744354"/>
            <a:ext cx="1584176" cy="9795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3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Homogenous Transform</a:t>
            </a:r>
            <a:r>
              <a:rPr lang="th-TH" dirty="0"/>
              <a:t> </a:t>
            </a:r>
            <a:r>
              <a:rPr lang="en-US" dirty="0"/>
              <a:t>Joint 2</a:t>
            </a:r>
          </a:p>
        </p:txBody>
      </p:sp>
      <p:pic>
        <p:nvPicPr>
          <p:cNvPr id="5" name="Picture 2" descr="https://scs.hosted.panopto.com/Panopto/Pages/Viewer/Image.aspx?id=6627312&amp;number=4&amp;x=undefined">
            <a:extLst>
              <a:ext uri="{FF2B5EF4-FFF2-40B4-BE49-F238E27FC236}">
                <a16:creationId xmlns:a16="http://schemas.microsoft.com/office/drawing/2014/main" id="{2B5FD881-E234-4DA3-8CD9-6C237BFFF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9201" r="51162" b="44400"/>
          <a:stretch/>
        </p:blipFill>
        <p:spPr bwMode="auto">
          <a:xfrm>
            <a:off x="395536" y="1569852"/>
            <a:ext cx="3513854" cy="23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5D826B-CCFF-4E42-850A-293348E5C1E8}"/>
                  </a:ext>
                </a:extLst>
              </p:cNvPr>
              <p:cNvSpPr/>
              <p:nvPr/>
            </p:nvSpPr>
            <p:spPr>
              <a:xfrm>
                <a:off x="4067944" y="1491630"/>
                <a:ext cx="4572000" cy="8410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5D826B-CCFF-4E42-850A-293348E5C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491630"/>
                <a:ext cx="4572000" cy="841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/>
              <p:nvPr/>
            </p:nvSpPr>
            <p:spPr>
              <a:xfrm>
                <a:off x="4217734" y="2607034"/>
                <a:ext cx="1216422" cy="836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34" y="2607034"/>
                <a:ext cx="1216422" cy="836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C044F-B048-479C-9DA0-62E4C4339B04}"/>
              </a:ext>
            </a:extLst>
          </p:cNvPr>
          <p:cNvCxnSpPr/>
          <p:nvPr/>
        </p:nvCxnSpPr>
        <p:spPr>
          <a:xfrm>
            <a:off x="5364088" y="3025129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/>
              <p:nvPr/>
            </p:nvSpPr>
            <p:spPr>
              <a:xfrm>
                <a:off x="5434156" y="2517861"/>
                <a:ext cx="3766287" cy="1070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156" y="2517861"/>
                <a:ext cx="3766287" cy="1070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4ADC55-E18D-48DF-8237-4F2FCD6EF201}"/>
                  </a:ext>
                </a:extLst>
              </p:cNvPr>
              <p:cNvSpPr/>
              <p:nvPr/>
            </p:nvSpPr>
            <p:spPr>
              <a:xfrm>
                <a:off x="2944958" y="3578139"/>
                <a:ext cx="4071949" cy="1136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4ADC55-E18D-48DF-8237-4F2FCD6EF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58" y="3578139"/>
                <a:ext cx="4071949" cy="1136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E29ACF9-8423-4EC8-9C8B-A3C120860AA6}"/>
              </a:ext>
            </a:extLst>
          </p:cNvPr>
          <p:cNvSpPr/>
          <p:nvPr/>
        </p:nvSpPr>
        <p:spPr>
          <a:xfrm>
            <a:off x="2055554" y="2117272"/>
            <a:ext cx="1584176" cy="9795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0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5259-38E7-4AE6-B57A-61C4150A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28" y="377602"/>
            <a:ext cx="7159464" cy="822214"/>
          </a:xfrm>
        </p:spPr>
        <p:txBody>
          <a:bodyPr/>
          <a:lstStyle/>
          <a:p>
            <a:r>
              <a:rPr lang="th-TH" dirty="0"/>
              <a:t>นำ </a:t>
            </a:r>
            <a:r>
              <a:rPr lang="en-US" dirty="0"/>
              <a:t>H </a:t>
            </a:r>
            <a:r>
              <a:rPr lang="th-TH" dirty="0"/>
              <a:t>ของทุก </a:t>
            </a:r>
            <a:r>
              <a:rPr lang="en-US" dirty="0"/>
              <a:t>Joint </a:t>
            </a:r>
            <a:r>
              <a:rPr lang="th-TH" dirty="0"/>
              <a:t>มาคูณกัน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678D23-3B88-413B-BD42-834CA840CF50}"/>
                  </a:ext>
                </a:extLst>
              </p:cNvPr>
              <p:cNvSpPr/>
              <p:nvPr/>
            </p:nvSpPr>
            <p:spPr>
              <a:xfrm>
                <a:off x="323528" y="1359620"/>
                <a:ext cx="8784976" cy="1244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678D23-3B88-413B-BD42-834CA840C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59620"/>
                <a:ext cx="8784976" cy="1244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35F258-7A89-45F0-B61D-0FB58659F96D}"/>
              </a:ext>
            </a:extLst>
          </p:cNvPr>
          <p:cNvCxnSpPr/>
          <p:nvPr/>
        </p:nvCxnSpPr>
        <p:spPr>
          <a:xfrm>
            <a:off x="1115616" y="314781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E0D9F3-3C78-41F3-82E0-0982920A3E63}"/>
                  </a:ext>
                </a:extLst>
              </p:cNvPr>
              <p:cNvSpPr/>
              <p:nvPr/>
            </p:nvSpPr>
            <p:spPr>
              <a:xfrm>
                <a:off x="1907704" y="2614344"/>
                <a:ext cx="2448619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E0D9F3-3C78-41F3-82E0-0982920A3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614344"/>
                <a:ext cx="2448619" cy="1070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3D55799-36F1-43BA-B12D-48B02CA2F099}"/>
              </a:ext>
            </a:extLst>
          </p:cNvPr>
          <p:cNvSpPr txBox="1"/>
          <p:nvPr/>
        </p:nvSpPr>
        <p:spPr>
          <a:xfrm flipH="1">
            <a:off x="4305468" y="2886204"/>
            <a:ext cx="290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  <a:cs typeface="TH Sarabun New" panose="020B0500040200020003"/>
              </a:rPr>
              <a:t>คำตอบเดียวกับตอนที่แล้ว</a:t>
            </a:r>
            <a:endParaRPr lang="en-US" dirty="0">
              <a:solidFill>
                <a:srgbClr val="FF0000"/>
              </a:solidFill>
              <a:cs typeface="TH Sarabun New" panose="020B05000402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03610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550" y="2602621"/>
            <a:ext cx="6741368" cy="1790700"/>
          </a:xfrm>
        </p:spPr>
        <p:txBody>
          <a:bodyPr/>
          <a:lstStyle/>
          <a:p>
            <a:r>
              <a:rPr lang="th-TH" dirty="0"/>
              <a:t>การคำนวณหาตำแหน่งจุดปลายของหุ่นยนต์ โดยวิธี </a:t>
            </a:r>
            <a:r>
              <a:rPr lang="en-US" dirty="0"/>
              <a:t>Homogenous Transform</a:t>
            </a:r>
            <a:br>
              <a:rPr lang="th-TH" dirty="0"/>
            </a:br>
            <a:r>
              <a:rPr lang="th-TH" dirty="0"/>
              <a:t>(</a:t>
            </a:r>
            <a:r>
              <a:rPr lang="en-US" dirty="0"/>
              <a:t>3 </a:t>
            </a:r>
            <a:r>
              <a:rPr lang="th-TH" dirty="0"/>
              <a:t>มิติ)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3348-A787-BB46-ABC5-DA0BAC9A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3-DOF Robot arm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C2055-022D-4FA2-9B5E-615150F6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/>
          <a:lstStyle/>
          <a:p>
            <a:r>
              <a:rPr lang="th-TH" dirty="0"/>
              <a:t>แขนหุ่นยนต์ </a:t>
            </a:r>
            <a:r>
              <a:rPr lang="en-US" dirty="0"/>
              <a:t>3-DOF </a:t>
            </a:r>
            <a:r>
              <a:rPr lang="th-TH" dirty="0"/>
              <a:t>ถูกออกแบบมาในลักษณะดังรูป จงกำหนด และหา </a:t>
            </a:r>
            <a:r>
              <a:rPr lang="en-US" dirty="0"/>
              <a:t>Forward Kinematics </a:t>
            </a:r>
            <a:r>
              <a:rPr lang="th-TH" dirty="0"/>
              <a:t>ของหุ่นยนต์ตัวนี้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7FBD0-CF69-4E6D-A186-1E82967F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80" y="1995686"/>
            <a:ext cx="3498537" cy="29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B7DE-6246-4200-9E20-77498B66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B2FA-A21E-4240-9CAA-6014E41F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กำหนด </a:t>
            </a:r>
            <a:r>
              <a:rPr lang="en-US" dirty="0"/>
              <a:t>Link, Joint </a:t>
            </a:r>
            <a:r>
              <a:rPr lang="th-TH" dirty="0"/>
              <a:t>และส่วนปลาย</a:t>
            </a:r>
            <a:r>
              <a:rPr lang="en-US" dirty="0"/>
              <a:t> </a:t>
            </a:r>
            <a:r>
              <a:rPr lang="th-TH" dirty="0"/>
              <a:t>ให้กับหุ่นยนต์</a:t>
            </a:r>
            <a:r>
              <a:rPr lang="en-US" dirty="0"/>
              <a:t> </a:t>
            </a:r>
            <a:r>
              <a:rPr lang="th-TH" dirty="0"/>
              <a:t>และวาด </a:t>
            </a:r>
            <a:r>
              <a:rPr lang="en-US" dirty="0"/>
              <a:t>Free body diagram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4E9C06-90FF-4E9E-AD4B-AFF15F06FFAB}"/>
              </a:ext>
            </a:extLst>
          </p:cNvPr>
          <p:cNvGrpSpPr/>
          <p:nvPr/>
        </p:nvGrpSpPr>
        <p:grpSpPr>
          <a:xfrm>
            <a:off x="611560" y="2139702"/>
            <a:ext cx="3887289" cy="2934093"/>
            <a:chOff x="2706280" y="1995686"/>
            <a:chExt cx="3887289" cy="29340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EF4E1B-E2C7-4ED6-9836-0C8E93082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6280" y="1995686"/>
              <a:ext cx="3498537" cy="293409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F0C205D-F47C-4DC1-9105-EDCD57F29BFB}"/>
                    </a:ext>
                  </a:extLst>
                </p:cNvPr>
                <p:cNvSpPr/>
                <p:nvPr/>
              </p:nvSpPr>
              <p:spPr>
                <a:xfrm>
                  <a:off x="3347864" y="2067694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F0C205D-F47C-4DC1-9105-EDCD57F29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2067694"/>
                  <a:ext cx="50411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B0E1F52-5A9B-49DE-93DC-87A89E34BE86}"/>
                    </a:ext>
                  </a:extLst>
                </p:cNvPr>
                <p:cNvSpPr/>
                <p:nvPr/>
              </p:nvSpPr>
              <p:spPr>
                <a:xfrm>
                  <a:off x="5036988" y="2052936"/>
                  <a:ext cx="51007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B0E1F52-5A9B-49DE-93DC-87A89E34BE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988" y="2052936"/>
                  <a:ext cx="51007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E1602C-93FD-4E4A-9A60-0055B34EB3D8}"/>
                    </a:ext>
                  </a:extLst>
                </p:cNvPr>
                <p:cNvSpPr/>
                <p:nvPr/>
              </p:nvSpPr>
              <p:spPr>
                <a:xfrm>
                  <a:off x="5868144" y="3568082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E1602C-93FD-4E4A-9A60-0055B34EB3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3568082"/>
                  <a:ext cx="51007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CB596F-D407-40AD-BC91-8DE36DA52EF3}"/>
                </a:ext>
              </a:extLst>
            </p:cNvPr>
            <p:cNvCxnSpPr/>
            <p:nvPr/>
          </p:nvCxnSpPr>
          <p:spPr>
            <a:xfrm flipV="1">
              <a:off x="3491880" y="2643758"/>
              <a:ext cx="1075016" cy="81897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EF0A428-B61B-4C17-8550-0E10B9AFC6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6896" y="2643312"/>
              <a:ext cx="1127846" cy="10085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142227-03CF-47E5-A0AD-74B4E8EED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1880" y="3462732"/>
              <a:ext cx="0" cy="13031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BF68CD9-AF10-40CA-8C37-B2B7B292C6FE}"/>
                    </a:ext>
                  </a:extLst>
                </p:cNvPr>
                <p:cNvSpPr/>
                <p:nvPr/>
              </p:nvSpPr>
              <p:spPr>
                <a:xfrm>
                  <a:off x="2987768" y="396819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BF68CD9-AF10-40CA-8C37-B2B7B292C6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768" y="3968192"/>
                  <a:ext cx="456599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728EDCB-D937-4D5F-AF60-D702710C6DCE}"/>
                    </a:ext>
                  </a:extLst>
                </p:cNvPr>
                <p:cNvSpPr/>
                <p:nvPr/>
              </p:nvSpPr>
              <p:spPr>
                <a:xfrm>
                  <a:off x="4029388" y="2947536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728EDCB-D937-4D5F-AF60-D702710C6D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388" y="2947536"/>
                  <a:ext cx="456599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888160D-25EF-4B10-ABCF-90F2CC958CC9}"/>
                    </a:ext>
                  </a:extLst>
                </p:cNvPr>
                <p:cNvSpPr/>
                <p:nvPr/>
              </p:nvSpPr>
              <p:spPr>
                <a:xfrm>
                  <a:off x="5119252" y="278416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888160D-25EF-4B10-ABCF-90F2CC958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252" y="2784167"/>
                  <a:ext cx="456599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FA85BDF-0D80-43F4-8094-3BCB2608CFD4}"/>
                    </a:ext>
                  </a:extLst>
                </p:cNvPr>
                <p:cNvSpPr/>
                <p:nvPr/>
              </p:nvSpPr>
              <p:spPr>
                <a:xfrm>
                  <a:off x="5547064" y="3229790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FA85BDF-0D80-43F4-8094-3BCB2608CF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7064" y="3229790"/>
                  <a:ext cx="1046505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4C7BE5-B953-4826-8D5D-B0434D167EF0}"/>
              </a:ext>
            </a:extLst>
          </p:cNvPr>
          <p:cNvGrpSpPr/>
          <p:nvPr/>
        </p:nvGrpSpPr>
        <p:grpSpPr>
          <a:xfrm>
            <a:off x="5033905" y="2051948"/>
            <a:ext cx="3851999" cy="2922370"/>
            <a:chOff x="5033905" y="2051948"/>
            <a:chExt cx="3851999" cy="292237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CFC7007-B3B0-4154-A57E-14F49612F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33905" y="2239177"/>
              <a:ext cx="3498537" cy="2735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0BEE46-446D-4C85-BFB5-A8066DBD3ABA}"/>
                    </a:ext>
                  </a:extLst>
                </p:cNvPr>
                <p:cNvSpPr/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0BEE46-446D-4C85-BFB5-A8066DBD3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185F51B-7E37-4625-AD6A-037DA61810F0}"/>
                    </a:ext>
                  </a:extLst>
                </p:cNvPr>
                <p:cNvSpPr/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185F51B-7E37-4625-AD6A-037DA61810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0E2357C-4FDD-4632-9D95-B51D5C67B186}"/>
                    </a:ext>
                  </a:extLst>
                </p:cNvPr>
                <p:cNvSpPr/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0E2357C-4FDD-4632-9D95-B51D5C67B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A0168F-13B9-4877-9E1C-DFB7BA1662FA}"/>
                    </a:ext>
                  </a:extLst>
                </p:cNvPr>
                <p:cNvSpPr/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A0168F-13B9-4877-9E1C-DFB7BA166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6C462B-A3C7-4B7F-BDB9-5A8DB8AECF81}"/>
                    </a:ext>
                  </a:extLst>
                </p:cNvPr>
                <p:cNvSpPr/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6C462B-A3C7-4B7F-BDB9-5A8DB8AEC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9C9233-9B44-435E-A4EC-1CD8350F2F5D}"/>
                    </a:ext>
                  </a:extLst>
                </p:cNvPr>
                <p:cNvSpPr/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9C9233-9B44-435E-A4EC-1CD8350F2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763A949-A779-439D-8751-78DFF4D07755}"/>
                    </a:ext>
                  </a:extLst>
                </p:cNvPr>
                <p:cNvSpPr/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763A949-A779-439D-8751-78DFF4D07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037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AA65BC5-62F3-41F4-9984-6DCFFBB85B13}"/>
              </a:ext>
            </a:extLst>
          </p:cNvPr>
          <p:cNvGrpSpPr/>
          <p:nvPr/>
        </p:nvGrpSpPr>
        <p:grpSpPr>
          <a:xfrm>
            <a:off x="-41592" y="1334730"/>
            <a:ext cx="3851999" cy="2922370"/>
            <a:chOff x="5033905" y="2051948"/>
            <a:chExt cx="3851999" cy="29223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4338BC-91C8-4D36-964B-D27DFB06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905" y="2239177"/>
              <a:ext cx="3498537" cy="2735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52B56D4-4FF3-4657-A889-7676AD52B001}"/>
                    </a:ext>
                  </a:extLst>
                </p:cNvPr>
                <p:cNvSpPr/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0BEE46-446D-4C85-BFB5-A8066DBD3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509F279-5506-492A-BC09-49DC371370DC}"/>
                    </a:ext>
                  </a:extLst>
                </p:cNvPr>
                <p:cNvSpPr/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185F51B-7E37-4625-AD6A-037DA61810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BE563C0-528A-4D66-B383-BF6E088FDF8B}"/>
                    </a:ext>
                  </a:extLst>
                </p:cNvPr>
                <p:cNvSpPr/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0E2357C-4FDD-4632-9D95-B51D5C67B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B676811-6A81-4FF1-B476-3312692E0A0A}"/>
                    </a:ext>
                  </a:extLst>
                </p:cNvPr>
                <p:cNvSpPr/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A0168F-13B9-4877-9E1C-DFB7BA166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C6B95E3-07D6-48CE-B457-424B4359D232}"/>
                    </a:ext>
                  </a:extLst>
                </p:cNvPr>
                <p:cNvSpPr/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6C462B-A3C7-4B7F-BDB9-5A8DB8AEC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A8F0BAD-AB6E-4DEE-995E-2DD0CFE87A4F}"/>
                    </a:ext>
                  </a:extLst>
                </p:cNvPr>
                <p:cNvSpPr/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9C9233-9B44-435E-A4EC-1CD8350F2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12F1673-8756-4A63-AC5D-2471DE29A412}"/>
                    </a:ext>
                  </a:extLst>
                </p:cNvPr>
                <p:cNvSpPr/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763A949-A779-439D-8751-78DFF4D07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Homogenous Transform</a:t>
            </a:r>
            <a:r>
              <a:rPr lang="th-TH" dirty="0"/>
              <a:t> </a:t>
            </a:r>
            <a:r>
              <a:rPr lang="en-US" dirty="0"/>
              <a:t>Joint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5D826B-CCFF-4E42-850A-293348E5C1E8}"/>
                  </a:ext>
                </a:extLst>
              </p:cNvPr>
              <p:cNvSpPr/>
              <p:nvPr/>
            </p:nvSpPr>
            <p:spPr>
              <a:xfrm>
                <a:off x="3808703" y="1323900"/>
                <a:ext cx="4572000" cy="8410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5D826B-CCFF-4E42-850A-293348E5C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03" y="1323900"/>
                <a:ext cx="4572000" cy="8410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/>
              <p:nvPr/>
            </p:nvSpPr>
            <p:spPr>
              <a:xfrm>
                <a:off x="4217734" y="2297213"/>
                <a:ext cx="1220782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34" y="2297213"/>
                <a:ext cx="1220782" cy="9727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C044F-B048-479C-9DA0-62E4C4339B04}"/>
              </a:ext>
            </a:extLst>
          </p:cNvPr>
          <p:cNvCxnSpPr/>
          <p:nvPr/>
        </p:nvCxnSpPr>
        <p:spPr>
          <a:xfrm>
            <a:off x="5364088" y="271530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/>
              <p:nvPr/>
            </p:nvSpPr>
            <p:spPr>
              <a:xfrm>
                <a:off x="5441378" y="2164964"/>
                <a:ext cx="3766287" cy="1070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78" y="2164964"/>
                <a:ext cx="3766287" cy="107054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4ADC55-E18D-48DF-8237-4F2FCD6EF201}"/>
                  </a:ext>
                </a:extLst>
              </p:cNvPr>
              <p:cNvSpPr/>
              <p:nvPr/>
            </p:nvSpPr>
            <p:spPr>
              <a:xfrm>
                <a:off x="3931901" y="3310579"/>
                <a:ext cx="3371885" cy="1123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4ADC55-E18D-48DF-8237-4F2FCD6EF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01" y="3310579"/>
                <a:ext cx="3371885" cy="1123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E29ACF9-8423-4EC8-9C8B-A3C120860AA6}"/>
              </a:ext>
            </a:extLst>
          </p:cNvPr>
          <p:cNvSpPr/>
          <p:nvPr/>
        </p:nvSpPr>
        <p:spPr>
          <a:xfrm>
            <a:off x="114756" y="2816652"/>
            <a:ext cx="1136321" cy="13392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9E9500-7D5E-4E4C-BF57-61F39903898D}"/>
              </a:ext>
            </a:extLst>
          </p:cNvPr>
          <p:cNvGrpSpPr/>
          <p:nvPr/>
        </p:nvGrpSpPr>
        <p:grpSpPr>
          <a:xfrm>
            <a:off x="127278" y="2989043"/>
            <a:ext cx="2761786" cy="1904208"/>
            <a:chOff x="127278" y="2989043"/>
            <a:chExt cx="2761786" cy="19042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1B55989-1642-4E94-BA21-11115BF9D707}"/>
                </a:ext>
              </a:extLst>
            </p:cNvPr>
            <p:cNvGrpSpPr/>
            <p:nvPr/>
          </p:nvGrpSpPr>
          <p:grpSpPr>
            <a:xfrm>
              <a:off x="214002" y="3002927"/>
              <a:ext cx="2320281" cy="1652063"/>
              <a:chOff x="467544" y="3243808"/>
              <a:chExt cx="2320281" cy="1652063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E8EF04-7761-47FF-B4D6-BC75A624B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0" y="3243808"/>
                <a:ext cx="0" cy="96329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1112575-F898-4425-8D5B-56B033EB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0" y="4247799"/>
                <a:ext cx="178184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6F3B39A-C0F8-488E-A5D6-FF179F9AE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544" y="4220849"/>
                <a:ext cx="543521" cy="67502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/>
                <p:nvPr/>
              </p:nvSpPr>
              <p:spPr>
                <a:xfrm>
                  <a:off x="127278" y="4431586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78" y="4431586"/>
                  <a:ext cx="442429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/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/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1446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AA65BC5-62F3-41F4-9984-6DCFFBB85B13}"/>
              </a:ext>
            </a:extLst>
          </p:cNvPr>
          <p:cNvGrpSpPr/>
          <p:nvPr/>
        </p:nvGrpSpPr>
        <p:grpSpPr>
          <a:xfrm>
            <a:off x="-41592" y="1334730"/>
            <a:ext cx="3851999" cy="2922370"/>
            <a:chOff x="5033905" y="2051948"/>
            <a:chExt cx="3851999" cy="29223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4338BC-91C8-4D36-964B-D27DFB06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905" y="2239177"/>
              <a:ext cx="3498537" cy="2735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52B56D4-4FF3-4657-A889-7676AD52B001}"/>
                    </a:ext>
                  </a:extLst>
                </p:cNvPr>
                <p:cNvSpPr/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0BEE46-446D-4C85-BFB5-A8066DBD3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509F279-5506-492A-BC09-49DC371370DC}"/>
                    </a:ext>
                  </a:extLst>
                </p:cNvPr>
                <p:cNvSpPr/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185F51B-7E37-4625-AD6A-037DA61810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BE563C0-528A-4D66-B383-BF6E088FDF8B}"/>
                    </a:ext>
                  </a:extLst>
                </p:cNvPr>
                <p:cNvSpPr/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0E2357C-4FDD-4632-9D95-B51D5C67B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B676811-6A81-4FF1-B476-3312692E0A0A}"/>
                    </a:ext>
                  </a:extLst>
                </p:cNvPr>
                <p:cNvSpPr/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A0168F-13B9-4877-9E1C-DFB7BA166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C6B95E3-07D6-48CE-B457-424B4359D232}"/>
                    </a:ext>
                  </a:extLst>
                </p:cNvPr>
                <p:cNvSpPr/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6C462B-A3C7-4B7F-BDB9-5A8DB8AEC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A8F0BAD-AB6E-4DEE-995E-2DD0CFE87A4F}"/>
                    </a:ext>
                  </a:extLst>
                </p:cNvPr>
                <p:cNvSpPr/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9C9233-9B44-435E-A4EC-1CD8350F2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12F1673-8756-4A63-AC5D-2471DE29A412}"/>
                    </a:ext>
                  </a:extLst>
                </p:cNvPr>
                <p:cNvSpPr/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763A949-A779-439D-8751-78DFF4D07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Homogenous Transform</a:t>
            </a:r>
            <a:r>
              <a:rPr lang="th-TH" dirty="0"/>
              <a:t> </a:t>
            </a:r>
            <a:r>
              <a:rPr lang="en-US" dirty="0"/>
              <a:t>Joint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5D826B-CCFF-4E42-850A-293348E5C1E8}"/>
                  </a:ext>
                </a:extLst>
              </p:cNvPr>
              <p:cNvSpPr/>
              <p:nvPr/>
            </p:nvSpPr>
            <p:spPr>
              <a:xfrm>
                <a:off x="3750125" y="1249445"/>
                <a:ext cx="4572000" cy="9727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5D826B-CCFF-4E42-850A-293348E5C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25" y="1249445"/>
                <a:ext cx="4572000" cy="97270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/>
              <p:nvPr/>
            </p:nvSpPr>
            <p:spPr>
              <a:xfrm>
                <a:off x="4217734" y="2297213"/>
                <a:ext cx="1221745" cy="836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34" y="2297213"/>
                <a:ext cx="1221745" cy="8361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C044F-B048-479C-9DA0-62E4C4339B04}"/>
              </a:ext>
            </a:extLst>
          </p:cNvPr>
          <p:cNvCxnSpPr/>
          <p:nvPr/>
        </p:nvCxnSpPr>
        <p:spPr>
          <a:xfrm>
            <a:off x="5364088" y="271530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/>
              <p:nvPr/>
            </p:nvSpPr>
            <p:spPr>
              <a:xfrm>
                <a:off x="5441378" y="2164964"/>
                <a:ext cx="3766287" cy="1070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78" y="2164964"/>
                <a:ext cx="3766287" cy="107054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4ADC55-E18D-48DF-8237-4F2FCD6EF201}"/>
                  </a:ext>
                </a:extLst>
              </p:cNvPr>
              <p:cNvSpPr/>
              <p:nvPr/>
            </p:nvSpPr>
            <p:spPr>
              <a:xfrm>
                <a:off x="3931901" y="3310579"/>
                <a:ext cx="4016036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4ADC55-E18D-48DF-8237-4F2FCD6EF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01" y="3310579"/>
                <a:ext cx="4016036" cy="111280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E29ACF9-8423-4EC8-9C8B-A3C120860AA6}"/>
              </a:ext>
            </a:extLst>
          </p:cNvPr>
          <p:cNvSpPr/>
          <p:nvPr/>
        </p:nvSpPr>
        <p:spPr>
          <a:xfrm>
            <a:off x="288607" y="1591924"/>
            <a:ext cx="1411936" cy="13392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867815-49FB-4503-8A9D-467BBB2555C2}"/>
              </a:ext>
            </a:extLst>
          </p:cNvPr>
          <p:cNvGrpSpPr/>
          <p:nvPr/>
        </p:nvGrpSpPr>
        <p:grpSpPr>
          <a:xfrm>
            <a:off x="503514" y="1145619"/>
            <a:ext cx="1418243" cy="1274463"/>
            <a:chOff x="447478" y="2732456"/>
            <a:chExt cx="1418243" cy="127446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3A1812-BC5C-4673-B1F0-6320F1C63A36}"/>
                </a:ext>
              </a:extLst>
            </p:cNvPr>
            <p:cNvGrpSpPr/>
            <p:nvPr/>
          </p:nvGrpSpPr>
          <p:grpSpPr>
            <a:xfrm>
              <a:off x="752438" y="3002927"/>
              <a:ext cx="797040" cy="1003992"/>
              <a:chOff x="1005980" y="3243808"/>
              <a:chExt cx="797040" cy="100399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B020E7E-3C5D-4E4C-AD9A-CD54077AA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0" y="3243808"/>
                <a:ext cx="0" cy="96329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0B25681-FA22-411D-9A16-EDC7E6EEB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5980" y="3691589"/>
                <a:ext cx="405962" cy="556211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5D99ABB-2BCB-46DC-8632-17EA013C6F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1066" y="3921224"/>
                <a:ext cx="791954" cy="299625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6AF80CB-D42C-4A8A-81AC-A7BF119A647E}"/>
                    </a:ext>
                  </a:extLst>
                </p:cNvPr>
                <p:cNvSpPr/>
                <p:nvPr/>
              </p:nvSpPr>
              <p:spPr>
                <a:xfrm>
                  <a:off x="1423292" y="3421774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6AF80CB-D42C-4A8A-81AC-A7BF119A6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292" y="3421774"/>
                  <a:ext cx="442429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4371989-1989-4CB4-A95D-481B256CAE9C}"/>
                    </a:ext>
                  </a:extLst>
                </p:cNvPr>
                <p:cNvSpPr/>
                <p:nvPr/>
              </p:nvSpPr>
              <p:spPr>
                <a:xfrm>
                  <a:off x="964561" y="3093584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4371989-1989-4CB4-A95D-481B256CA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561" y="3093584"/>
                  <a:ext cx="442429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C275B02-FAA6-42F8-AF7F-4072BB43104F}"/>
                    </a:ext>
                  </a:extLst>
                </p:cNvPr>
                <p:cNvSpPr/>
                <p:nvPr/>
              </p:nvSpPr>
              <p:spPr>
                <a:xfrm>
                  <a:off x="447478" y="2732456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C275B02-FAA6-42F8-AF7F-4072BB4310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78" y="2732456"/>
                  <a:ext cx="423962" cy="4616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952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AA65BC5-62F3-41F4-9984-6DCFFBB85B13}"/>
              </a:ext>
            </a:extLst>
          </p:cNvPr>
          <p:cNvGrpSpPr/>
          <p:nvPr/>
        </p:nvGrpSpPr>
        <p:grpSpPr>
          <a:xfrm>
            <a:off x="-41592" y="1334730"/>
            <a:ext cx="3851999" cy="2922370"/>
            <a:chOff x="5033905" y="2051948"/>
            <a:chExt cx="3851999" cy="29223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4338BC-91C8-4D36-964B-D27DFB06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905" y="2239177"/>
              <a:ext cx="3498537" cy="2735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52B56D4-4FF3-4657-A889-7676AD52B001}"/>
                    </a:ext>
                  </a:extLst>
                </p:cNvPr>
                <p:cNvSpPr/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0BEE46-446D-4C85-BFB5-A8066DBD3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509F279-5506-492A-BC09-49DC371370DC}"/>
                    </a:ext>
                  </a:extLst>
                </p:cNvPr>
                <p:cNvSpPr/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185F51B-7E37-4625-AD6A-037DA61810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BE563C0-528A-4D66-B383-BF6E088FDF8B}"/>
                    </a:ext>
                  </a:extLst>
                </p:cNvPr>
                <p:cNvSpPr/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0E2357C-4FDD-4632-9D95-B51D5C67B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B676811-6A81-4FF1-B476-3312692E0A0A}"/>
                    </a:ext>
                  </a:extLst>
                </p:cNvPr>
                <p:cNvSpPr/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A0168F-13B9-4877-9E1C-DFB7BA166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C6B95E3-07D6-48CE-B457-424B4359D232}"/>
                    </a:ext>
                  </a:extLst>
                </p:cNvPr>
                <p:cNvSpPr/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6C462B-A3C7-4B7F-BDB9-5A8DB8AEC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A8F0BAD-AB6E-4DEE-995E-2DD0CFE87A4F}"/>
                    </a:ext>
                  </a:extLst>
                </p:cNvPr>
                <p:cNvSpPr/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9C9233-9B44-435E-A4EC-1CD8350F2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12F1673-8756-4A63-AC5D-2471DE29A412}"/>
                    </a:ext>
                  </a:extLst>
                </p:cNvPr>
                <p:cNvSpPr/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763A949-A779-439D-8751-78DFF4D07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Homogenous Transform</a:t>
            </a:r>
            <a:r>
              <a:rPr lang="th-TH" dirty="0"/>
              <a:t> </a:t>
            </a:r>
            <a:r>
              <a:rPr lang="en-US" dirty="0"/>
              <a:t>Joint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/>
              <p:nvPr/>
            </p:nvSpPr>
            <p:spPr>
              <a:xfrm>
                <a:off x="4217734" y="2297213"/>
                <a:ext cx="1221745" cy="837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34" y="2297213"/>
                <a:ext cx="1221745" cy="83760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C044F-B048-479C-9DA0-62E4C4339B04}"/>
              </a:ext>
            </a:extLst>
          </p:cNvPr>
          <p:cNvCxnSpPr/>
          <p:nvPr/>
        </p:nvCxnSpPr>
        <p:spPr>
          <a:xfrm>
            <a:off x="5364088" y="271530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/>
              <p:nvPr/>
            </p:nvSpPr>
            <p:spPr>
              <a:xfrm>
                <a:off x="5441378" y="2164964"/>
                <a:ext cx="3766287" cy="1070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78" y="2164964"/>
                <a:ext cx="3766287" cy="107054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4ADC55-E18D-48DF-8237-4F2FCD6EF201}"/>
                  </a:ext>
                </a:extLst>
              </p:cNvPr>
              <p:cNvSpPr/>
              <p:nvPr/>
            </p:nvSpPr>
            <p:spPr>
              <a:xfrm>
                <a:off x="3931901" y="3310579"/>
                <a:ext cx="401603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4ADC55-E18D-48DF-8237-4F2FCD6EF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01" y="3310579"/>
                <a:ext cx="4016035" cy="111280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E29ACF9-8423-4EC8-9C8B-A3C120860AA6}"/>
              </a:ext>
            </a:extLst>
          </p:cNvPr>
          <p:cNvSpPr/>
          <p:nvPr/>
        </p:nvSpPr>
        <p:spPr>
          <a:xfrm>
            <a:off x="1740667" y="1314954"/>
            <a:ext cx="1411936" cy="13392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867815-49FB-4503-8A9D-467BBB2555C2}"/>
              </a:ext>
            </a:extLst>
          </p:cNvPr>
          <p:cNvGrpSpPr/>
          <p:nvPr/>
        </p:nvGrpSpPr>
        <p:grpSpPr>
          <a:xfrm>
            <a:off x="2133331" y="964687"/>
            <a:ext cx="891291" cy="1743485"/>
            <a:chOff x="752438" y="2989043"/>
            <a:chExt cx="891291" cy="17434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3A1812-BC5C-4673-B1F0-6320F1C63A36}"/>
                </a:ext>
              </a:extLst>
            </p:cNvPr>
            <p:cNvGrpSpPr/>
            <p:nvPr/>
          </p:nvGrpSpPr>
          <p:grpSpPr>
            <a:xfrm>
              <a:off x="752438" y="3083938"/>
              <a:ext cx="595642" cy="1512168"/>
              <a:chOff x="1005980" y="3324819"/>
              <a:chExt cx="595642" cy="151216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B020E7E-3C5D-4E4C-AD9A-CD54077AAA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5980" y="3324819"/>
                <a:ext cx="206421" cy="8822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0B25681-FA22-411D-9A16-EDC7E6EEB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5980" y="3691589"/>
                <a:ext cx="552243" cy="55621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5D99ABB-2BCB-46DC-8632-17EA013C6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066" y="4220849"/>
                <a:ext cx="590556" cy="61613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6AF80CB-D42C-4A8A-81AC-A7BF119A647E}"/>
                    </a:ext>
                  </a:extLst>
                </p:cNvPr>
                <p:cNvSpPr/>
                <p:nvPr/>
              </p:nvSpPr>
              <p:spPr>
                <a:xfrm>
                  <a:off x="854711" y="4270863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6AF80CB-D42C-4A8A-81AC-A7BF119A6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11" y="4270863"/>
                  <a:ext cx="442429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4371989-1989-4CB4-A95D-481B256CAE9C}"/>
                    </a:ext>
                  </a:extLst>
                </p:cNvPr>
                <p:cNvSpPr/>
                <p:nvPr/>
              </p:nvSpPr>
              <p:spPr>
                <a:xfrm>
                  <a:off x="1201300" y="3166507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4371989-1989-4CB4-A95D-481B256CA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300" y="3166507"/>
                  <a:ext cx="442429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C275B02-FAA6-42F8-AF7F-4072BB43104F}"/>
                    </a:ext>
                  </a:extLst>
                </p:cNvPr>
                <p:cNvSpPr/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C275B02-FAA6-42F8-AF7F-4072BB4310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052A17A-66C1-41A2-AB6F-732EC758C9ED}"/>
                  </a:ext>
                </a:extLst>
              </p:cNvPr>
              <p:cNvSpPr/>
              <p:nvPr/>
            </p:nvSpPr>
            <p:spPr>
              <a:xfrm>
                <a:off x="3726160" y="1180370"/>
                <a:ext cx="4572000" cy="9727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052A17A-66C1-41A2-AB6F-732EC758C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60" y="1180370"/>
                <a:ext cx="4572000" cy="97270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55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5259-38E7-4AE6-B57A-61C4150A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28" y="377602"/>
            <a:ext cx="7159464" cy="822214"/>
          </a:xfrm>
        </p:spPr>
        <p:txBody>
          <a:bodyPr/>
          <a:lstStyle/>
          <a:p>
            <a:r>
              <a:rPr lang="th-TH" dirty="0"/>
              <a:t>นำ </a:t>
            </a:r>
            <a:r>
              <a:rPr lang="en-US" dirty="0"/>
              <a:t>H </a:t>
            </a:r>
            <a:r>
              <a:rPr lang="th-TH" dirty="0"/>
              <a:t>ของทุก </a:t>
            </a:r>
            <a:r>
              <a:rPr lang="en-US" dirty="0"/>
              <a:t>Joint </a:t>
            </a:r>
            <a:r>
              <a:rPr lang="th-TH" dirty="0"/>
              <a:t>มาคูณกัน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678D23-3B88-413B-BD42-834CA840CF50}"/>
                  </a:ext>
                </a:extLst>
              </p:cNvPr>
              <p:cNvSpPr/>
              <p:nvPr/>
            </p:nvSpPr>
            <p:spPr>
              <a:xfrm>
                <a:off x="323528" y="1359620"/>
                <a:ext cx="8280920" cy="407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678D23-3B88-413B-BD42-834CA840C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59620"/>
                <a:ext cx="8280920" cy="407740"/>
              </a:xfrm>
              <a:prstGeom prst="rect">
                <a:avLst/>
              </a:prstGeom>
              <a:blipFill>
                <a:blip r:embed="rId2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35F258-7A89-45F0-B61D-0FB58659F96D}"/>
              </a:ext>
            </a:extLst>
          </p:cNvPr>
          <p:cNvCxnSpPr/>
          <p:nvPr/>
        </p:nvCxnSpPr>
        <p:spPr>
          <a:xfrm>
            <a:off x="940928" y="3911413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D55799-36F1-43BA-B12D-48B02CA2F099}"/>
              </a:ext>
            </a:extLst>
          </p:cNvPr>
          <p:cNvSpPr txBox="1"/>
          <p:nvPr/>
        </p:nvSpPr>
        <p:spPr>
          <a:xfrm flipH="1">
            <a:off x="4230653" y="3649803"/>
            <a:ext cx="290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  <a:cs typeface="TH Sarabun New" panose="020B0500040200020003"/>
              </a:rPr>
              <a:t>คำตอบเดียวกับตอนที่แล้ว</a:t>
            </a:r>
            <a:endParaRPr lang="en-US" dirty="0">
              <a:solidFill>
                <a:srgbClr val="FF0000"/>
              </a:solidFill>
              <a:cs typeface="TH Sarabun New" panose="020B0500040200020003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FBB81F-3FBA-49E3-A39B-E06EFAE2981F}"/>
                  </a:ext>
                </a:extLst>
              </p:cNvPr>
              <p:cNvSpPr/>
              <p:nvPr/>
            </p:nvSpPr>
            <p:spPr>
              <a:xfrm>
                <a:off x="2143579" y="1919511"/>
                <a:ext cx="4856842" cy="115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FBB81F-3FBA-49E3-A39B-E06EFAE29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579" y="1919511"/>
                <a:ext cx="4856842" cy="1156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C0AAAA-96F5-46AC-91EE-0C0BA9BFBA05}"/>
                  </a:ext>
                </a:extLst>
              </p:cNvPr>
              <p:cNvSpPr/>
              <p:nvPr/>
            </p:nvSpPr>
            <p:spPr>
              <a:xfrm>
                <a:off x="1817044" y="3246295"/>
                <a:ext cx="2413609" cy="1330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C0AAAA-96F5-46AC-91EE-0C0BA9BFB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44" y="3246295"/>
                <a:ext cx="2413609" cy="13302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28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ข้อดีข้อเสียของ</a:t>
            </a:r>
            <a:r>
              <a:rPr lang="en-US" dirty="0"/>
              <a:t> Forward kinematics </a:t>
            </a:r>
            <a:r>
              <a:rPr lang="th-TH" dirty="0"/>
              <a:t>ด้วยวิธีพื้นฐาน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316" y="1851670"/>
            <a:ext cx="6741368" cy="1790700"/>
          </a:xfrm>
        </p:spPr>
        <p:txBody>
          <a:bodyPr/>
          <a:lstStyle/>
          <a:p>
            <a:r>
              <a:rPr lang="th-TH" dirty="0"/>
              <a:t>ตัวอย่างการคำนวณหาตำแหน่งจุดปลาย โดยวิธี </a:t>
            </a:r>
            <a:r>
              <a:rPr lang="en-US" dirty="0"/>
              <a:t>Homogenous Transform (1)</a:t>
            </a:r>
          </a:p>
        </p:txBody>
      </p:sp>
    </p:spTree>
    <p:extLst>
      <p:ext uri="{BB962C8B-B14F-4D97-AF65-F5344CB8AC3E}">
        <p14:creationId xmlns:p14="http://schemas.microsoft.com/office/powerpoint/2010/main" val="1275805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229C-35D6-4381-B947-58BE4971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PUMA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E89A-211F-455F-B516-2BFB7820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356" y="2114515"/>
            <a:ext cx="5430172" cy="22856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forward kinematics">
            <a:extLst>
              <a:ext uri="{FF2B5EF4-FFF2-40B4-BE49-F238E27FC236}">
                <a16:creationId xmlns:a16="http://schemas.microsoft.com/office/drawing/2014/main" id="{DDCFCF51-A52C-4518-AFAE-00757F241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7654"/>
            <a:ext cx="36480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imension for Puma 560]">
            <a:extLst>
              <a:ext uri="{FF2B5EF4-FFF2-40B4-BE49-F238E27FC236}">
                <a16:creationId xmlns:a16="http://schemas.microsoft.com/office/drawing/2014/main" id="{770EB5E9-DDE3-475A-9390-604AE0AD5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356" y="1199816"/>
            <a:ext cx="486240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B7DE-6246-4200-9E20-77498B66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B2FA-A21E-4240-9CAA-6014E41F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กำหนด </a:t>
            </a:r>
            <a:r>
              <a:rPr lang="en-US" dirty="0"/>
              <a:t>Link, Joint </a:t>
            </a:r>
            <a:r>
              <a:rPr lang="th-TH" dirty="0"/>
              <a:t>และส่วนปลาย</a:t>
            </a:r>
            <a:r>
              <a:rPr lang="en-US" dirty="0"/>
              <a:t> </a:t>
            </a:r>
            <a:r>
              <a:rPr lang="th-TH" dirty="0"/>
              <a:t>ให้กับหุ่นยนต์</a:t>
            </a:r>
            <a:r>
              <a:rPr lang="en-US" dirty="0"/>
              <a:t> </a:t>
            </a:r>
            <a:r>
              <a:rPr lang="th-TH" dirty="0"/>
              <a:t>และวาด </a:t>
            </a:r>
            <a:r>
              <a:rPr lang="en-US" dirty="0"/>
              <a:t>Free body diagram</a:t>
            </a:r>
          </a:p>
        </p:txBody>
      </p:sp>
      <p:pic>
        <p:nvPicPr>
          <p:cNvPr id="25" name="Picture 2" descr="Image result for forward kinematics">
            <a:extLst>
              <a:ext uri="{FF2B5EF4-FFF2-40B4-BE49-F238E27FC236}">
                <a16:creationId xmlns:a16="http://schemas.microsoft.com/office/drawing/2014/main" id="{FDD212D9-FDE6-468D-B698-738CB43B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5" y="2051273"/>
            <a:ext cx="36480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67CDDCD-F7B2-4EC3-9055-8EAE1504E9F2}"/>
              </a:ext>
            </a:extLst>
          </p:cNvPr>
          <p:cNvCxnSpPr>
            <a:cxnSpLocks/>
          </p:cNvCxnSpPr>
          <p:nvPr/>
        </p:nvCxnSpPr>
        <p:spPr>
          <a:xfrm flipH="1">
            <a:off x="1691680" y="2715766"/>
            <a:ext cx="360040" cy="2160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198C02-8162-44B4-BADE-83C6A6B33137}"/>
              </a:ext>
            </a:extLst>
          </p:cNvPr>
          <p:cNvCxnSpPr>
            <a:cxnSpLocks/>
          </p:cNvCxnSpPr>
          <p:nvPr/>
        </p:nvCxnSpPr>
        <p:spPr>
          <a:xfrm>
            <a:off x="2051720" y="2715766"/>
            <a:ext cx="1080120" cy="6480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F3A12D-17A3-4C4B-9BA5-44EBF45CC3BD}"/>
              </a:ext>
            </a:extLst>
          </p:cNvPr>
          <p:cNvCxnSpPr>
            <a:cxnSpLocks/>
          </p:cNvCxnSpPr>
          <p:nvPr/>
        </p:nvCxnSpPr>
        <p:spPr>
          <a:xfrm>
            <a:off x="3131840" y="3363838"/>
            <a:ext cx="288032" cy="936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174FE5-1623-4E83-8E4C-1720BB121600}"/>
              </a:ext>
            </a:extLst>
          </p:cNvPr>
          <p:cNvCxnSpPr>
            <a:cxnSpLocks/>
          </p:cNvCxnSpPr>
          <p:nvPr/>
        </p:nvCxnSpPr>
        <p:spPr>
          <a:xfrm>
            <a:off x="3419872" y="4299942"/>
            <a:ext cx="216024" cy="4320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AC858FA-1E00-492E-9DA3-A4BFE6F55741}"/>
              </a:ext>
            </a:extLst>
          </p:cNvPr>
          <p:cNvGrpSpPr/>
          <p:nvPr/>
        </p:nvGrpSpPr>
        <p:grpSpPr>
          <a:xfrm>
            <a:off x="4886263" y="2139702"/>
            <a:ext cx="3639995" cy="2479800"/>
            <a:chOff x="4886263" y="2139702"/>
            <a:chExt cx="3639995" cy="247980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F105CDA-1F70-417A-98D0-F5D097856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7311" y="2139702"/>
              <a:ext cx="3505571" cy="24482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218EF63-712E-4232-A8DA-D526DADDDC61}"/>
                    </a:ext>
                  </a:extLst>
                </p:cNvPr>
                <p:cNvSpPr/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218EF63-712E-4232-A8DA-D526DADDDC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9EAAA9B-04E6-48F2-A628-CE09C858C353}"/>
                    </a:ext>
                  </a:extLst>
                </p:cNvPr>
                <p:cNvSpPr/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9EAAA9B-04E6-48F2-A628-CE09C858C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1542EFD-76E0-460F-B0D1-5EB9CDE5C2DD}"/>
                    </a:ext>
                  </a:extLst>
                </p:cNvPr>
                <p:cNvSpPr/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1542EFD-76E0-460F-B0D1-5EB9CDE5C2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DC804FC-CA83-456D-A2A5-797563ED163D}"/>
                    </a:ext>
                  </a:extLst>
                </p:cNvPr>
                <p:cNvSpPr/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DC804FC-CA83-456D-A2A5-797563ED16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19D43F9-CF91-4F9D-A60A-E7A15019FC1B}"/>
                    </a:ext>
                  </a:extLst>
                </p:cNvPr>
                <p:cNvSpPr/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19D43F9-CF91-4F9D-A60A-E7A15019FC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6AD4078-4AAE-4CD2-BBBA-107EA72CCF55}"/>
                    </a:ext>
                  </a:extLst>
                </p:cNvPr>
                <p:cNvSpPr/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6AD4078-4AAE-4CD2-BBBA-107EA72CCF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9AB4DA6-5F0A-444E-B6E5-A868E5A78F48}"/>
                    </a:ext>
                  </a:extLst>
                </p:cNvPr>
                <p:cNvSpPr/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9AB4DA6-5F0A-444E-B6E5-A868E5A78F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07E474C-3F9E-4E6F-840F-3F87225F3F6C}"/>
                    </a:ext>
                  </a:extLst>
                </p:cNvPr>
                <p:cNvSpPr/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07E474C-3F9E-4E6F-840F-3F87225F3F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C4EF6C0-7410-4F6F-85FB-80BCE892890D}"/>
                    </a:ext>
                  </a:extLst>
                </p:cNvPr>
                <p:cNvSpPr/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C4EF6C0-7410-4F6F-85FB-80BCE8928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34D6148-849D-49FE-AFB6-C250C5743FAF}"/>
                    </a:ext>
                  </a:extLst>
                </p:cNvPr>
                <p:cNvSpPr/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34D6148-849D-49FE-AFB6-C250C5743F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595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CE9E353-066D-48C8-B254-CDD2D19415EB}"/>
              </a:ext>
            </a:extLst>
          </p:cNvPr>
          <p:cNvGrpSpPr/>
          <p:nvPr/>
        </p:nvGrpSpPr>
        <p:grpSpPr>
          <a:xfrm>
            <a:off x="115670" y="1923678"/>
            <a:ext cx="3639995" cy="2479800"/>
            <a:chOff x="4886263" y="2139702"/>
            <a:chExt cx="3639995" cy="24798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8D322F1-90D5-49B3-BA7F-1CCDEDB36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7311" y="2139702"/>
              <a:ext cx="3505571" cy="24482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8C9F3D4-CAB2-4F96-9205-F1083A0D3649}"/>
                    </a:ext>
                  </a:extLst>
                </p:cNvPr>
                <p:cNvSpPr/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8C9F3D4-CAB2-4F96-9205-F1083A0D3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4063D3-5B8D-4F54-89A5-420B9332A7DA}"/>
                    </a:ext>
                  </a:extLst>
                </p:cNvPr>
                <p:cNvSpPr/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4063D3-5B8D-4F54-89A5-420B9332A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C726E72-89E4-4382-9F17-D1E51FB1DFEB}"/>
                    </a:ext>
                  </a:extLst>
                </p:cNvPr>
                <p:cNvSpPr/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C726E72-89E4-4382-9F17-D1E51FB1DF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7070CB1-1785-4767-B05E-9C25F1B48EDB}"/>
                    </a:ext>
                  </a:extLst>
                </p:cNvPr>
                <p:cNvSpPr/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7070CB1-1785-4767-B05E-9C25F1B48E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675C45-F6A0-414E-8397-8004704FBC2F}"/>
                    </a:ext>
                  </a:extLst>
                </p:cNvPr>
                <p:cNvSpPr/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675C45-F6A0-414E-8397-8004704FBC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449317E-A6DD-44B9-96A2-68AFE9570E90}"/>
                    </a:ext>
                  </a:extLst>
                </p:cNvPr>
                <p:cNvSpPr/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449317E-A6DD-44B9-96A2-68AFE9570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B914F98-B847-48C9-986F-472376C9D5B3}"/>
                    </a:ext>
                  </a:extLst>
                </p:cNvPr>
                <p:cNvSpPr/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B914F98-B847-48C9-986F-472376C9D5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E6B0E5-ECCF-4A22-B7D9-105ED41B8C77}"/>
                    </a:ext>
                  </a:extLst>
                </p:cNvPr>
                <p:cNvSpPr/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E6B0E5-ECCF-4A22-B7D9-105ED41B8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D5D95D-3B8F-4350-9705-955184626940}"/>
                    </a:ext>
                  </a:extLst>
                </p:cNvPr>
                <p:cNvSpPr/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D5D95D-3B8F-4350-9705-955184626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EF82CB-01F5-4110-A0E6-78B4417D8221}"/>
                    </a:ext>
                  </a:extLst>
                </p:cNvPr>
                <p:cNvSpPr/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EF82CB-01F5-4110-A0E6-78B4417D82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Homogenous Transform</a:t>
            </a:r>
            <a:r>
              <a:rPr lang="th-TH" dirty="0"/>
              <a:t> </a:t>
            </a:r>
            <a:r>
              <a:rPr lang="en-US" dirty="0"/>
              <a:t>Joint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5D826B-CCFF-4E42-850A-293348E5C1E8}"/>
                  </a:ext>
                </a:extLst>
              </p:cNvPr>
              <p:cNvSpPr/>
              <p:nvPr/>
            </p:nvSpPr>
            <p:spPr>
              <a:xfrm>
                <a:off x="3808703" y="1323900"/>
                <a:ext cx="4572000" cy="8410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5D826B-CCFF-4E42-850A-293348E5C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03" y="1323900"/>
                <a:ext cx="4572000" cy="8410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/>
              <p:nvPr/>
            </p:nvSpPr>
            <p:spPr>
              <a:xfrm>
                <a:off x="4217734" y="2297213"/>
                <a:ext cx="1216422" cy="8306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34" y="2297213"/>
                <a:ext cx="1216422" cy="8306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C044F-B048-479C-9DA0-62E4C4339B04}"/>
              </a:ext>
            </a:extLst>
          </p:cNvPr>
          <p:cNvCxnSpPr/>
          <p:nvPr/>
        </p:nvCxnSpPr>
        <p:spPr>
          <a:xfrm>
            <a:off x="5364088" y="271530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/>
              <p:nvPr/>
            </p:nvSpPr>
            <p:spPr>
              <a:xfrm>
                <a:off x="5441378" y="2164964"/>
                <a:ext cx="3766287" cy="1070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78" y="2164964"/>
                <a:ext cx="3766287" cy="107054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4ADC55-E18D-48DF-8237-4F2FCD6EF201}"/>
                  </a:ext>
                </a:extLst>
              </p:cNvPr>
              <p:cNvSpPr/>
              <p:nvPr/>
            </p:nvSpPr>
            <p:spPr>
              <a:xfrm>
                <a:off x="3931901" y="3310579"/>
                <a:ext cx="4243790" cy="114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4ADC55-E18D-48DF-8237-4F2FCD6EF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01" y="3310579"/>
                <a:ext cx="4243790" cy="114409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E29ACF9-8423-4EC8-9C8B-A3C120860AA6}"/>
              </a:ext>
            </a:extLst>
          </p:cNvPr>
          <p:cNvSpPr/>
          <p:nvPr/>
        </p:nvSpPr>
        <p:spPr>
          <a:xfrm>
            <a:off x="167474" y="1902113"/>
            <a:ext cx="1136321" cy="13392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9E9500-7D5E-4E4C-BF57-61F39903898D}"/>
              </a:ext>
            </a:extLst>
          </p:cNvPr>
          <p:cNvGrpSpPr/>
          <p:nvPr/>
        </p:nvGrpSpPr>
        <p:grpSpPr>
          <a:xfrm rot="20985329">
            <a:off x="137621" y="1436039"/>
            <a:ext cx="2761786" cy="1904208"/>
            <a:chOff x="127278" y="2989043"/>
            <a:chExt cx="2761786" cy="19042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1B55989-1642-4E94-BA21-11115BF9D707}"/>
                </a:ext>
              </a:extLst>
            </p:cNvPr>
            <p:cNvGrpSpPr/>
            <p:nvPr/>
          </p:nvGrpSpPr>
          <p:grpSpPr>
            <a:xfrm>
              <a:off x="214002" y="2989943"/>
              <a:ext cx="2320281" cy="1665047"/>
              <a:chOff x="467544" y="3230824"/>
              <a:chExt cx="2320281" cy="166504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E8EF04-7761-47FF-B4D6-BC75A624B44E}"/>
                  </a:ext>
                </a:extLst>
              </p:cNvPr>
              <p:cNvCxnSpPr>
                <a:cxnSpLocks/>
              </p:cNvCxnSpPr>
              <p:nvPr/>
            </p:nvCxnSpPr>
            <p:spPr>
              <a:xfrm rot="614671" flipH="1">
                <a:off x="1093492" y="3230824"/>
                <a:ext cx="13467" cy="9853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1112575-F898-4425-8D5B-56B033EB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0" y="4247799"/>
                <a:ext cx="178184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6F3B39A-C0F8-488E-A5D6-FF179F9AE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544" y="4220849"/>
                <a:ext cx="543521" cy="67502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/>
                <p:nvPr/>
              </p:nvSpPr>
              <p:spPr>
                <a:xfrm>
                  <a:off x="127278" y="4431586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78" y="4431586"/>
                  <a:ext cx="442429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/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/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6648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CE9E353-066D-48C8-B254-CDD2D19415EB}"/>
              </a:ext>
            </a:extLst>
          </p:cNvPr>
          <p:cNvGrpSpPr/>
          <p:nvPr/>
        </p:nvGrpSpPr>
        <p:grpSpPr>
          <a:xfrm>
            <a:off x="115670" y="1923678"/>
            <a:ext cx="3639995" cy="2479800"/>
            <a:chOff x="4886263" y="2139702"/>
            <a:chExt cx="3639995" cy="24798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8D322F1-90D5-49B3-BA7F-1CCDEDB36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7311" y="2139702"/>
              <a:ext cx="3505571" cy="24482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8C9F3D4-CAB2-4F96-9205-F1083A0D3649}"/>
                    </a:ext>
                  </a:extLst>
                </p:cNvPr>
                <p:cNvSpPr/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8C9F3D4-CAB2-4F96-9205-F1083A0D3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4063D3-5B8D-4F54-89A5-420B9332A7DA}"/>
                    </a:ext>
                  </a:extLst>
                </p:cNvPr>
                <p:cNvSpPr/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4063D3-5B8D-4F54-89A5-420B9332A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C726E72-89E4-4382-9F17-D1E51FB1DFEB}"/>
                    </a:ext>
                  </a:extLst>
                </p:cNvPr>
                <p:cNvSpPr/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C726E72-89E4-4382-9F17-D1E51FB1DF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7070CB1-1785-4767-B05E-9C25F1B48EDB}"/>
                    </a:ext>
                  </a:extLst>
                </p:cNvPr>
                <p:cNvSpPr/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7070CB1-1785-4767-B05E-9C25F1B48E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675C45-F6A0-414E-8397-8004704FBC2F}"/>
                    </a:ext>
                  </a:extLst>
                </p:cNvPr>
                <p:cNvSpPr/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675C45-F6A0-414E-8397-8004704FBC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449317E-A6DD-44B9-96A2-68AFE9570E90}"/>
                    </a:ext>
                  </a:extLst>
                </p:cNvPr>
                <p:cNvSpPr/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449317E-A6DD-44B9-96A2-68AFE9570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B914F98-B847-48C9-986F-472376C9D5B3}"/>
                    </a:ext>
                  </a:extLst>
                </p:cNvPr>
                <p:cNvSpPr/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B914F98-B847-48C9-986F-472376C9D5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E6B0E5-ECCF-4A22-B7D9-105ED41B8C77}"/>
                    </a:ext>
                  </a:extLst>
                </p:cNvPr>
                <p:cNvSpPr/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E6B0E5-ECCF-4A22-B7D9-105ED41B8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D5D95D-3B8F-4350-9705-955184626940}"/>
                    </a:ext>
                  </a:extLst>
                </p:cNvPr>
                <p:cNvSpPr/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D5D95D-3B8F-4350-9705-955184626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EF82CB-01F5-4110-A0E6-78B4417D8221}"/>
                    </a:ext>
                  </a:extLst>
                </p:cNvPr>
                <p:cNvSpPr/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EF82CB-01F5-4110-A0E6-78B4417D82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Homogenous Transform</a:t>
            </a:r>
            <a:r>
              <a:rPr lang="th-TH" dirty="0"/>
              <a:t> </a:t>
            </a:r>
            <a:r>
              <a:rPr lang="en-US" dirty="0"/>
              <a:t>Joint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/>
              <p:nvPr/>
            </p:nvSpPr>
            <p:spPr>
              <a:xfrm>
                <a:off x="4217734" y="2297213"/>
                <a:ext cx="1221745" cy="836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34" y="2297213"/>
                <a:ext cx="1221745" cy="8361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C044F-B048-479C-9DA0-62E4C4339B04}"/>
              </a:ext>
            </a:extLst>
          </p:cNvPr>
          <p:cNvCxnSpPr/>
          <p:nvPr/>
        </p:nvCxnSpPr>
        <p:spPr>
          <a:xfrm>
            <a:off x="5364088" y="271530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/>
              <p:nvPr/>
            </p:nvSpPr>
            <p:spPr>
              <a:xfrm>
                <a:off x="5441378" y="2164964"/>
                <a:ext cx="3766287" cy="1070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78" y="2164964"/>
                <a:ext cx="3766287" cy="10705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E29ACF9-8423-4EC8-9C8B-A3C120860AA6}"/>
              </a:ext>
            </a:extLst>
          </p:cNvPr>
          <p:cNvSpPr/>
          <p:nvPr/>
        </p:nvSpPr>
        <p:spPr>
          <a:xfrm>
            <a:off x="1090806" y="1796363"/>
            <a:ext cx="1136321" cy="13392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9E9500-7D5E-4E4C-BF57-61F39903898D}"/>
              </a:ext>
            </a:extLst>
          </p:cNvPr>
          <p:cNvGrpSpPr/>
          <p:nvPr/>
        </p:nvGrpSpPr>
        <p:grpSpPr>
          <a:xfrm rot="20985329">
            <a:off x="1466497" y="1292979"/>
            <a:ext cx="2179504" cy="1582277"/>
            <a:chOff x="709560" y="2989043"/>
            <a:chExt cx="2179504" cy="15822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1B55989-1642-4E94-BA21-11115BF9D707}"/>
                </a:ext>
              </a:extLst>
            </p:cNvPr>
            <p:cNvGrpSpPr/>
            <p:nvPr/>
          </p:nvGrpSpPr>
          <p:grpSpPr>
            <a:xfrm>
              <a:off x="709560" y="2989943"/>
              <a:ext cx="1824723" cy="1525091"/>
              <a:chOff x="963102" y="3230824"/>
              <a:chExt cx="1824723" cy="152509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E8EF04-7761-47FF-B4D6-BC75A624B44E}"/>
                  </a:ext>
                </a:extLst>
              </p:cNvPr>
              <p:cNvCxnSpPr>
                <a:cxnSpLocks/>
              </p:cNvCxnSpPr>
              <p:nvPr/>
            </p:nvCxnSpPr>
            <p:spPr>
              <a:xfrm rot="614671" flipH="1">
                <a:off x="1093492" y="3230824"/>
                <a:ext cx="13467" cy="9853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1112575-F898-4425-8D5B-56B033EB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0" y="4247799"/>
                <a:ext cx="178184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6F3B39A-C0F8-488E-A5D6-FF179F9AE062}"/>
                  </a:ext>
                </a:extLst>
              </p:cNvPr>
              <p:cNvCxnSpPr>
                <a:cxnSpLocks/>
              </p:cNvCxnSpPr>
              <p:nvPr/>
            </p:nvCxnSpPr>
            <p:spPr>
              <a:xfrm rot="614671">
                <a:off x="963102" y="4266720"/>
                <a:ext cx="559696" cy="489195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/>
                <p:nvPr/>
              </p:nvSpPr>
              <p:spPr>
                <a:xfrm>
                  <a:off x="1103645" y="410965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645" y="4109655"/>
                  <a:ext cx="44242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/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/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763523-7254-489F-883E-578125950D8A}"/>
                  </a:ext>
                </a:extLst>
              </p:cNvPr>
              <p:cNvSpPr/>
              <p:nvPr/>
            </p:nvSpPr>
            <p:spPr>
              <a:xfrm>
                <a:off x="3767796" y="1164911"/>
                <a:ext cx="4572000" cy="9727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763523-7254-489F-883E-578125950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96" y="1164911"/>
                <a:ext cx="4572000" cy="97270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EEDBAB4-C371-493D-A978-44941281DA67}"/>
                  </a:ext>
                </a:extLst>
              </p:cNvPr>
              <p:cNvSpPr/>
              <p:nvPr/>
            </p:nvSpPr>
            <p:spPr>
              <a:xfrm>
                <a:off x="4208971" y="3290673"/>
                <a:ext cx="4016036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EEDBAB4-C371-493D-A978-44941281D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971" y="3290673"/>
                <a:ext cx="4016036" cy="111280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598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CE9E353-066D-48C8-B254-CDD2D19415EB}"/>
              </a:ext>
            </a:extLst>
          </p:cNvPr>
          <p:cNvGrpSpPr/>
          <p:nvPr/>
        </p:nvGrpSpPr>
        <p:grpSpPr>
          <a:xfrm>
            <a:off x="125902" y="1923678"/>
            <a:ext cx="3639995" cy="2479800"/>
            <a:chOff x="4886263" y="2139702"/>
            <a:chExt cx="3639995" cy="24798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8D322F1-90D5-49B3-BA7F-1CCDEDB36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7311" y="2139702"/>
              <a:ext cx="3505571" cy="24482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8C9F3D4-CAB2-4F96-9205-F1083A0D3649}"/>
                    </a:ext>
                  </a:extLst>
                </p:cNvPr>
                <p:cNvSpPr/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8C9F3D4-CAB2-4F96-9205-F1083A0D3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4063D3-5B8D-4F54-89A5-420B9332A7DA}"/>
                    </a:ext>
                  </a:extLst>
                </p:cNvPr>
                <p:cNvSpPr/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4063D3-5B8D-4F54-89A5-420B9332A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C726E72-89E4-4382-9F17-D1E51FB1DFEB}"/>
                    </a:ext>
                  </a:extLst>
                </p:cNvPr>
                <p:cNvSpPr/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C726E72-89E4-4382-9F17-D1E51FB1DF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7070CB1-1785-4767-B05E-9C25F1B48EDB}"/>
                    </a:ext>
                  </a:extLst>
                </p:cNvPr>
                <p:cNvSpPr/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7070CB1-1785-4767-B05E-9C25F1B48E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675C45-F6A0-414E-8397-8004704FBC2F}"/>
                    </a:ext>
                  </a:extLst>
                </p:cNvPr>
                <p:cNvSpPr/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675C45-F6A0-414E-8397-8004704FBC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449317E-A6DD-44B9-96A2-68AFE9570E90}"/>
                    </a:ext>
                  </a:extLst>
                </p:cNvPr>
                <p:cNvSpPr/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449317E-A6DD-44B9-96A2-68AFE9570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B914F98-B847-48C9-986F-472376C9D5B3}"/>
                    </a:ext>
                  </a:extLst>
                </p:cNvPr>
                <p:cNvSpPr/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B914F98-B847-48C9-986F-472376C9D5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E6B0E5-ECCF-4A22-B7D9-105ED41B8C77}"/>
                    </a:ext>
                  </a:extLst>
                </p:cNvPr>
                <p:cNvSpPr/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E6B0E5-ECCF-4A22-B7D9-105ED41B8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D5D95D-3B8F-4350-9705-955184626940}"/>
                    </a:ext>
                  </a:extLst>
                </p:cNvPr>
                <p:cNvSpPr/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D5D95D-3B8F-4350-9705-955184626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EF82CB-01F5-4110-A0E6-78B4417D8221}"/>
                    </a:ext>
                  </a:extLst>
                </p:cNvPr>
                <p:cNvSpPr/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EF82CB-01F5-4110-A0E6-78B4417D82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Homogenous Transform</a:t>
            </a:r>
            <a:r>
              <a:rPr lang="th-TH" dirty="0"/>
              <a:t> </a:t>
            </a:r>
            <a:r>
              <a:rPr lang="en-US" dirty="0"/>
              <a:t>Joint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/>
              <p:nvPr/>
            </p:nvSpPr>
            <p:spPr>
              <a:xfrm>
                <a:off x="4217734" y="2297213"/>
                <a:ext cx="1221745" cy="836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34" y="2297213"/>
                <a:ext cx="1221745" cy="8361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C044F-B048-479C-9DA0-62E4C4339B04}"/>
              </a:ext>
            </a:extLst>
          </p:cNvPr>
          <p:cNvCxnSpPr/>
          <p:nvPr/>
        </p:nvCxnSpPr>
        <p:spPr>
          <a:xfrm>
            <a:off x="5364088" y="271530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/>
              <p:nvPr/>
            </p:nvSpPr>
            <p:spPr>
              <a:xfrm>
                <a:off x="5441378" y="2164964"/>
                <a:ext cx="3766287" cy="1070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78" y="2164964"/>
                <a:ext cx="3766287" cy="10705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E29ACF9-8423-4EC8-9C8B-A3C120860AA6}"/>
              </a:ext>
            </a:extLst>
          </p:cNvPr>
          <p:cNvSpPr/>
          <p:nvPr/>
        </p:nvSpPr>
        <p:spPr>
          <a:xfrm>
            <a:off x="1665921" y="2408843"/>
            <a:ext cx="1136321" cy="13392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9E9500-7D5E-4E4C-BF57-61F39903898D}"/>
              </a:ext>
            </a:extLst>
          </p:cNvPr>
          <p:cNvGrpSpPr/>
          <p:nvPr/>
        </p:nvGrpSpPr>
        <p:grpSpPr>
          <a:xfrm rot="20985329">
            <a:off x="2086599" y="1860473"/>
            <a:ext cx="2179504" cy="1582277"/>
            <a:chOff x="709560" y="2989043"/>
            <a:chExt cx="2179504" cy="15822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1B55989-1642-4E94-BA21-11115BF9D707}"/>
                </a:ext>
              </a:extLst>
            </p:cNvPr>
            <p:cNvGrpSpPr/>
            <p:nvPr/>
          </p:nvGrpSpPr>
          <p:grpSpPr>
            <a:xfrm>
              <a:off x="709560" y="2989943"/>
              <a:ext cx="1824723" cy="1525091"/>
              <a:chOff x="963102" y="3230824"/>
              <a:chExt cx="1824723" cy="152509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E8EF04-7761-47FF-B4D6-BC75A624B44E}"/>
                  </a:ext>
                </a:extLst>
              </p:cNvPr>
              <p:cNvCxnSpPr>
                <a:cxnSpLocks/>
              </p:cNvCxnSpPr>
              <p:nvPr/>
            </p:nvCxnSpPr>
            <p:spPr>
              <a:xfrm rot="614671" flipH="1">
                <a:off x="1093492" y="3230824"/>
                <a:ext cx="13467" cy="9853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1112575-F898-4425-8D5B-56B033EB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0" y="4247799"/>
                <a:ext cx="178184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6F3B39A-C0F8-488E-A5D6-FF179F9AE062}"/>
                  </a:ext>
                </a:extLst>
              </p:cNvPr>
              <p:cNvCxnSpPr>
                <a:cxnSpLocks/>
              </p:cNvCxnSpPr>
              <p:nvPr/>
            </p:nvCxnSpPr>
            <p:spPr>
              <a:xfrm rot="614671">
                <a:off x="963102" y="4266720"/>
                <a:ext cx="559696" cy="489195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/>
                <p:nvPr/>
              </p:nvSpPr>
              <p:spPr>
                <a:xfrm>
                  <a:off x="1103645" y="410965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645" y="4109655"/>
                  <a:ext cx="44242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/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/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763523-7254-489F-883E-578125950D8A}"/>
                  </a:ext>
                </a:extLst>
              </p:cNvPr>
              <p:cNvSpPr/>
              <p:nvPr/>
            </p:nvSpPr>
            <p:spPr>
              <a:xfrm>
                <a:off x="3767796" y="1164911"/>
                <a:ext cx="4572000" cy="9727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763523-7254-489F-883E-578125950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96" y="1164911"/>
                <a:ext cx="4572000" cy="97270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EEDBAB4-C371-493D-A978-44941281DA67}"/>
                  </a:ext>
                </a:extLst>
              </p:cNvPr>
              <p:cNvSpPr/>
              <p:nvPr/>
            </p:nvSpPr>
            <p:spPr>
              <a:xfrm>
                <a:off x="4208971" y="3290673"/>
                <a:ext cx="4016036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EEDBAB4-C371-493D-A978-44941281D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971" y="3290673"/>
                <a:ext cx="4016036" cy="111280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68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CE9E353-066D-48C8-B254-CDD2D19415EB}"/>
              </a:ext>
            </a:extLst>
          </p:cNvPr>
          <p:cNvGrpSpPr/>
          <p:nvPr/>
        </p:nvGrpSpPr>
        <p:grpSpPr>
          <a:xfrm>
            <a:off x="125902" y="1923678"/>
            <a:ext cx="3639995" cy="2479800"/>
            <a:chOff x="4886263" y="2139702"/>
            <a:chExt cx="3639995" cy="24798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8D322F1-90D5-49B3-BA7F-1CCDEDB36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7311" y="2139702"/>
              <a:ext cx="3505571" cy="24482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8C9F3D4-CAB2-4F96-9205-F1083A0D3649}"/>
                    </a:ext>
                  </a:extLst>
                </p:cNvPr>
                <p:cNvSpPr/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8C9F3D4-CAB2-4F96-9205-F1083A0D3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4063D3-5B8D-4F54-89A5-420B9332A7DA}"/>
                    </a:ext>
                  </a:extLst>
                </p:cNvPr>
                <p:cNvSpPr/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4063D3-5B8D-4F54-89A5-420B9332A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C726E72-89E4-4382-9F17-D1E51FB1DFEB}"/>
                    </a:ext>
                  </a:extLst>
                </p:cNvPr>
                <p:cNvSpPr/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C726E72-89E4-4382-9F17-D1E51FB1DF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7070CB1-1785-4767-B05E-9C25F1B48EDB}"/>
                    </a:ext>
                  </a:extLst>
                </p:cNvPr>
                <p:cNvSpPr/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7070CB1-1785-4767-B05E-9C25F1B48E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675C45-F6A0-414E-8397-8004704FBC2F}"/>
                    </a:ext>
                  </a:extLst>
                </p:cNvPr>
                <p:cNvSpPr/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675C45-F6A0-414E-8397-8004704FBC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449317E-A6DD-44B9-96A2-68AFE9570E90}"/>
                    </a:ext>
                  </a:extLst>
                </p:cNvPr>
                <p:cNvSpPr/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449317E-A6DD-44B9-96A2-68AFE9570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B914F98-B847-48C9-986F-472376C9D5B3}"/>
                    </a:ext>
                  </a:extLst>
                </p:cNvPr>
                <p:cNvSpPr/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B914F98-B847-48C9-986F-472376C9D5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E6B0E5-ECCF-4A22-B7D9-105ED41B8C77}"/>
                    </a:ext>
                  </a:extLst>
                </p:cNvPr>
                <p:cNvSpPr/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E6B0E5-ECCF-4A22-B7D9-105ED41B8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D5D95D-3B8F-4350-9705-955184626940}"/>
                    </a:ext>
                  </a:extLst>
                </p:cNvPr>
                <p:cNvSpPr/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D5D95D-3B8F-4350-9705-955184626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EF82CB-01F5-4110-A0E6-78B4417D8221}"/>
                    </a:ext>
                  </a:extLst>
                </p:cNvPr>
                <p:cNvSpPr/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EF82CB-01F5-4110-A0E6-78B4417D82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Homogenous Transform</a:t>
            </a:r>
            <a:r>
              <a:rPr lang="th-TH" dirty="0"/>
              <a:t> </a:t>
            </a:r>
            <a:r>
              <a:rPr lang="en-US" dirty="0"/>
              <a:t>Joint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/>
              <p:nvPr/>
            </p:nvSpPr>
            <p:spPr>
              <a:xfrm>
                <a:off x="4217734" y="2297213"/>
                <a:ext cx="1170512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34" y="2297213"/>
                <a:ext cx="1170512" cy="8249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C044F-B048-479C-9DA0-62E4C4339B04}"/>
              </a:ext>
            </a:extLst>
          </p:cNvPr>
          <p:cNvCxnSpPr/>
          <p:nvPr/>
        </p:nvCxnSpPr>
        <p:spPr>
          <a:xfrm>
            <a:off x="5364088" y="271530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/>
              <p:nvPr/>
            </p:nvSpPr>
            <p:spPr>
              <a:xfrm>
                <a:off x="5441378" y="2164964"/>
                <a:ext cx="3766287" cy="906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78" y="2164964"/>
                <a:ext cx="3766287" cy="9062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E29ACF9-8423-4EC8-9C8B-A3C120860AA6}"/>
              </a:ext>
            </a:extLst>
          </p:cNvPr>
          <p:cNvSpPr/>
          <p:nvPr/>
        </p:nvSpPr>
        <p:spPr>
          <a:xfrm>
            <a:off x="1665921" y="2408843"/>
            <a:ext cx="1136321" cy="13392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9E9500-7D5E-4E4C-BF57-61F39903898D}"/>
              </a:ext>
            </a:extLst>
          </p:cNvPr>
          <p:cNvGrpSpPr/>
          <p:nvPr/>
        </p:nvGrpSpPr>
        <p:grpSpPr>
          <a:xfrm rot="20985329">
            <a:off x="2086599" y="1860473"/>
            <a:ext cx="2179504" cy="1582277"/>
            <a:chOff x="709560" y="2989043"/>
            <a:chExt cx="2179504" cy="15822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1B55989-1642-4E94-BA21-11115BF9D707}"/>
                </a:ext>
              </a:extLst>
            </p:cNvPr>
            <p:cNvGrpSpPr/>
            <p:nvPr/>
          </p:nvGrpSpPr>
          <p:grpSpPr>
            <a:xfrm>
              <a:off x="709560" y="2989943"/>
              <a:ext cx="1824723" cy="1525091"/>
              <a:chOff x="963102" y="3230824"/>
              <a:chExt cx="1824723" cy="152509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E8EF04-7761-47FF-B4D6-BC75A624B44E}"/>
                  </a:ext>
                </a:extLst>
              </p:cNvPr>
              <p:cNvCxnSpPr>
                <a:cxnSpLocks/>
              </p:cNvCxnSpPr>
              <p:nvPr/>
            </p:nvCxnSpPr>
            <p:spPr>
              <a:xfrm rot="614671" flipH="1">
                <a:off x="1093492" y="3230824"/>
                <a:ext cx="13467" cy="9853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1112575-F898-4425-8D5B-56B033EB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0" y="4247799"/>
                <a:ext cx="178184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6F3B39A-C0F8-488E-A5D6-FF179F9AE062}"/>
                  </a:ext>
                </a:extLst>
              </p:cNvPr>
              <p:cNvCxnSpPr>
                <a:cxnSpLocks/>
              </p:cNvCxnSpPr>
              <p:nvPr/>
            </p:nvCxnSpPr>
            <p:spPr>
              <a:xfrm rot="614671">
                <a:off x="963102" y="4266720"/>
                <a:ext cx="559696" cy="489195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/>
                <p:nvPr/>
              </p:nvSpPr>
              <p:spPr>
                <a:xfrm>
                  <a:off x="1103645" y="410965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645" y="4109655"/>
                  <a:ext cx="44242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/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/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763523-7254-489F-883E-578125950D8A}"/>
                  </a:ext>
                </a:extLst>
              </p:cNvPr>
              <p:cNvSpPr/>
              <p:nvPr/>
            </p:nvSpPr>
            <p:spPr>
              <a:xfrm>
                <a:off x="3767796" y="1164911"/>
                <a:ext cx="4572000" cy="9727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763523-7254-489F-883E-578125950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96" y="1164911"/>
                <a:ext cx="4572000" cy="97270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EEDBAB4-C371-493D-A978-44941281DA67}"/>
                  </a:ext>
                </a:extLst>
              </p:cNvPr>
              <p:cNvSpPr/>
              <p:nvPr/>
            </p:nvSpPr>
            <p:spPr>
              <a:xfrm>
                <a:off x="4208971" y="3290673"/>
                <a:ext cx="3325846" cy="1133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EEDBAB4-C371-493D-A978-44941281D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971" y="3290673"/>
                <a:ext cx="3325846" cy="113325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035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CE9E353-066D-48C8-B254-CDD2D19415EB}"/>
              </a:ext>
            </a:extLst>
          </p:cNvPr>
          <p:cNvGrpSpPr/>
          <p:nvPr/>
        </p:nvGrpSpPr>
        <p:grpSpPr>
          <a:xfrm>
            <a:off x="125902" y="1923678"/>
            <a:ext cx="3639995" cy="2479800"/>
            <a:chOff x="4886263" y="2139702"/>
            <a:chExt cx="3639995" cy="24798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8D322F1-90D5-49B3-BA7F-1CCDEDB36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7311" y="2139702"/>
              <a:ext cx="3505571" cy="24482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8C9F3D4-CAB2-4F96-9205-F1083A0D3649}"/>
                    </a:ext>
                  </a:extLst>
                </p:cNvPr>
                <p:cNvSpPr/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8C9F3D4-CAB2-4F96-9205-F1083A0D3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4063D3-5B8D-4F54-89A5-420B9332A7DA}"/>
                    </a:ext>
                  </a:extLst>
                </p:cNvPr>
                <p:cNvSpPr/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4063D3-5B8D-4F54-89A5-420B9332A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C726E72-89E4-4382-9F17-D1E51FB1DFEB}"/>
                    </a:ext>
                  </a:extLst>
                </p:cNvPr>
                <p:cNvSpPr/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C726E72-89E4-4382-9F17-D1E51FB1DF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7070CB1-1785-4767-B05E-9C25F1B48EDB}"/>
                    </a:ext>
                  </a:extLst>
                </p:cNvPr>
                <p:cNvSpPr/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7070CB1-1785-4767-B05E-9C25F1B48E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675C45-F6A0-414E-8397-8004704FBC2F}"/>
                    </a:ext>
                  </a:extLst>
                </p:cNvPr>
                <p:cNvSpPr/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675C45-F6A0-414E-8397-8004704FBC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449317E-A6DD-44B9-96A2-68AFE9570E90}"/>
                    </a:ext>
                  </a:extLst>
                </p:cNvPr>
                <p:cNvSpPr/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449317E-A6DD-44B9-96A2-68AFE9570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B914F98-B847-48C9-986F-472376C9D5B3}"/>
                    </a:ext>
                  </a:extLst>
                </p:cNvPr>
                <p:cNvSpPr/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B914F98-B847-48C9-986F-472376C9D5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E6B0E5-ECCF-4A22-B7D9-105ED41B8C77}"/>
                    </a:ext>
                  </a:extLst>
                </p:cNvPr>
                <p:cNvSpPr/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E6B0E5-ECCF-4A22-B7D9-105ED41B8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D5D95D-3B8F-4350-9705-955184626940}"/>
                    </a:ext>
                  </a:extLst>
                </p:cNvPr>
                <p:cNvSpPr/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D5D95D-3B8F-4350-9705-955184626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EF82CB-01F5-4110-A0E6-78B4417D8221}"/>
                    </a:ext>
                  </a:extLst>
                </p:cNvPr>
                <p:cNvSpPr/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EF82CB-01F5-4110-A0E6-78B4417D82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Homogenous Transform</a:t>
            </a:r>
            <a:r>
              <a:rPr lang="th-TH" dirty="0"/>
              <a:t> </a:t>
            </a:r>
            <a:r>
              <a:rPr lang="en-US" dirty="0"/>
              <a:t>Joint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/>
              <p:nvPr/>
            </p:nvSpPr>
            <p:spPr>
              <a:xfrm>
                <a:off x="4217734" y="2297213"/>
                <a:ext cx="1221745" cy="836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34" y="2297213"/>
                <a:ext cx="1221745" cy="8361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C044F-B048-479C-9DA0-62E4C4339B04}"/>
              </a:ext>
            </a:extLst>
          </p:cNvPr>
          <p:cNvCxnSpPr/>
          <p:nvPr/>
        </p:nvCxnSpPr>
        <p:spPr>
          <a:xfrm>
            <a:off x="5364088" y="271530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/>
              <p:nvPr/>
            </p:nvSpPr>
            <p:spPr>
              <a:xfrm>
                <a:off x="5441378" y="2164964"/>
                <a:ext cx="3766287" cy="1070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78" y="2164964"/>
                <a:ext cx="3766287" cy="10705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E29ACF9-8423-4EC8-9C8B-A3C120860AA6}"/>
              </a:ext>
            </a:extLst>
          </p:cNvPr>
          <p:cNvSpPr/>
          <p:nvPr/>
        </p:nvSpPr>
        <p:spPr>
          <a:xfrm>
            <a:off x="2526200" y="3141267"/>
            <a:ext cx="1136321" cy="13392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9E9500-7D5E-4E4C-BF57-61F39903898D}"/>
              </a:ext>
            </a:extLst>
          </p:cNvPr>
          <p:cNvGrpSpPr/>
          <p:nvPr/>
        </p:nvGrpSpPr>
        <p:grpSpPr>
          <a:xfrm rot="20985329">
            <a:off x="2932460" y="2633714"/>
            <a:ext cx="1315333" cy="1582277"/>
            <a:chOff x="709560" y="2989043"/>
            <a:chExt cx="1315333" cy="15822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1B55989-1642-4E94-BA21-11115BF9D707}"/>
                </a:ext>
              </a:extLst>
            </p:cNvPr>
            <p:cNvGrpSpPr/>
            <p:nvPr/>
          </p:nvGrpSpPr>
          <p:grpSpPr>
            <a:xfrm>
              <a:off x="709560" y="2989943"/>
              <a:ext cx="981163" cy="1525091"/>
              <a:chOff x="963102" y="3230824"/>
              <a:chExt cx="981163" cy="152509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E8EF04-7761-47FF-B4D6-BC75A624B44E}"/>
                  </a:ext>
                </a:extLst>
              </p:cNvPr>
              <p:cNvCxnSpPr>
                <a:cxnSpLocks/>
              </p:cNvCxnSpPr>
              <p:nvPr/>
            </p:nvCxnSpPr>
            <p:spPr>
              <a:xfrm rot="614671" flipH="1">
                <a:off x="1093492" y="3230824"/>
                <a:ext cx="13467" cy="9853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1112575-F898-4425-8D5B-56B033EBB15C}"/>
                  </a:ext>
                </a:extLst>
              </p:cNvPr>
              <p:cNvCxnSpPr>
                <a:cxnSpLocks/>
              </p:cNvCxnSpPr>
              <p:nvPr/>
            </p:nvCxnSpPr>
            <p:spPr>
              <a:xfrm rot="614671" flipV="1">
                <a:off x="1015668" y="4139718"/>
                <a:ext cx="928597" cy="19218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6F3B39A-C0F8-488E-A5D6-FF179F9AE062}"/>
                  </a:ext>
                </a:extLst>
              </p:cNvPr>
              <p:cNvCxnSpPr>
                <a:cxnSpLocks/>
              </p:cNvCxnSpPr>
              <p:nvPr/>
            </p:nvCxnSpPr>
            <p:spPr>
              <a:xfrm rot="614671">
                <a:off x="963102" y="4266720"/>
                <a:ext cx="559696" cy="489195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/>
                <p:nvPr/>
              </p:nvSpPr>
              <p:spPr>
                <a:xfrm>
                  <a:off x="1103645" y="410965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645" y="4109655"/>
                  <a:ext cx="44242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/>
                <p:nvPr/>
              </p:nvSpPr>
              <p:spPr>
                <a:xfrm>
                  <a:off x="1582464" y="367491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464" y="3674915"/>
                  <a:ext cx="4424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89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/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763523-7254-489F-883E-578125950D8A}"/>
                  </a:ext>
                </a:extLst>
              </p:cNvPr>
              <p:cNvSpPr/>
              <p:nvPr/>
            </p:nvSpPr>
            <p:spPr>
              <a:xfrm>
                <a:off x="3767796" y="1164911"/>
                <a:ext cx="4572000" cy="9727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763523-7254-489F-883E-578125950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96" y="1164911"/>
                <a:ext cx="4572000" cy="97270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EEDBAB4-C371-493D-A978-44941281DA67}"/>
                  </a:ext>
                </a:extLst>
              </p:cNvPr>
              <p:cNvSpPr/>
              <p:nvPr/>
            </p:nvSpPr>
            <p:spPr>
              <a:xfrm>
                <a:off x="4209309" y="3235675"/>
                <a:ext cx="4113818" cy="1116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EEDBAB4-C371-493D-A978-44941281D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09" y="3235675"/>
                <a:ext cx="4113818" cy="111607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599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CE9E353-066D-48C8-B254-CDD2D19415EB}"/>
              </a:ext>
            </a:extLst>
          </p:cNvPr>
          <p:cNvGrpSpPr/>
          <p:nvPr/>
        </p:nvGrpSpPr>
        <p:grpSpPr>
          <a:xfrm>
            <a:off x="125902" y="1923678"/>
            <a:ext cx="3639995" cy="2479800"/>
            <a:chOff x="4886263" y="2139702"/>
            <a:chExt cx="3639995" cy="24798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8D322F1-90D5-49B3-BA7F-1CCDEDB36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7311" y="2139702"/>
              <a:ext cx="3505571" cy="24482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8C9F3D4-CAB2-4F96-9205-F1083A0D3649}"/>
                    </a:ext>
                  </a:extLst>
                </p:cNvPr>
                <p:cNvSpPr/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8C9F3D4-CAB2-4F96-9205-F1083A0D3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4063D3-5B8D-4F54-89A5-420B9332A7DA}"/>
                    </a:ext>
                  </a:extLst>
                </p:cNvPr>
                <p:cNvSpPr/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4063D3-5B8D-4F54-89A5-420B9332A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C726E72-89E4-4382-9F17-D1E51FB1DFEB}"/>
                    </a:ext>
                  </a:extLst>
                </p:cNvPr>
                <p:cNvSpPr/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C726E72-89E4-4382-9F17-D1E51FB1DF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7070CB1-1785-4767-B05E-9C25F1B48EDB}"/>
                    </a:ext>
                  </a:extLst>
                </p:cNvPr>
                <p:cNvSpPr/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7070CB1-1785-4767-B05E-9C25F1B48E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675C45-F6A0-414E-8397-8004704FBC2F}"/>
                    </a:ext>
                  </a:extLst>
                </p:cNvPr>
                <p:cNvSpPr/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675C45-F6A0-414E-8397-8004704FBC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449317E-A6DD-44B9-96A2-68AFE9570E90}"/>
                    </a:ext>
                  </a:extLst>
                </p:cNvPr>
                <p:cNvSpPr/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449317E-A6DD-44B9-96A2-68AFE9570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B914F98-B847-48C9-986F-472376C9D5B3}"/>
                    </a:ext>
                  </a:extLst>
                </p:cNvPr>
                <p:cNvSpPr/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B914F98-B847-48C9-986F-472376C9D5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E6B0E5-ECCF-4A22-B7D9-105ED41B8C77}"/>
                    </a:ext>
                  </a:extLst>
                </p:cNvPr>
                <p:cNvSpPr/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E6B0E5-ECCF-4A22-B7D9-105ED41B8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D5D95D-3B8F-4350-9705-955184626940}"/>
                    </a:ext>
                  </a:extLst>
                </p:cNvPr>
                <p:cNvSpPr/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D5D95D-3B8F-4350-9705-955184626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EF82CB-01F5-4110-A0E6-78B4417D8221}"/>
                    </a:ext>
                  </a:extLst>
                </p:cNvPr>
                <p:cNvSpPr/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FEF82CB-01F5-4110-A0E6-78B4417D82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Homogenous Transform</a:t>
            </a:r>
            <a:r>
              <a:rPr lang="th-TH" dirty="0"/>
              <a:t> </a:t>
            </a:r>
            <a:r>
              <a:rPr lang="en-US" dirty="0"/>
              <a:t>Joint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/>
              <p:nvPr/>
            </p:nvSpPr>
            <p:spPr>
              <a:xfrm>
                <a:off x="4217734" y="2297213"/>
                <a:ext cx="1170512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B08361-C293-4D7C-B52F-69306480E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34" y="2297213"/>
                <a:ext cx="1170512" cy="8249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C044F-B048-479C-9DA0-62E4C4339B04}"/>
              </a:ext>
            </a:extLst>
          </p:cNvPr>
          <p:cNvCxnSpPr/>
          <p:nvPr/>
        </p:nvCxnSpPr>
        <p:spPr>
          <a:xfrm>
            <a:off x="5364088" y="271530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/>
              <p:nvPr/>
            </p:nvSpPr>
            <p:spPr>
              <a:xfrm>
                <a:off x="5441378" y="2164964"/>
                <a:ext cx="3766287" cy="906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sPre>
                        <m:sPre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C62B3B-82E0-4323-9B58-9E3AD0CCB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78" y="2164964"/>
                <a:ext cx="3766287" cy="9062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E29ACF9-8423-4EC8-9C8B-A3C120860AA6}"/>
              </a:ext>
            </a:extLst>
          </p:cNvPr>
          <p:cNvSpPr/>
          <p:nvPr/>
        </p:nvSpPr>
        <p:spPr>
          <a:xfrm>
            <a:off x="1665921" y="2408843"/>
            <a:ext cx="1136321" cy="13392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9E9500-7D5E-4E4C-BF57-61F39903898D}"/>
              </a:ext>
            </a:extLst>
          </p:cNvPr>
          <p:cNvGrpSpPr/>
          <p:nvPr/>
        </p:nvGrpSpPr>
        <p:grpSpPr>
          <a:xfrm rot="20985329">
            <a:off x="2086599" y="1860473"/>
            <a:ext cx="2179504" cy="1582277"/>
            <a:chOff x="709560" y="2989043"/>
            <a:chExt cx="2179504" cy="15822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1B55989-1642-4E94-BA21-11115BF9D707}"/>
                </a:ext>
              </a:extLst>
            </p:cNvPr>
            <p:cNvGrpSpPr/>
            <p:nvPr/>
          </p:nvGrpSpPr>
          <p:grpSpPr>
            <a:xfrm>
              <a:off x="709560" y="2989943"/>
              <a:ext cx="1824723" cy="1525091"/>
              <a:chOff x="963102" y="3230824"/>
              <a:chExt cx="1824723" cy="152509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E8EF04-7761-47FF-B4D6-BC75A624B44E}"/>
                  </a:ext>
                </a:extLst>
              </p:cNvPr>
              <p:cNvCxnSpPr>
                <a:cxnSpLocks/>
              </p:cNvCxnSpPr>
              <p:nvPr/>
            </p:nvCxnSpPr>
            <p:spPr>
              <a:xfrm rot="614671" flipH="1">
                <a:off x="1093492" y="3230824"/>
                <a:ext cx="13467" cy="9853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1112575-F898-4425-8D5B-56B033EB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0" y="4247799"/>
                <a:ext cx="178184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6F3B39A-C0F8-488E-A5D6-FF179F9AE062}"/>
                  </a:ext>
                </a:extLst>
              </p:cNvPr>
              <p:cNvCxnSpPr>
                <a:cxnSpLocks/>
              </p:cNvCxnSpPr>
              <p:nvPr/>
            </p:nvCxnSpPr>
            <p:spPr>
              <a:xfrm rot="614671">
                <a:off x="963102" y="4266720"/>
                <a:ext cx="559696" cy="489195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/>
                <p:nvPr/>
              </p:nvSpPr>
              <p:spPr>
                <a:xfrm>
                  <a:off x="1103645" y="410965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645" y="4109655"/>
                  <a:ext cx="44242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/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/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763523-7254-489F-883E-578125950D8A}"/>
                  </a:ext>
                </a:extLst>
              </p:cNvPr>
              <p:cNvSpPr/>
              <p:nvPr/>
            </p:nvSpPr>
            <p:spPr>
              <a:xfrm>
                <a:off x="3767796" y="1164911"/>
                <a:ext cx="4572000" cy="9727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763523-7254-489F-883E-578125950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96" y="1164911"/>
                <a:ext cx="4572000" cy="97270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EEDBAB4-C371-493D-A978-44941281DA67}"/>
                  </a:ext>
                </a:extLst>
              </p:cNvPr>
              <p:cNvSpPr/>
              <p:nvPr/>
            </p:nvSpPr>
            <p:spPr>
              <a:xfrm>
                <a:off x="4208971" y="3290673"/>
                <a:ext cx="3336619" cy="1112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EEDBAB4-C371-493D-A978-44941281D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971" y="3290673"/>
                <a:ext cx="3336619" cy="111286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83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5259-38E7-4AE6-B57A-61C4150A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28" y="377602"/>
            <a:ext cx="7159464" cy="822214"/>
          </a:xfrm>
        </p:spPr>
        <p:txBody>
          <a:bodyPr/>
          <a:lstStyle/>
          <a:p>
            <a:r>
              <a:rPr lang="th-TH" dirty="0"/>
              <a:t>นำ </a:t>
            </a:r>
            <a:r>
              <a:rPr lang="en-US" dirty="0"/>
              <a:t>H </a:t>
            </a:r>
            <a:r>
              <a:rPr lang="th-TH" dirty="0"/>
              <a:t>ของทุก </a:t>
            </a:r>
            <a:r>
              <a:rPr lang="en-US" dirty="0"/>
              <a:t>Joint </a:t>
            </a:r>
            <a:r>
              <a:rPr lang="th-TH" dirty="0"/>
              <a:t>มาคูณกัน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678D23-3B88-413B-BD42-834CA840CF50}"/>
                  </a:ext>
                </a:extLst>
              </p:cNvPr>
              <p:cNvSpPr/>
              <p:nvPr/>
            </p:nvSpPr>
            <p:spPr>
              <a:xfrm>
                <a:off x="179512" y="1967867"/>
                <a:ext cx="8280920" cy="603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678D23-3B88-413B-BD42-834CA840C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67867"/>
                <a:ext cx="8280920" cy="603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8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3348-A787-BB46-ABC5-DA0BAC9A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28" y="377602"/>
            <a:ext cx="7591512" cy="822214"/>
          </a:xfrm>
        </p:spPr>
        <p:txBody>
          <a:bodyPr/>
          <a:lstStyle/>
          <a:p>
            <a:r>
              <a:rPr lang="th-TH" dirty="0"/>
              <a:t>การหา </a:t>
            </a:r>
            <a:r>
              <a:rPr lang="en-US" dirty="0"/>
              <a:t>Forward Kinematics </a:t>
            </a:r>
            <a:r>
              <a:rPr lang="th-TH" dirty="0"/>
              <a:t>ด้วยวิธีพื้นฐาน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C2055-022D-4FA2-9B5E-615150F6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/>
          <a:lstStyle/>
          <a:p>
            <a:r>
              <a:rPr lang="th-TH" dirty="0"/>
              <a:t>ใช้หลักการ</a:t>
            </a:r>
            <a:r>
              <a:rPr lang="th-TH" dirty="0" err="1"/>
              <a:t>เวคเตอร์</a:t>
            </a:r>
            <a:r>
              <a:rPr lang="th-TH" dirty="0"/>
              <a:t> และ ตรีโกณมิติพื้นฐาน</a:t>
            </a:r>
          </a:p>
          <a:p>
            <a:r>
              <a:rPr lang="th-TH" dirty="0"/>
              <a:t>สามารถหาตำแหน่งจุดปลายได้</a:t>
            </a:r>
          </a:p>
          <a:p>
            <a:r>
              <a:rPr lang="th-TH" dirty="0"/>
              <a:t>มีวิธีคำนวณที่หลากหลาย</a:t>
            </a:r>
          </a:p>
        </p:txBody>
      </p:sp>
    </p:spTree>
    <p:extLst>
      <p:ext uri="{BB962C8B-B14F-4D97-AF65-F5344CB8AC3E}">
        <p14:creationId xmlns:p14="http://schemas.microsoft.com/office/powerpoint/2010/main" val="671898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316" y="1851670"/>
            <a:ext cx="6741368" cy="1790700"/>
          </a:xfrm>
        </p:spPr>
        <p:txBody>
          <a:bodyPr/>
          <a:lstStyle/>
          <a:p>
            <a:r>
              <a:rPr lang="th-TH" dirty="0"/>
              <a:t>ตัวอย่างการคำนวณหาตำแหน่งจุดปลาย โดยวิธี </a:t>
            </a:r>
            <a:r>
              <a:rPr lang="en-US" dirty="0"/>
              <a:t>Homogenous Transform (2)</a:t>
            </a:r>
          </a:p>
        </p:txBody>
      </p:sp>
    </p:spTree>
    <p:extLst>
      <p:ext uri="{BB962C8B-B14F-4D97-AF65-F5344CB8AC3E}">
        <p14:creationId xmlns:p14="http://schemas.microsoft.com/office/powerpoint/2010/main" val="170798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DFBA-87E0-4DF7-A4DA-5DD76FA3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การคำนวณ </a:t>
            </a:r>
            <a:r>
              <a:rPr lang="en-US" dirty="0"/>
              <a:t>J3 J4 </a:t>
            </a:r>
            <a:r>
              <a:rPr lang="th-TH" dirty="0"/>
              <a:t>หรือ </a:t>
            </a:r>
            <a:r>
              <a:rPr lang="en-US" dirty="0"/>
              <a:t>J5 J6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1CA65-FFD8-4DA5-95F9-0F3D81BB0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ทำไม? ไม่คำนวณระยะ </a:t>
                </a:r>
                <a:r>
                  <a:rPr lang="en-US" dirty="0"/>
                  <a:t>J4 </a:t>
                </a:r>
                <a:r>
                  <a:rPr lang="th-TH" dirty="0"/>
                  <a:t>เป็น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h-TH" dirty="0"/>
                  <a:t> แล้วให้ </a:t>
                </a:r>
                <a:r>
                  <a:rPr lang="en-US" dirty="0"/>
                  <a:t>J3 </a:t>
                </a:r>
                <a:r>
                  <a:rPr lang="th-TH" dirty="0"/>
                  <a:t>มีระยะเป็น </a:t>
                </a:r>
                <a:r>
                  <a:rPr lang="en-US" dirty="0"/>
                  <a:t>0???</a:t>
                </a:r>
              </a:p>
              <a:p>
                <a:pPr lvl="1"/>
                <a:r>
                  <a:rPr lang="th-TH" dirty="0"/>
                  <a:t>ได้เหมือนกัน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1CA65-FFD8-4DA5-95F9-0F3D81BB0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C829431-CEA7-4E46-9792-574F25EB02A6}"/>
              </a:ext>
            </a:extLst>
          </p:cNvPr>
          <p:cNvGrpSpPr/>
          <p:nvPr/>
        </p:nvGrpSpPr>
        <p:grpSpPr>
          <a:xfrm>
            <a:off x="539552" y="2499742"/>
            <a:ext cx="3639995" cy="2479800"/>
            <a:chOff x="4886263" y="2139702"/>
            <a:chExt cx="3639995" cy="2479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AB837D-6725-437A-8FC8-F18D8F07E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7311" y="2139702"/>
              <a:ext cx="3505571" cy="24482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77A8C96-B18B-4E24-B59D-F65337805976}"/>
                    </a:ext>
                  </a:extLst>
                </p:cNvPr>
                <p:cNvSpPr/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77A8C96-B18B-4E24-B59D-F653378059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263" y="2528573"/>
                  <a:ext cx="504112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9128737-C4AA-40D8-A298-EAB85A3B0A09}"/>
                    </a:ext>
                  </a:extLst>
                </p:cNvPr>
                <p:cNvSpPr/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9128737-C4AA-40D8-A298-EAB85A3B0A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17" y="2174460"/>
                  <a:ext cx="456599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9AB3372-8E3C-4564-A1AC-5770CCFEFDB7}"/>
                    </a:ext>
                  </a:extLst>
                </p:cNvPr>
                <p:cNvSpPr/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9AB3372-8E3C-4564-A1AC-5770CCFEF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2283718"/>
                  <a:ext cx="51007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1A75710-0CA3-43D5-AD9F-F270982F82B1}"/>
                    </a:ext>
                  </a:extLst>
                </p:cNvPr>
                <p:cNvSpPr/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1A75710-0CA3-43D5-AD9F-F270982F8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231" y="2957181"/>
                  <a:ext cx="51007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D575C50-68FD-46CC-96A0-E7642EE657AB}"/>
                    </a:ext>
                  </a:extLst>
                </p:cNvPr>
                <p:cNvSpPr/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D575C50-68FD-46CC-96A0-E7642EE657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713" y="3046208"/>
                  <a:ext cx="504112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350E30E-0093-4E85-BD64-22FCB9FFB880}"/>
                    </a:ext>
                  </a:extLst>
                </p:cNvPr>
                <p:cNvSpPr/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350E30E-0093-4E85-BD64-22FCB9FFB8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183" y="3631835"/>
                  <a:ext cx="510075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5FC726D-C4CB-4A53-90EF-15F1BE21E07A}"/>
                    </a:ext>
                  </a:extLst>
                </p:cNvPr>
                <p:cNvSpPr/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5FC726D-C4CB-4A53-90EF-15F1BE21E0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897" y="3772577"/>
                  <a:ext cx="510075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173BC53-D74B-4ABF-A783-8AFFE3DFBD6A}"/>
                    </a:ext>
                  </a:extLst>
                </p:cNvPr>
                <p:cNvSpPr/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173BC53-D74B-4ABF-A783-8AFFE3DFBD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497" y="2906304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ECAF9DB-B0AF-48C6-A547-26E5CAC3242D}"/>
                    </a:ext>
                  </a:extLst>
                </p:cNvPr>
                <p:cNvSpPr/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ECAF9DB-B0AF-48C6-A547-26E5CAC324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931" y="3564031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08B44C0-682D-409E-AE72-3E6462690637}"/>
                    </a:ext>
                  </a:extLst>
                </p:cNvPr>
                <p:cNvSpPr/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08B44C0-682D-409E-AE72-3E64626906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470" y="4219392"/>
                  <a:ext cx="456599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76D6504-A6B9-4F71-887B-52C83F8ABC41}"/>
              </a:ext>
            </a:extLst>
          </p:cNvPr>
          <p:cNvSpPr/>
          <p:nvPr/>
        </p:nvSpPr>
        <p:spPr>
          <a:xfrm>
            <a:off x="2079571" y="2984907"/>
            <a:ext cx="1136321" cy="13392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8E5B34-99C6-4D77-BB08-737F1A5B789E}"/>
                  </a:ext>
                </a:extLst>
              </p:cNvPr>
              <p:cNvSpPr/>
              <p:nvPr/>
            </p:nvSpPr>
            <p:spPr>
              <a:xfrm>
                <a:off x="5848836" y="2214369"/>
                <a:ext cx="840358" cy="638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8E5B34-99C6-4D77-BB08-737F1A5B7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36" y="2214369"/>
                <a:ext cx="840358" cy="6388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364267-500D-457D-9A42-765D7222E700}"/>
                  </a:ext>
                </a:extLst>
              </p:cNvPr>
              <p:cNvSpPr/>
              <p:nvPr/>
            </p:nvSpPr>
            <p:spPr>
              <a:xfrm>
                <a:off x="2497002" y="2184572"/>
                <a:ext cx="4572000" cy="7472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364267-500D-457D-9A42-765D7222E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002" y="2184572"/>
                <a:ext cx="4572000" cy="7472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5F84A84-1089-4708-8343-ED6F57CEF340}"/>
                  </a:ext>
                </a:extLst>
              </p:cNvPr>
              <p:cNvSpPr/>
              <p:nvPr/>
            </p:nvSpPr>
            <p:spPr>
              <a:xfrm>
                <a:off x="6660232" y="2056182"/>
                <a:ext cx="2288319" cy="849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5F84A84-1089-4708-8343-ED6F57CEF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056182"/>
                <a:ext cx="2288319" cy="8499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99D7CB6-3000-43E1-9548-3FCD26A62CC9}"/>
                  </a:ext>
                </a:extLst>
              </p:cNvPr>
              <p:cNvSpPr/>
              <p:nvPr/>
            </p:nvSpPr>
            <p:spPr>
              <a:xfrm>
                <a:off x="2339752" y="3074207"/>
                <a:ext cx="4572000" cy="6792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99D7CB6-3000-43E1-9548-3FCD26A62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074207"/>
                <a:ext cx="4572000" cy="6792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87B08E5-8661-449E-92FD-03278B04DF4C}"/>
                  </a:ext>
                </a:extLst>
              </p:cNvPr>
              <p:cNvSpPr/>
              <p:nvPr/>
            </p:nvSpPr>
            <p:spPr>
              <a:xfrm>
                <a:off x="5848836" y="3088801"/>
                <a:ext cx="875624" cy="589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87B08E5-8661-449E-92FD-03278B04D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36" y="3088801"/>
                <a:ext cx="875624" cy="5892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2945FC-DFCB-42EB-9DEE-F422F3E9B09F}"/>
                  </a:ext>
                </a:extLst>
              </p:cNvPr>
              <p:cNvSpPr/>
              <p:nvPr/>
            </p:nvSpPr>
            <p:spPr>
              <a:xfrm>
                <a:off x="6667542" y="2988720"/>
                <a:ext cx="2316275" cy="780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2945FC-DFCB-42EB-9DEE-F422F3E9B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42" y="2988720"/>
                <a:ext cx="2316275" cy="78053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148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6C90-8A71-4AA7-A4DE-8911B6E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รวม </a:t>
            </a:r>
            <a:r>
              <a:rPr lang="en-US" dirty="0"/>
              <a:t>J3, J4 </a:t>
            </a:r>
            <a:r>
              <a:rPr lang="th-TH" dirty="0"/>
              <a:t>เข้าด้วยกัน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1F7D-9146-46EF-ABD5-7FBB222F9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31" y="2139701"/>
            <a:ext cx="7251930" cy="2493021"/>
          </a:xfrm>
        </p:spPr>
        <p:txBody>
          <a:bodyPr/>
          <a:lstStyle/>
          <a:p>
            <a:r>
              <a:rPr lang="th-TH" dirty="0"/>
              <a:t>กรณีที่ 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40D385-4FA9-4353-B737-EC6D6B9B093D}"/>
                  </a:ext>
                </a:extLst>
              </p:cNvPr>
              <p:cNvSpPr/>
              <p:nvPr/>
            </p:nvSpPr>
            <p:spPr>
              <a:xfrm>
                <a:off x="3203848" y="1275606"/>
                <a:ext cx="2068194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40D385-4FA9-4353-B737-EC6D6B9B0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275606"/>
                <a:ext cx="2068194" cy="5311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350F3E-0E6B-40FD-A0D2-8E13EE93713C}"/>
                  </a:ext>
                </a:extLst>
              </p:cNvPr>
              <p:cNvSpPr/>
              <p:nvPr/>
            </p:nvSpPr>
            <p:spPr>
              <a:xfrm>
                <a:off x="1763688" y="2591219"/>
                <a:ext cx="5885393" cy="10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350F3E-0E6B-40FD-A0D2-8E13EE937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591219"/>
                <a:ext cx="5885393" cy="1001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E6A58E-3BA6-48D0-B4BC-91435B2478A3}"/>
                  </a:ext>
                </a:extLst>
              </p:cNvPr>
              <p:cNvSpPr/>
              <p:nvPr/>
            </p:nvSpPr>
            <p:spPr>
              <a:xfrm>
                <a:off x="1763687" y="3723878"/>
                <a:ext cx="5286897" cy="1013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E6A58E-3BA6-48D0-B4BC-91435B24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7" y="3723878"/>
                <a:ext cx="5286897" cy="1013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639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36D5-0936-4F8B-8ED8-68000BA9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รวม </a:t>
            </a:r>
            <a:r>
              <a:rPr lang="en-US" dirty="0"/>
              <a:t>J3, J4 </a:t>
            </a:r>
            <a:r>
              <a:rPr lang="th-TH" dirty="0"/>
              <a:t>เข้าด้วยกัน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FE06-23F3-471D-BE08-32CA416F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กรณีที่ </a:t>
            </a:r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B08F5A-B5CC-4FC2-813C-D2F9D53DE982}"/>
                  </a:ext>
                </a:extLst>
              </p:cNvPr>
              <p:cNvSpPr/>
              <p:nvPr/>
            </p:nvSpPr>
            <p:spPr>
              <a:xfrm>
                <a:off x="755576" y="1635646"/>
                <a:ext cx="6408712" cy="10098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B08F5A-B5CC-4FC2-813C-D2F9D53DE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35646"/>
                <a:ext cx="6408712" cy="10098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8AE6953-E642-486B-9AC5-DAD2C34191CA}"/>
                  </a:ext>
                </a:extLst>
              </p:cNvPr>
              <p:cNvSpPr/>
              <p:nvPr/>
            </p:nvSpPr>
            <p:spPr>
              <a:xfrm>
                <a:off x="1362540" y="2677917"/>
                <a:ext cx="6408712" cy="10098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sPre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th-TH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8AE6953-E642-486B-9AC5-DAD2C3419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40" y="2677917"/>
                <a:ext cx="6408712" cy="1009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0C1654E-6ED4-4974-9B8E-261A30BF89E5}"/>
              </a:ext>
            </a:extLst>
          </p:cNvPr>
          <p:cNvSpPr/>
          <p:nvPr/>
        </p:nvSpPr>
        <p:spPr>
          <a:xfrm>
            <a:off x="2264596" y="4125693"/>
            <a:ext cx="3390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rgbClr val="FF0000"/>
                </a:solidFill>
                <a:cs typeface="TH Sarabun New" panose="020B0500040200020003"/>
              </a:rPr>
              <a:t>ผลลัพธ์</a:t>
            </a:r>
            <a:r>
              <a:rPr lang="en-US" dirty="0">
                <a:solidFill>
                  <a:srgbClr val="FF0000"/>
                </a:solidFill>
                <a:cs typeface="TH Sarabun New" panose="020B0500040200020003"/>
              </a:rPr>
              <a:t>: </a:t>
            </a:r>
            <a:r>
              <a:rPr lang="th-TH" dirty="0">
                <a:solidFill>
                  <a:srgbClr val="FF0000"/>
                </a:solidFill>
                <a:cs typeface="TH Sarabun New" panose="020B0500040200020003"/>
              </a:rPr>
              <a:t>กรณีที่ </a:t>
            </a:r>
            <a:r>
              <a:rPr lang="en-US" dirty="0">
                <a:solidFill>
                  <a:srgbClr val="FF0000"/>
                </a:solidFill>
                <a:cs typeface="TH Sarabun New" panose="020B0500040200020003"/>
              </a:rPr>
              <a:t>1 = </a:t>
            </a:r>
            <a:r>
              <a:rPr lang="th-TH" dirty="0">
                <a:solidFill>
                  <a:srgbClr val="FF0000"/>
                </a:solidFill>
                <a:cs typeface="TH Sarabun New" panose="020B0500040200020003"/>
              </a:rPr>
              <a:t>กรณีที่ </a:t>
            </a:r>
            <a:r>
              <a:rPr lang="en-US" dirty="0">
                <a:solidFill>
                  <a:srgbClr val="FF0000"/>
                </a:solidFill>
                <a:cs typeface="TH Sarabun New" panose="020B0500040200020003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299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4CE3-9BE8-4D07-825D-08B94A1D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เพราะเหตุใดจึงใช้ได้เหมือนกัน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239F-3E72-40F9-83E2-8C0EAAF7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การกำหนดค่าอ้างอิงเทียบกับตำแหน่ง </a:t>
            </a:r>
            <a:r>
              <a:rPr lang="en-US" dirty="0"/>
              <a:t>Joint</a:t>
            </a:r>
            <a:endParaRPr lang="th-TH" dirty="0"/>
          </a:p>
          <a:p>
            <a:pPr lvl="1"/>
            <a:r>
              <a:rPr lang="th-TH" dirty="0"/>
              <a:t>ถ้าอ้างอิงเทียบได้ถูก คำตอบก็ยังคงถูกต้อง</a:t>
            </a:r>
            <a:endParaRPr lang="en-US" dirty="0"/>
          </a:p>
          <a:p>
            <a:r>
              <a:rPr lang="th-TH" dirty="0"/>
              <a:t>การอ้างอิงแกนที่ถูกต้อง</a:t>
            </a:r>
          </a:p>
          <a:p>
            <a:pPr lvl="1"/>
            <a:r>
              <a:rPr lang="th-TH" dirty="0"/>
              <a:t>ถ้าหันแกนอ้างอิง เทียบกับแกนเก่าไม่ถูกต้อง ผลลัพธ์ที่ได้จะไม่ถูกต้อง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6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AB36-4BB5-4392-BBEE-F7B3159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0C126B-A116-40D9-917D-B60628662A88}"/>
              </a:ext>
            </a:extLst>
          </p:cNvPr>
          <p:cNvGrpSpPr/>
          <p:nvPr/>
        </p:nvGrpSpPr>
        <p:grpSpPr>
          <a:xfrm>
            <a:off x="323528" y="1419622"/>
            <a:ext cx="3851999" cy="2922370"/>
            <a:chOff x="5033905" y="2051948"/>
            <a:chExt cx="3851999" cy="292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61BC70-406C-4332-9467-9B8CA2796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905" y="2239177"/>
              <a:ext cx="3498537" cy="2735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DB6224A-776C-44CD-BAAD-7F8488ECBC18}"/>
                    </a:ext>
                  </a:extLst>
                </p:cNvPr>
                <p:cNvSpPr/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0BEE46-446D-4C85-BFB5-A8066DBD3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72CE03C-E9B8-4238-B8C2-383E068F921A}"/>
                    </a:ext>
                  </a:extLst>
                </p:cNvPr>
                <p:cNvSpPr/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185F51B-7E37-4625-AD6A-037DA61810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1F27CF0-8389-454D-BD6D-8C768D7243F0}"/>
                    </a:ext>
                  </a:extLst>
                </p:cNvPr>
                <p:cNvSpPr/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0E2357C-4FDD-4632-9D95-B51D5C67B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023DFEC-A1A7-43D0-82AF-147D0E4A8115}"/>
                    </a:ext>
                  </a:extLst>
                </p:cNvPr>
                <p:cNvSpPr/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A0168F-13B9-4877-9E1C-DFB7BA166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09B883B-1E4C-45DC-929B-A8C41B937B21}"/>
                    </a:ext>
                  </a:extLst>
                </p:cNvPr>
                <p:cNvSpPr/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6C462B-A3C7-4B7F-BDB9-5A8DB8AEC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02967BD-1DC0-4AC0-B7B2-AFB6E4EA20A7}"/>
                    </a:ext>
                  </a:extLst>
                </p:cNvPr>
                <p:cNvSpPr/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9C9233-9B44-435E-A4EC-1CD8350F2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0546C0C-49EF-4876-91C6-4A05B67DD17A}"/>
                    </a:ext>
                  </a:extLst>
                </p:cNvPr>
                <p:cNvSpPr/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763A949-A779-439D-8751-78DFF4D07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783BF-4230-4F4B-917D-1F275D4074B1}"/>
              </a:ext>
            </a:extLst>
          </p:cNvPr>
          <p:cNvSpPr/>
          <p:nvPr/>
        </p:nvSpPr>
        <p:spPr>
          <a:xfrm>
            <a:off x="479876" y="2901544"/>
            <a:ext cx="1136321" cy="13392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47DE4B-1BF4-460A-9EB2-7002B9B60D67}"/>
              </a:ext>
            </a:extLst>
          </p:cNvPr>
          <p:cNvGrpSpPr/>
          <p:nvPr/>
        </p:nvGrpSpPr>
        <p:grpSpPr>
          <a:xfrm>
            <a:off x="492398" y="3073935"/>
            <a:ext cx="2761786" cy="1904208"/>
            <a:chOff x="127278" y="2989043"/>
            <a:chExt cx="2761786" cy="19042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D32C6D-A237-4231-8D68-2DA1DB9B81BD}"/>
                </a:ext>
              </a:extLst>
            </p:cNvPr>
            <p:cNvGrpSpPr/>
            <p:nvPr/>
          </p:nvGrpSpPr>
          <p:grpSpPr>
            <a:xfrm>
              <a:off x="214002" y="3002927"/>
              <a:ext cx="2320281" cy="1652063"/>
              <a:chOff x="467544" y="3243808"/>
              <a:chExt cx="2320281" cy="1652063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03C2EE-C1DA-4429-A7B6-0470C94CF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0" y="3243808"/>
                <a:ext cx="0" cy="96329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F57BF7A-EDE9-451C-8587-3EBAA490FA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0" y="4247799"/>
                <a:ext cx="178184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246EC3F-D638-4CF5-A722-A64DBAABE6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544" y="4220849"/>
                <a:ext cx="543521" cy="67502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7A1A9FC-3FCA-45C8-89C2-343D03DF6AEA}"/>
                    </a:ext>
                  </a:extLst>
                </p:cNvPr>
                <p:cNvSpPr/>
                <p:nvPr/>
              </p:nvSpPr>
              <p:spPr>
                <a:xfrm>
                  <a:off x="127278" y="4431586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78" y="4431586"/>
                  <a:ext cx="442429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4804B1C-0296-4B99-A825-38BD584104BB}"/>
                    </a:ext>
                  </a:extLst>
                </p:cNvPr>
                <p:cNvSpPr/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91E58CB-B8A1-48EF-A65C-9BB92D902866}"/>
                    </a:ext>
                  </a:extLst>
                </p:cNvPr>
                <p:cNvSpPr/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DC318A-CFE8-424E-B387-7E7F7883B04D}"/>
              </a:ext>
            </a:extLst>
          </p:cNvPr>
          <p:cNvGrpSpPr/>
          <p:nvPr/>
        </p:nvGrpSpPr>
        <p:grpSpPr>
          <a:xfrm>
            <a:off x="4741003" y="1594108"/>
            <a:ext cx="3851999" cy="2922370"/>
            <a:chOff x="5033905" y="2051948"/>
            <a:chExt cx="3851999" cy="292237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3D1517-FDC9-44C5-815E-31EC3183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905" y="2239177"/>
              <a:ext cx="3498537" cy="2735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9062FEB-5B30-4A14-A95E-CBF4E7AFBE02}"/>
                    </a:ext>
                  </a:extLst>
                </p:cNvPr>
                <p:cNvSpPr/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0BEE46-446D-4C85-BFB5-A8066DBD3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  <a:blipFill>
                  <a:blip r:embed="rId2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0876B51-2664-4BD1-9225-6A80C7B68511}"/>
                    </a:ext>
                  </a:extLst>
                </p:cNvPr>
                <p:cNvSpPr/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185F51B-7E37-4625-AD6A-037DA61810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  <a:blipFill>
                  <a:blip r:embed="rId2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43C82FA-C789-462A-9269-C4631C32E840}"/>
                    </a:ext>
                  </a:extLst>
                </p:cNvPr>
                <p:cNvSpPr/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0E2357C-4FDD-4632-9D95-B51D5C67B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  <a:blipFill>
                  <a:blip r:embed="rId2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07F864A-B11A-4069-94B3-0771E9663BA9}"/>
                    </a:ext>
                  </a:extLst>
                </p:cNvPr>
                <p:cNvSpPr/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A0168F-13B9-4877-9E1C-DFB7BA166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  <a:blipFill>
                  <a:blip r:embed="rId28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FCA22EA-9DAB-4E7D-BFB8-6B654D69EE0E}"/>
                    </a:ext>
                  </a:extLst>
                </p:cNvPr>
                <p:cNvSpPr/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6C462B-A3C7-4B7F-BDB9-5A8DB8AEC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  <a:blipFill>
                  <a:blip r:embed="rId2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D67A474-84DF-44A5-9588-923A0AA251D6}"/>
                    </a:ext>
                  </a:extLst>
                </p:cNvPr>
                <p:cNvSpPr/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9C9233-9B44-435E-A4EC-1CD8350F2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  <a:blipFill>
                  <a:blip r:embed="rId30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790BCEA-3CE2-429D-8A8C-E9DD272EAF2B}"/>
                    </a:ext>
                  </a:extLst>
                </p:cNvPr>
                <p:cNvSpPr/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763A949-A779-439D-8751-78DFF4D07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  <a:blipFill>
                  <a:blip r:embed="rId31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898D6D3-07AD-4014-ADA9-9257B6CD1372}"/>
              </a:ext>
            </a:extLst>
          </p:cNvPr>
          <p:cNvSpPr/>
          <p:nvPr/>
        </p:nvSpPr>
        <p:spPr>
          <a:xfrm>
            <a:off x="5071202" y="1851302"/>
            <a:ext cx="1411936" cy="13392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7E401E-6296-4085-A3AB-474312CC8D70}"/>
              </a:ext>
            </a:extLst>
          </p:cNvPr>
          <p:cNvGrpSpPr/>
          <p:nvPr/>
        </p:nvGrpSpPr>
        <p:grpSpPr>
          <a:xfrm>
            <a:off x="5286109" y="1404997"/>
            <a:ext cx="1418243" cy="1274463"/>
            <a:chOff x="447478" y="2732456"/>
            <a:chExt cx="1418243" cy="127446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10D7855-5005-4CBF-9E5F-3CD86677564A}"/>
                </a:ext>
              </a:extLst>
            </p:cNvPr>
            <p:cNvGrpSpPr/>
            <p:nvPr/>
          </p:nvGrpSpPr>
          <p:grpSpPr>
            <a:xfrm>
              <a:off x="752438" y="3002927"/>
              <a:ext cx="797040" cy="1003992"/>
              <a:chOff x="1005980" y="3243808"/>
              <a:chExt cx="797040" cy="1003992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133D045-DDEB-4DD7-AE1E-44A6E091A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0" y="3243808"/>
                <a:ext cx="0" cy="96329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C5E3434-AAE6-4658-8A0B-8BA9932C8F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5980" y="3691589"/>
                <a:ext cx="405962" cy="556211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EE68FB3-0A21-424A-B6D2-47EF327EB0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1066" y="3921224"/>
                <a:ext cx="791954" cy="299625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F8D01B7-213E-4773-BBDC-9C765771DA82}"/>
                    </a:ext>
                  </a:extLst>
                </p:cNvPr>
                <p:cNvSpPr/>
                <p:nvPr/>
              </p:nvSpPr>
              <p:spPr>
                <a:xfrm>
                  <a:off x="1423292" y="3421774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F8D01B7-213E-4773-BBDC-9C765771DA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292" y="3421774"/>
                  <a:ext cx="442429" cy="46166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2A9879B-8A38-4A06-B6A9-FF21130C1DFA}"/>
                    </a:ext>
                  </a:extLst>
                </p:cNvPr>
                <p:cNvSpPr/>
                <p:nvPr/>
              </p:nvSpPr>
              <p:spPr>
                <a:xfrm>
                  <a:off x="964561" y="3093584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2A9879B-8A38-4A06-B6A9-FF21130C1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561" y="3093584"/>
                  <a:ext cx="442429" cy="461665"/>
                </a:xfrm>
                <a:prstGeom prst="rect">
                  <a:avLst/>
                </a:prstGeom>
                <a:blipFill>
                  <a:blip r:embed="rId3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9C3AE49-93C9-4406-ABBD-772FA1FF945C}"/>
                    </a:ext>
                  </a:extLst>
                </p:cNvPr>
                <p:cNvSpPr/>
                <p:nvPr/>
              </p:nvSpPr>
              <p:spPr>
                <a:xfrm>
                  <a:off x="447478" y="2732456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9C3AE49-93C9-4406-ABBD-772FA1FF94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78" y="2732456"/>
                  <a:ext cx="423962" cy="46166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1216330-E86D-4D4A-9AB1-E27D6E7885AA}"/>
              </a:ext>
            </a:extLst>
          </p:cNvPr>
          <p:cNvSpPr/>
          <p:nvPr/>
        </p:nvSpPr>
        <p:spPr>
          <a:xfrm>
            <a:off x="3923928" y="2520939"/>
            <a:ext cx="828240" cy="552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8152CA1B-24EA-4E6A-A331-F2267F521EE3}"/>
              </a:ext>
            </a:extLst>
          </p:cNvPr>
          <p:cNvSpPr/>
          <p:nvPr/>
        </p:nvSpPr>
        <p:spPr>
          <a:xfrm rot="12690638">
            <a:off x="1446443" y="1413143"/>
            <a:ext cx="204735" cy="16821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ABC875E8-5EF1-443D-9FF2-4DEB474FA60C}"/>
              </a:ext>
            </a:extLst>
          </p:cNvPr>
          <p:cNvSpPr/>
          <p:nvPr/>
        </p:nvSpPr>
        <p:spPr>
          <a:xfrm rot="7777983">
            <a:off x="4913684" y="1126148"/>
            <a:ext cx="267967" cy="1204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308249-024D-47F9-9B0E-0A9862788818}"/>
              </a:ext>
            </a:extLst>
          </p:cNvPr>
          <p:cNvSpPr/>
          <p:nvPr/>
        </p:nvSpPr>
        <p:spPr>
          <a:xfrm>
            <a:off x="1814942" y="1023647"/>
            <a:ext cx="2752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rgbClr val="FF0000"/>
                </a:solidFill>
                <a:cs typeface="TH Sarabun New" panose="020B0500040200020003"/>
              </a:rPr>
              <a:t>แกน </a:t>
            </a:r>
            <a:r>
              <a:rPr lang="en-US" dirty="0">
                <a:solidFill>
                  <a:srgbClr val="FF0000"/>
                </a:solidFill>
                <a:cs typeface="TH Sarabun New" panose="020B0500040200020003"/>
              </a:rPr>
              <a:t>Z </a:t>
            </a:r>
            <a:r>
              <a:rPr lang="th-TH" dirty="0">
                <a:solidFill>
                  <a:srgbClr val="FF0000"/>
                </a:solidFill>
                <a:cs typeface="TH Sarabun New" panose="020B0500040200020003"/>
              </a:rPr>
              <a:t>ยังอยู่เส้นทางเดิม</a:t>
            </a:r>
            <a:endParaRPr lang="en-US" dirty="0">
              <a:solidFill>
                <a:srgbClr val="FF0000"/>
              </a:solidFill>
              <a:cs typeface="TH Sarabun New" panose="020B05000402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696104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AB36-4BB5-4392-BBEE-F7B3159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0C126B-A116-40D9-917D-B60628662A88}"/>
              </a:ext>
            </a:extLst>
          </p:cNvPr>
          <p:cNvGrpSpPr/>
          <p:nvPr/>
        </p:nvGrpSpPr>
        <p:grpSpPr>
          <a:xfrm>
            <a:off x="323528" y="1419622"/>
            <a:ext cx="3851999" cy="2922370"/>
            <a:chOff x="5033905" y="2051948"/>
            <a:chExt cx="3851999" cy="292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61BC70-406C-4332-9467-9B8CA2796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905" y="2239177"/>
              <a:ext cx="3498537" cy="2735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DB6224A-776C-44CD-BAAD-7F8488ECBC18}"/>
                    </a:ext>
                  </a:extLst>
                </p:cNvPr>
                <p:cNvSpPr/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0BEE46-446D-4C85-BFB5-A8066DBD3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72CE03C-E9B8-4238-B8C2-383E068F921A}"/>
                    </a:ext>
                  </a:extLst>
                </p:cNvPr>
                <p:cNvSpPr/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185F51B-7E37-4625-AD6A-037DA61810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1F27CF0-8389-454D-BD6D-8C768D7243F0}"/>
                    </a:ext>
                  </a:extLst>
                </p:cNvPr>
                <p:cNvSpPr/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0E2357C-4FDD-4632-9D95-B51D5C67B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023DFEC-A1A7-43D0-82AF-147D0E4A8115}"/>
                    </a:ext>
                  </a:extLst>
                </p:cNvPr>
                <p:cNvSpPr/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A0168F-13B9-4877-9E1C-DFB7BA166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09B883B-1E4C-45DC-929B-A8C41B937B21}"/>
                    </a:ext>
                  </a:extLst>
                </p:cNvPr>
                <p:cNvSpPr/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6C462B-A3C7-4B7F-BDB9-5A8DB8AEC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02967BD-1DC0-4AC0-B7B2-AFB6E4EA20A7}"/>
                    </a:ext>
                  </a:extLst>
                </p:cNvPr>
                <p:cNvSpPr/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9C9233-9B44-435E-A4EC-1CD8350F2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0546C0C-49EF-4876-91C6-4A05B67DD17A}"/>
                    </a:ext>
                  </a:extLst>
                </p:cNvPr>
                <p:cNvSpPr/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763A949-A779-439D-8751-78DFF4D07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783BF-4230-4F4B-917D-1F275D4074B1}"/>
              </a:ext>
            </a:extLst>
          </p:cNvPr>
          <p:cNvSpPr/>
          <p:nvPr/>
        </p:nvSpPr>
        <p:spPr>
          <a:xfrm>
            <a:off x="479876" y="2901544"/>
            <a:ext cx="1136321" cy="13392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47DE4B-1BF4-460A-9EB2-7002B9B60D67}"/>
              </a:ext>
            </a:extLst>
          </p:cNvPr>
          <p:cNvGrpSpPr/>
          <p:nvPr/>
        </p:nvGrpSpPr>
        <p:grpSpPr>
          <a:xfrm>
            <a:off x="492398" y="3073935"/>
            <a:ext cx="2761786" cy="1904208"/>
            <a:chOff x="127278" y="2989043"/>
            <a:chExt cx="2761786" cy="19042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D32C6D-A237-4231-8D68-2DA1DB9B81BD}"/>
                </a:ext>
              </a:extLst>
            </p:cNvPr>
            <p:cNvGrpSpPr/>
            <p:nvPr/>
          </p:nvGrpSpPr>
          <p:grpSpPr>
            <a:xfrm>
              <a:off x="214002" y="3002927"/>
              <a:ext cx="2320281" cy="1652063"/>
              <a:chOff x="467544" y="3243808"/>
              <a:chExt cx="2320281" cy="1652063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03C2EE-C1DA-4429-A7B6-0470C94CF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0" y="3243808"/>
                <a:ext cx="0" cy="96329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F57BF7A-EDE9-451C-8587-3EBAA490FA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980" y="4247799"/>
                <a:ext cx="178184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246EC3F-D638-4CF5-A722-A64DBAABE6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544" y="4220849"/>
                <a:ext cx="543521" cy="67502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7A1A9FC-3FCA-45C8-89C2-343D03DF6AEA}"/>
                    </a:ext>
                  </a:extLst>
                </p:cNvPr>
                <p:cNvSpPr/>
                <p:nvPr/>
              </p:nvSpPr>
              <p:spPr>
                <a:xfrm>
                  <a:off x="127278" y="4431586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64C84B1-D787-45B4-B484-DC5749B65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78" y="4431586"/>
                  <a:ext cx="442429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4804B1C-0296-4B99-A825-38BD584104BB}"/>
                    </a:ext>
                  </a:extLst>
                </p:cNvPr>
                <p:cNvSpPr/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0BE5BBC-F0D4-4868-A4BE-D0D9954DA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635" y="3749135"/>
                  <a:ext cx="442429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91E58CB-B8A1-48EF-A65C-9BB92D902866}"/>
                    </a:ext>
                  </a:extLst>
                </p:cNvPr>
                <p:cNvSpPr/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9826C44-2F79-4D51-9C4D-260596BDD7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45" y="2989043"/>
                  <a:ext cx="423962" cy="4616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DC318A-CFE8-424E-B387-7E7F7883B04D}"/>
              </a:ext>
            </a:extLst>
          </p:cNvPr>
          <p:cNvGrpSpPr/>
          <p:nvPr/>
        </p:nvGrpSpPr>
        <p:grpSpPr>
          <a:xfrm>
            <a:off x="4741003" y="1594108"/>
            <a:ext cx="3851999" cy="2922370"/>
            <a:chOff x="5033905" y="2051948"/>
            <a:chExt cx="3851999" cy="292237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3D1517-FDC9-44C5-815E-31EC3183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905" y="2239177"/>
              <a:ext cx="3498537" cy="2735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9062FEB-5B30-4A14-A95E-CBF4E7AFBE02}"/>
                    </a:ext>
                  </a:extLst>
                </p:cNvPr>
                <p:cNvSpPr/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0BEE46-446D-4C85-BFB5-A8066DBD3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80" y="3623522"/>
                  <a:ext cx="456599" cy="400110"/>
                </a:xfrm>
                <a:prstGeom prst="rect">
                  <a:avLst/>
                </a:prstGeom>
                <a:blipFill>
                  <a:blip r:embed="rId2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0876B51-2664-4BD1-9225-6A80C7B68511}"/>
                    </a:ext>
                  </a:extLst>
                </p:cNvPr>
                <p:cNvSpPr/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185F51B-7E37-4625-AD6A-037DA61810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574" y="2411765"/>
                  <a:ext cx="456599" cy="400110"/>
                </a:xfrm>
                <a:prstGeom prst="rect">
                  <a:avLst/>
                </a:prstGeom>
                <a:blipFill>
                  <a:blip r:embed="rId2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43C82FA-C789-462A-9269-C4631C32E840}"/>
                    </a:ext>
                  </a:extLst>
                </p:cNvPr>
                <p:cNvSpPr/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0E2357C-4FDD-4632-9D95-B51D5C67B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262" y="2891497"/>
                  <a:ext cx="456599" cy="400110"/>
                </a:xfrm>
                <a:prstGeom prst="rect">
                  <a:avLst/>
                </a:prstGeom>
                <a:blipFill>
                  <a:blip r:embed="rId2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07F864A-B11A-4069-94B3-0771E9663BA9}"/>
                    </a:ext>
                  </a:extLst>
                </p:cNvPr>
                <p:cNvSpPr/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8A0168F-13B9-4877-9E1C-DFB7BA166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399" y="3800779"/>
                  <a:ext cx="1046505" cy="400110"/>
                </a:xfrm>
                <a:prstGeom prst="rect">
                  <a:avLst/>
                </a:prstGeom>
                <a:blipFill>
                  <a:blip r:embed="rId28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FCA22EA-9DAB-4E7D-BFB8-6B654D69EE0E}"/>
                    </a:ext>
                  </a:extLst>
                </p:cNvPr>
                <p:cNvSpPr/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6C462B-A3C7-4B7F-BDB9-5A8DB8AEC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36" y="4346122"/>
                  <a:ext cx="504112" cy="400110"/>
                </a:xfrm>
                <a:prstGeom prst="rect">
                  <a:avLst/>
                </a:prstGeom>
                <a:blipFill>
                  <a:blip r:embed="rId2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D67A474-84DF-44A5-9588-923A0AA251D6}"/>
                    </a:ext>
                  </a:extLst>
                </p:cNvPr>
                <p:cNvSpPr/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9C9233-9B44-435E-A4EC-1CD8350F2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962" y="2614321"/>
                  <a:ext cx="510075" cy="400110"/>
                </a:xfrm>
                <a:prstGeom prst="rect">
                  <a:avLst/>
                </a:prstGeom>
                <a:blipFill>
                  <a:blip r:embed="rId30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790BCEA-3CE2-429D-8A8C-E9DD272EAF2B}"/>
                    </a:ext>
                  </a:extLst>
                </p:cNvPr>
                <p:cNvSpPr/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h-T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763A949-A779-439D-8751-78DFF4D07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996" y="2051948"/>
                  <a:ext cx="510075" cy="400110"/>
                </a:xfrm>
                <a:prstGeom prst="rect">
                  <a:avLst/>
                </a:prstGeom>
                <a:blipFill>
                  <a:blip r:embed="rId31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898D6D3-07AD-4014-ADA9-9257B6CD1372}"/>
              </a:ext>
            </a:extLst>
          </p:cNvPr>
          <p:cNvSpPr/>
          <p:nvPr/>
        </p:nvSpPr>
        <p:spPr>
          <a:xfrm>
            <a:off x="5071202" y="1851302"/>
            <a:ext cx="1411936" cy="13392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7E401E-6296-4085-A3AB-474312CC8D70}"/>
              </a:ext>
            </a:extLst>
          </p:cNvPr>
          <p:cNvGrpSpPr/>
          <p:nvPr/>
        </p:nvGrpSpPr>
        <p:grpSpPr>
          <a:xfrm>
            <a:off x="4789171" y="1756544"/>
            <a:ext cx="1582013" cy="1090793"/>
            <a:chOff x="-49460" y="3084003"/>
            <a:chExt cx="1582013" cy="10907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10D7855-5005-4CBF-9E5F-3CD86677564A}"/>
                </a:ext>
              </a:extLst>
            </p:cNvPr>
            <p:cNvGrpSpPr/>
            <p:nvPr/>
          </p:nvGrpSpPr>
          <p:grpSpPr>
            <a:xfrm>
              <a:off x="298744" y="3481439"/>
              <a:ext cx="913839" cy="498531"/>
              <a:chOff x="552286" y="3722320"/>
              <a:chExt cx="913839" cy="498531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133D045-DDEB-4DD7-AE1E-44A6E091AC41}"/>
                  </a:ext>
                </a:extLst>
              </p:cNvPr>
              <p:cNvCxnSpPr>
                <a:cxnSpLocks/>
                <a:stCxn id="25" idx="1"/>
              </p:cNvCxnSpPr>
              <p:nvPr/>
            </p:nvCxnSpPr>
            <p:spPr>
              <a:xfrm flipH="1">
                <a:off x="1005981" y="3722320"/>
                <a:ext cx="442602" cy="4847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C5E3434-AAE6-4658-8A0B-8BA9932C8F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7242" y="4057246"/>
                <a:ext cx="438883" cy="14480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EE68FB3-0A21-424A-B6D2-47EF327EB0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86" y="3922375"/>
                <a:ext cx="458781" cy="29847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F8D01B7-213E-4773-BBDC-9C765771DA82}"/>
                    </a:ext>
                  </a:extLst>
                </p:cNvPr>
                <p:cNvSpPr/>
                <p:nvPr/>
              </p:nvSpPr>
              <p:spPr>
                <a:xfrm>
                  <a:off x="-49460" y="3386502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F8D01B7-213E-4773-BBDC-9C765771DA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9460" y="3386502"/>
                  <a:ext cx="442429" cy="46166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2A9879B-8A38-4A06-B6A9-FF21130C1DFA}"/>
                    </a:ext>
                  </a:extLst>
                </p:cNvPr>
                <p:cNvSpPr/>
                <p:nvPr/>
              </p:nvSpPr>
              <p:spPr>
                <a:xfrm>
                  <a:off x="1090124" y="3713131"/>
                  <a:ext cx="4424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2A9879B-8A38-4A06-B6A9-FF21130C1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124" y="3713131"/>
                  <a:ext cx="442429" cy="461665"/>
                </a:xfrm>
                <a:prstGeom prst="rect">
                  <a:avLst/>
                </a:prstGeom>
                <a:blipFill>
                  <a:blip r:embed="rId33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9C3AE49-93C9-4406-ABBD-772FA1FF945C}"/>
                    </a:ext>
                  </a:extLst>
                </p:cNvPr>
                <p:cNvSpPr/>
                <p:nvPr/>
              </p:nvSpPr>
              <p:spPr>
                <a:xfrm>
                  <a:off x="964561" y="3084003"/>
                  <a:ext cx="4239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9C3AE49-93C9-4406-ABBD-772FA1FF94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561" y="3084003"/>
                  <a:ext cx="423962" cy="46166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1216330-E86D-4D4A-9AB1-E27D6E7885AA}"/>
              </a:ext>
            </a:extLst>
          </p:cNvPr>
          <p:cNvSpPr/>
          <p:nvPr/>
        </p:nvSpPr>
        <p:spPr>
          <a:xfrm>
            <a:off x="3923928" y="2520939"/>
            <a:ext cx="828240" cy="552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8152CA1B-24EA-4E6A-A331-F2267F521EE3}"/>
              </a:ext>
            </a:extLst>
          </p:cNvPr>
          <p:cNvSpPr/>
          <p:nvPr/>
        </p:nvSpPr>
        <p:spPr>
          <a:xfrm rot="12690638">
            <a:off x="1446443" y="1413143"/>
            <a:ext cx="204735" cy="16821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ABC875E8-5EF1-443D-9FF2-4DEB474FA60C}"/>
              </a:ext>
            </a:extLst>
          </p:cNvPr>
          <p:cNvSpPr/>
          <p:nvPr/>
        </p:nvSpPr>
        <p:spPr>
          <a:xfrm rot="7777983">
            <a:off x="5021735" y="1075340"/>
            <a:ext cx="267967" cy="14848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308249-024D-47F9-9B0E-0A9862788818}"/>
              </a:ext>
            </a:extLst>
          </p:cNvPr>
          <p:cNvSpPr/>
          <p:nvPr/>
        </p:nvSpPr>
        <p:spPr>
          <a:xfrm>
            <a:off x="1814942" y="1023647"/>
            <a:ext cx="2501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rgbClr val="FF0000"/>
                </a:solidFill>
                <a:cs typeface="TH Sarabun New" panose="020B0500040200020003"/>
              </a:rPr>
              <a:t>แกน </a:t>
            </a:r>
            <a:r>
              <a:rPr lang="en-US" dirty="0">
                <a:solidFill>
                  <a:srgbClr val="FF0000"/>
                </a:solidFill>
                <a:cs typeface="TH Sarabun New" panose="020B0500040200020003"/>
              </a:rPr>
              <a:t>Z </a:t>
            </a:r>
            <a:r>
              <a:rPr lang="th-TH" dirty="0">
                <a:solidFill>
                  <a:srgbClr val="FF0000"/>
                </a:solidFill>
                <a:cs typeface="TH Sarabun New" panose="020B0500040200020003"/>
              </a:rPr>
              <a:t>เปลี่ยนไป</a:t>
            </a:r>
            <a:r>
              <a:rPr lang="en-US" dirty="0">
                <a:solidFill>
                  <a:srgbClr val="FF0000"/>
                </a:solidFill>
                <a:cs typeface="TH Sarabun New" panose="020B0500040200020003"/>
              </a:rPr>
              <a:t>: </a:t>
            </a:r>
            <a:r>
              <a:rPr lang="th-TH" dirty="0">
                <a:solidFill>
                  <a:srgbClr val="FF0000"/>
                </a:solidFill>
                <a:cs typeface="TH Sarabun New" panose="020B0500040200020003"/>
              </a:rPr>
              <a:t>ผิด</a:t>
            </a:r>
            <a:endParaRPr lang="en-US" dirty="0">
              <a:solidFill>
                <a:srgbClr val="FF0000"/>
              </a:solidFill>
              <a:cs typeface="TH Sarabun New" panose="020B0500040200020003"/>
            </a:endParaRPr>
          </a:p>
        </p:txBody>
      </p:sp>
    </p:spTree>
    <p:extLst>
      <p:ext uri="{BB962C8B-B14F-4D97-AF65-F5344CB8AC3E}">
        <p14:creationId xmlns:p14="http://schemas.microsoft.com/office/powerpoint/2010/main" val="1839347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5750-23EB-406F-845A-3BAEE25F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การกำหนดแกนหมุน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F781-62A1-4257-85BD-43A8885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err="1"/>
              <a:t>จริงๆ</a:t>
            </a:r>
            <a:r>
              <a:rPr lang="th-TH" dirty="0"/>
              <a:t> การกำหนดแกน สามารถทำได้หมด แต่ว่า ต้องอ้างอิงหมุนให้เทียบกับแกนดั้งเดิมด้วย</a:t>
            </a:r>
          </a:p>
          <a:p>
            <a:r>
              <a:rPr lang="th-TH" dirty="0"/>
              <a:t>ถ้าเทียบแกนดั้งเดิมผิด (ลืมหมุนแกนให้เปลี่ยนไปก่อนที่จะสร้างสมการ) ผลลัพธ์คำตอบก็จะผิดตามไปด้วย</a:t>
            </a:r>
          </a:p>
          <a:p>
            <a:r>
              <a:rPr lang="th-TH" dirty="0"/>
              <a:t>การหมุนแกนเทียบแกนอ้างอิง ทำได้โดยหมุนตามแกนที่ปรากฏ จนได้รูปร่างที่ต้องการ เช่น หมุนแกน </a:t>
            </a:r>
            <a:r>
              <a:rPr lang="en-US" dirty="0"/>
              <a:t>x 90 </a:t>
            </a:r>
            <a:r>
              <a:rPr lang="th-TH" dirty="0"/>
              <a:t>องศา เป็นต้น</a:t>
            </a:r>
          </a:p>
          <a:p>
            <a:r>
              <a:rPr lang="th-TH" dirty="0"/>
              <a:t>ไม่แนะนำ หากยังไม่คล่อง</a:t>
            </a:r>
            <a:r>
              <a:rPr lang="en-US" dirty="0"/>
              <a:t>: </a:t>
            </a:r>
            <a:r>
              <a:rPr lang="th-TH" dirty="0"/>
              <a:t>ผิดพลาดง่าย</a:t>
            </a:r>
          </a:p>
        </p:txBody>
      </p:sp>
    </p:spTree>
    <p:extLst>
      <p:ext uri="{BB962C8B-B14F-4D97-AF65-F5344CB8AC3E}">
        <p14:creationId xmlns:p14="http://schemas.microsoft.com/office/powerpoint/2010/main" val="37213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FA82-A96D-434A-927A-D28DB4A9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ข้อดี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1A05-95E5-41EF-8C2B-1C78D71C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เข้าใจได้ง่าย</a:t>
            </a:r>
          </a:p>
          <a:p>
            <a:r>
              <a:rPr lang="th-TH" dirty="0"/>
              <a:t>สามารถใช้คณิตศาสตร์คำนวณได้</a:t>
            </a:r>
          </a:p>
          <a:p>
            <a:r>
              <a:rPr lang="th-TH" dirty="0"/>
              <a:t>ไม่จำกัดวิธีการคำนวณ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D5D9-EC3A-458E-A511-79AE12E5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ข้อเสีย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0C32-2685-4EE3-964F-2AC90A9E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หลักการคำนวณที่ไม่จำกัดวิธี ทำให้ไม่สามารถกำหนดถึงมาตรฐานการใช้คำนวณของหุ่นยนต์แต่ละชนิด</a:t>
            </a:r>
          </a:p>
          <a:p>
            <a:r>
              <a:rPr lang="th-TH" dirty="0"/>
              <a:t>จำนวณ </a:t>
            </a:r>
            <a:r>
              <a:rPr lang="en-US" dirty="0"/>
              <a:t>DOF </a:t>
            </a:r>
            <a:r>
              <a:rPr lang="th-TH" dirty="0"/>
              <a:t>ที่มากขึ้น ทำให้คำนวณยาก</a:t>
            </a:r>
          </a:p>
          <a:p>
            <a:r>
              <a:rPr lang="th-TH" dirty="0"/>
              <a:t>สับสนเวลาคำนวณองศาการหมุน</a:t>
            </a:r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D471D41-4CA8-4CB4-A357-67E2F43F2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07654"/>
            <a:ext cx="2625121" cy="31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99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3538-A91B-4DCF-B66C-E10E6337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ข้อดีของ </a:t>
            </a:r>
            <a:r>
              <a:rPr lang="en-US" dirty="0"/>
              <a:t>Homogenous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791E-E63F-427A-A48B-C374A1E56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มีหลักการคำนวณที่แน่นอน</a:t>
            </a:r>
            <a:endParaRPr lang="en-US" dirty="0"/>
          </a:p>
          <a:p>
            <a:r>
              <a:rPr lang="th-TH" dirty="0"/>
              <a:t>สามารถคำนวณหุ่นยนต์ได้แบบมาตรฐาน แม้จะเปลี่ยนชนิดของหุ่นยนต์</a:t>
            </a:r>
          </a:p>
          <a:p>
            <a:r>
              <a:rPr lang="th-TH" dirty="0"/>
              <a:t>สามารถรู้ถึงองศาจุดปลายได้ทันที</a:t>
            </a:r>
          </a:p>
          <a:p>
            <a:r>
              <a:rPr lang="th-TH" dirty="0"/>
              <a:t>คำนวณ</a:t>
            </a:r>
            <a:r>
              <a:rPr lang="en-US" dirty="0"/>
              <a:t> Forward kinematics </a:t>
            </a:r>
            <a:r>
              <a:rPr lang="th-TH" dirty="0"/>
              <a:t>ของหุ่นยนต์ที่มี </a:t>
            </a:r>
            <a:r>
              <a:rPr lang="en-US" dirty="0"/>
              <a:t>DOF </a:t>
            </a:r>
            <a:r>
              <a:rPr lang="th-TH" dirty="0"/>
              <a:t>สูงๆ ได้</a:t>
            </a:r>
          </a:p>
        </p:txBody>
      </p:sp>
    </p:spTree>
    <p:extLst>
      <p:ext uri="{BB962C8B-B14F-4D97-AF65-F5344CB8AC3E}">
        <p14:creationId xmlns:p14="http://schemas.microsoft.com/office/powerpoint/2010/main" val="124330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550" y="2602621"/>
            <a:ext cx="6741368" cy="1790700"/>
          </a:xfrm>
        </p:spPr>
        <p:txBody>
          <a:bodyPr/>
          <a:lstStyle/>
          <a:p>
            <a:r>
              <a:rPr lang="th-TH" dirty="0"/>
              <a:t>การคำนวณหาตำแหน่งจุดปลายของหุ่นยนต์ โดยวิธี </a:t>
            </a:r>
            <a:r>
              <a:rPr lang="en-US" dirty="0"/>
              <a:t>Homogenous Transform</a:t>
            </a:r>
            <a:br>
              <a:rPr lang="th-TH" dirty="0"/>
            </a:br>
            <a:r>
              <a:rPr lang="th-TH" dirty="0"/>
              <a:t>(</a:t>
            </a:r>
            <a:r>
              <a:rPr lang="en-US" dirty="0"/>
              <a:t>2</a:t>
            </a:r>
            <a:r>
              <a:rPr lang="th-TH" dirty="0"/>
              <a:t> มิติ)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CF10-73D3-4FDC-BE9F-2ABC234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ข้อมูลพื้นฐาน </a:t>
            </a:r>
            <a:r>
              <a:rPr lang="en-US" dirty="0"/>
              <a:t>Forward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834B6-89A1-4C52-BD5F-03C4E15C60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สิ่งที่หุ่นยนต์มีให้อยู่แล้ว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th-TH" dirty="0"/>
                  <a:t>ความยาว </a:t>
                </a:r>
                <a:r>
                  <a:rPr lang="en-US" dirty="0"/>
                  <a:t>Link </a:t>
                </a:r>
                <a:r>
                  <a:rPr lang="th-TH" dirty="0"/>
                  <a:t>เกิดจากการออกแบบตัวหุ่นยนต์ เป็นค่าคงตัว</a:t>
                </a:r>
                <a:endParaRPr lang="en-US" dirty="0"/>
              </a:p>
              <a:p>
                <a:r>
                  <a:rPr lang="th-TH" dirty="0"/>
                  <a:t>สิ่งที่โจทย์กำหนดให้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th-TH" dirty="0"/>
              </a:p>
              <a:p>
                <a:pPr lvl="1"/>
                <a:r>
                  <a:rPr lang="th-TH" dirty="0"/>
                  <a:t>สามารถหาได้จากการเคลื่อนที่ที่ตัวหุ่นยนต์</a:t>
                </a:r>
                <a:endParaRPr lang="en-US" dirty="0"/>
              </a:p>
              <a:p>
                <a:r>
                  <a:rPr lang="th-TH" dirty="0"/>
                  <a:t>สิ่งที่โจทย์ต้องการ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(ตำแหน่งและทิศทาง)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834B6-89A1-4C52-BD5F-03C4E15C6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38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ตัวอย่างคำนวณ แขนหุ่นยนต์แบบ </a:t>
            </a:r>
            <a:r>
              <a:rPr lang="en-US" dirty="0"/>
              <a:t>2 </a:t>
            </a:r>
            <a:r>
              <a:rPr lang="th-TH" dirty="0"/>
              <a:t>มิติ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EFDC-60AE-41FC-93F4-DC794994B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Joint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th-TH" dirty="0"/>
                          <m:t>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th-TH" dirty="0"/>
                  <a:t>(ได้จากหุ่นยนต์)</a:t>
                </a:r>
              </a:p>
              <a:p>
                <a:r>
                  <a:rPr lang="en-US" dirty="0"/>
                  <a:t>Task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th-TH" dirty="0"/>
                          <m:t>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EFDC-60AE-41FC-93F4-DC794994B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scs.hosted.panopto.com/Panopto/Pages/Viewer/Image.aspx?id=6627312&amp;number=4&amp;x=undefined">
            <a:extLst>
              <a:ext uri="{FF2B5EF4-FFF2-40B4-BE49-F238E27FC236}">
                <a16:creationId xmlns:a16="http://schemas.microsoft.com/office/drawing/2014/main" id="{2F824393-422B-40CA-8C45-F2A79EE3F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9201" r="51162" b="44400"/>
          <a:stretch/>
        </p:blipFill>
        <p:spPr bwMode="auto">
          <a:xfrm>
            <a:off x="1691680" y="2324563"/>
            <a:ext cx="3513854" cy="23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40579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ordia New"/>
        <a:ea typeface=""/>
        <a:cs typeface="Browallia New"/>
      </a:majorFont>
      <a:minorFont>
        <a:latin typeface="Browallia New"/>
        <a:ea typeface=""/>
        <a:cs typeface="Browall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ster.pptx" id="{5B0E6E07-2C1E-4A34-A883-38F9C9AE2144}" vid="{17DFD0A5-312B-4DF9-958A-7A602FA1C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7712</TotalTime>
  <Words>1377</Words>
  <Application>Microsoft Office PowerPoint</Application>
  <PresentationFormat>On-screen Show (16:9)</PresentationFormat>
  <Paragraphs>334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TH Sarabun New</vt:lpstr>
      <vt:lpstr>Arial</vt:lpstr>
      <vt:lpstr>Browallia New</vt:lpstr>
      <vt:lpstr>Calibri</vt:lpstr>
      <vt:lpstr>Cambria Math</vt:lpstr>
      <vt:lpstr>Cordia New</vt:lpstr>
      <vt:lpstr>TH SarabunPSK</vt:lpstr>
      <vt:lpstr>Wingdings</vt:lpstr>
      <vt:lpstr>ชุดรูปแบบของ Office</vt:lpstr>
      <vt:lpstr>Forward Kinematics ด้วย Homogenous Transform</vt:lpstr>
      <vt:lpstr>ข้อดีข้อเสียของ Forward kinematics ด้วยวิธีพื้นฐาน</vt:lpstr>
      <vt:lpstr>การหา Forward Kinematics ด้วยวิธีพื้นฐาน</vt:lpstr>
      <vt:lpstr>ข้อดี</vt:lpstr>
      <vt:lpstr>ข้อเสีย</vt:lpstr>
      <vt:lpstr>ข้อดีของ Homogenous Transform</vt:lpstr>
      <vt:lpstr>การคำนวณหาตำแหน่งจุดปลายของหุ่นยนต์ โดยวิธี Homogenous Transform (2 มิติ)</vt:lpstr>
      <vt:lpstr>ข้อมูลพื้นฐาน Forward kinematics</vt:lpstr>
      <vt:lpstr>ตัวอย่างคำนวณ แขนหุ่นยนต์แบบ 2 มิติ</vt:lpstr>
      <vt:lpstr>หา Homogenous Transform Joint 1</vt:lpstr>
      <vt:lpstr>หา Homogenous Transform Joint 2</vt:lpstr>
      <vt:lpstr>นำ H ของทุก Joint มาคูณกัน</vt:lpstr>
      <vt:lpstr>การคำนวณหาตำแหน่งจุดปลายของหุ่นยนต์ โดยวิธี Homogenous Transform (3 มิติ)</vt:lpstr>
      <vt:lpstr>ตัวอย่าง 3-DOF Robot arm</vt:lpstr>
      <vt:lpstr>วิธีทำ</vt:lpstr>
      <vt:lpstr>หา Homogenous Transform Joint 1</vt:lpstr>
      <vt:lpstr>หา Homogenous Transform Joint 2</vt:lpstr>
      <vt:lpstr>หา Homogenous Transform Joint 3</vt:lpstr>
      <vt:lpstr>นำ H ของทุก Joint มาคูณกัน</vt:lpstr>
      <vt:lpstr>ตัวอย่างการคำนวณหาตำแหน่งจุดปลาย โดยวิธี Homogenous Transform (1)</vt:lpstr>
      <vt:lpstr>ตัวอย่าง PUMA robot</vt:lpstr>
      <vt:lpstr>วิธีทำ</vt:lpstr>
      <vt:lpstr>หา Homogenous Transform Joint 1</vt:lpstr>
      <vt:lpstr>หา Homogenous Transform Joint 2</vt:lpstr>
      <vt:lpstr>หา Homogenous Transform Joint 3</vt:lpstr>
      <vt:lpstr>หา Homogenous Transform Joint 4</vt:lpstr>
      <vt:lpstr>หา Homogenous Transform Joint 5</vt:lpstr>
      <vt:lpstr>หา Homogenous Transform Joint 6</vt:lpstr>
      <vt:lpstr>นำ H ของทุก Joint มาคูณกัน</vt:lpstr>
      <vt:lpstr>ตัวอย่างการคำนวณหาตำแหน่งจุดปลาย โดยวิธี Homogenous Transform (2)</vt:lpstr>
      <vt:lpstr>การคำนวณ J3 J4 หรือ J5 J6</vt:lpstr>
      <vt:lpstr>รวม J3, J4 เข้าด้วยกัน</vt:lpstr>
      <vt:lpstr>รวม J3, J4 เข้าด้วยกัน</vt:lpstr>
      <vt:lpstr>เพราะเหตุใดจึงใช้ได้เหมือนกัน</vt:lpstr>
      <vt:lpstr>ตัวอย่าง</vt:lpstr>
      <vt:lpstr>ตัวอย่าง</vt:lpstr>
      <vt:lpstr>การกำหนดแกนหมุน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14 การบำรุงรักษาระบบไฟฟ้า (Electrical System Maintenance)</dc:title>
  <dc:creator>WincoolV5</dc:creator>
  <cp:lastModifiedBy>Alisa Kunapinun</cp:lastModifiedBy>
  <cp:revision>168</cp:revision>
  <dcterms:created xsi:type="dcterms:W3CDTF">2014-11-14T06:47:43Z</dcterms:created>
  <dcterms:modified xsi:type="dcterms:W3CDTF">2019-07-19T11:12:08Z</dcterms:modified>
</cp:coreProperties>
</file>