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22" r:id="rId2"/>
    <p:sldId id="274" r:id="rId3"/>
    <p:sldId id="328" r:id="rId4"/>
    <p:sldId id="361" r:id="rId5"/>
    <p:sldId id="363" r:id="rId6"/>
    <p:sldId id="364" r:id="rId7"/>
    <p:sldId id="366" r:id="rId8"/>
    <p:sldId id="362" r:id="rId9"/>
    <p:sldId id="333" r:id="rId10"/>
    <p:sldId id="331" r:id="rId11"/>
    <p:sldId id="367" r:id="rId12"/>
    <p:sldId id="368" r:id="rId13"/>
    <p:sldId id="332" r:id="rId14"/>
    <p:sldId id="369" r:id="rId15"/>
    <p:sldId id="370" r:id="rId16"/>
    <p:sldId id="371" r:id="rId17"/>
    <p:sldId id="338" r:id="rId18"/>
    <p:sldId id="372" r:id="rId19"/>
    <p:sldId id="373" r:id="rId20"/>
    <p:sldId id="375" r:id="rId21"/>
    <p:sldId id="374" r:id="rId22"/>
    <p:sldId id="376" r:id="rId23"/>
    <p:sldId id="377" r:id="rId24"/>
    <p:sldId id="346" r:id="rId25"/>
    <p:sldId id="347" r:id="rId26"/>
    <p:sldId id="378" r:id="rId27"/>
    <p:sldId id="380" r:id="rId28"/>
    <p:sldId id="382" r:id="rId29"/>
    <p:sldId id="383" r:id="rId30"/>
    <p:sldId id="357" r:id="rId31"/>
    <p:sldId id="384" r:id="rId32"/>
    <p:sldId id="385" r:id="rId33"/>
  </p:sldIdLst>
  <p:sldSz cx="9144000" cy="5143500" type="screen16x9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324C4-3390-4A84-BB36-0B4F213AC32D}" v="549" dt="2019-07-21T14:15:58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748" autoAdjust="0"/>
  </p:normalViewPr>
  <p:slideViewPr>
    <p:cSldViewPr>
      <p:cViewPr varScale="1">
        <p:scale>
          <a:sx n="60" d="100"/>
          <a:sy n="60" d="100"/>
        </p:scale>
        <p:origin x="36" y="-12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Kunapinun" userId="40a1b9ae2880c387" providerId="LiveId" clId="{D85324C4-3390-4A84-BB36-0B4F213AC32D}"/>
    <pc:docChg chg="undo custSel addSld delSld modSld sldOrd">
      <pc:chgData name="Alisa Kunapinun" userId="40a1b9ae2880c387" providerId="LiveId" clId="{D85324C4-3390-4A84-BB36-0B4F213AC32D}" dt="2019-07-21T14:19:54.805" v="3827" actId="20577"/>
      <pc:docMkLst>
        <pc:docMk/>
      </pc:docMkLst>
      <pc:sldChg chg="modSp">
        <pc:chgData name="Alisa Kunapinun" userId="40a1b9ae2880c387" providerId="LiveId" clId="{D85324C4-3390-4A84-BB36-0B4F213AC32D}" dt="2019-07-21T12:14:43.754" v="54" actId="20577"/>
        <pc:sldMkLst>
          <pc:docMk/>
          <pc:sldMk cId="0" sldId="274"/>
        </pc:sldMkLst>
        <pc:spChg chg="mod">
          <ac:chgData name="Alisa Kunapinun" userId="40a1b9ae2880c387" providerId="LiveId" clId="{D85324C4-3390-4A84-BB36-0B4F213AC32D}" dt="2019-07-21T12:14:43.754" v="54" actId="20577"/>
          <ac:spMkLst>
            <pc:docMk/>
            <pc:sldMk cId="0" sldId="274"/>
            <ac:spMk id="3" creationId="{3F62A54E-32FA-4927-B0D8-C738B86B8CBB}"/>
          </ac:spMkLst>
        </pc:spChg>
      </pc:sldChg>
      <pc:sldChg chg="del">
        <pc:chgData name="Alisa Kunapinun" userId="40a1b9ae2880c387" providerId="LiveId" clId="{D85324C4-3390-4A84-BB36-0B4F213AC32D}" dt="2019-07-21T12:38:59.840" v="524" actId="2696"/>
        <pc:sldMkLst>
          <pc:docMk/>
          <pc:sldMk cId="3251482646" sldId="318"/>
        </pc:sldMkLst>
      </pc:sldChg>
      <pc:sldChg chg="modSp">
        <pc:chgData name="Alisa Kunapinun" userId="40a1b9ae2880c387" providerId="LiveId" clId="{D85324C4-3390-4A84-BB36-0B4F213AC32D}" dt="2019-07-21T12:13:55.762" v="19" actId="20577"/>
        <pc:sldMkLst>
          <pc:docMk/>
          <pc:sldMk cId="0" sldId="322"/>
        </pc:sldMkLst>
        <pc:spChg chg="mod">
          <ac:chgData name="Alisa Kunapinun" userId="40a1b9ae2880c387" providerId="LiveId" clId="{D85324C4-3390-4A84-BB36-0B4F213AC32D}" dt="2019-07-21T12:13:55.762" v="19" actId="20577"/>
          <ac:spMkLst>
            <pc:docMk/>
            <pc:sldMk cId="0" sldId="322"/>
            <ac:spMk id="3" creationId="{3F62A54E-32FA-4927-B0D8-C738B86B8CBB}"/>
          </ac:spMkLst>
        </pc:spChg>
      </pc:sldChg>
      <pc:sldChg chg="addSp delSp modSp add">
        <pc:chgData name="Alisa Kunapinun" userId="40a1b9ae2880c387" providerId="LiveId" clId="{D85324C4-3390-4A84-BB36-0B4F213AC32D}" dt="2019-07-21T12:17:38.077" v="61" actId="478"/>
        <pc:sldMkLst>
          <pc:docMk/>
          <pc:sldMk cId="457241617" sldId="328"/>
        </pc:sldMkLst>
        <pc:spChg chg="add del mod">
          <ac:chgData name="Alisa Kunapinun" userId="40a1b9ae2880c387" providerId="LiveId" clId="{D85324C4-3390-4A84-BB36-0B4F213AC32D}" dt="2019-07-21T12:17:38.077" v="61" actId="478"/>
          <ac:spMkLst>
            <pc:docMk/>
            <pc:sldMk cId="457241617" sldId="328"/>
            <ac:spMk id="3" creationId="{F7723A2A-01AA-4D41-8F52-A4985FA5968C}"/>
          </ac:spMkLst>
        </pc:spChg>
      </pc:sldChg>
      <pc:sldChg chg="del">
        <pc:chgData name="Alisa Kunapinun" userId="40a1b9ae2880c387" providerId="LiveId" clId="{D85324C4-3390-4A84-BB36-0B4F213AC32D}" dt="2019-07-21T12:38:59.941" v="525" actId="2696"/>
        <pc:sldMkLst>
          <pc:docMk/>
          <pc:sldMk cId="112516024" sldId="331"/>
        </pc:sldMkLst>
      </pc:sldChg>
      <pc:sldChg chg="modSp add">
        <pc:chgData name="Alisa Kunapinun" userId="40a1b9ae2880c387" providerId="LiveId" clId="{D85324C4-3390-4A84-BB36-0B4F213AC32D}" dt="2019-07-21T12:46:22.905" v="740" actId="20577"/>
        <pc:sldMkLst>
          <pc:docMk/>
          <pc:sldMk cId="3376387138" sldId="331"/>
        </pc:sldMkLst>
        <pc:spChg chg="mod">
          <ac:chgData name="Alisa Kunapinun" userId="40a1b9ae2880c387" providerId="LiveId" clId="{D85324C4-3390-4A84-BB36-0B4F213AC32D}" dt="2019-07-21T12:44:37.124" v="653" actId="20577"/>
          <ac:spMkLst>
            <pc:docMk/>
            <pc:sldMk cId="3376387138" sldId="331"/>
            <ac:spMk id="2" creationId="{4B5ECF10-73D3-4FDC-BE9F-2ABC234C470F}"/>
          </ac:spMkLst>
        </pc:spChg>
        <pc:spChg chg="mod">
          <ac:chgData name="Alisa Kunapinun" userId="40a1b9ae2880c387" providerId="LiveId" clId="{D85324C4-3390-4A84-BB36-0B4F213AC32D}" dt="2019-07-21T12:46:22.905" v="740" actId="20577"/>
          <ac:spMkLst>
            <pc:docMk/>
            <pc:sldMk cId="3376387138" sldId="331"/>
            <ac:spMk id="3" creationId="{98C834B6-89A1-4C52-BD5F-03C4E15C6059}"/>
          </ac:spMkLst>
        </pc:spChg>
      </pc:sldChg>
      <pc:sldChg chg="modSp ord">
        <pc:chgData name="Alisa Kunapinun" userId="40a1b9ae2880c387" providerId="LiveId" clId="{D85324C4-3390-4A84-BB36-0B4F213AC32D}" dt="2019-07-21T12:58:01.482" v="993" actId="14100"/>
        <pc:sldMkLst>
          <pc:docMk/>
          <pc:sldMk cId="878740579" sldId="332"/>
        </pc:sldMkLst>
        <pc:spChg chg="mod">
          <ac:chgData name="Alisa Kunapinun" userId="40a1b9ae2880c387" providerId="LiveId" clId="{D85324C4-3390-4A84-BB36-0B4F213AC32D}" dt="2019-07-21T12:58:01.482" v="993" actId="14100"/>
          <ac:spMkLst>
            <pc:docMk/>
            <pc:sldMk cId="878740579" sldId="332"/>
            <ac:spMk id="2" creationId="{B83307EA-FC11-4542-82A8-2152970CEF60}"/>
          </ac:spMkLst>
        </pc:spChg>
        <pc:spChg chg="mod">
          <ac:chgData name="Alisa Kunapinun" userId="40a1b9ae2880c387" providerId="LiveId" clId="{D85324C4-3390-4A84-BB36-0B4F213AC32D}" dt="2019-07-21T12:47:33.302" v="781" actId="20577"/>
          <ac:spMkLst>
            <pc:docMk/>
            <pc:sldMk cId="878740579" sldId="332"/>
            <ac:spMk id="3" creationId="{A377EFDC-60AE-41FC-93F4-DC794994B21F}"/>
          </ac:spMkLst>
        </pc:spChg>
        <pc:picChg chg="mod">
          <ac:chgData name="Alisa Kunapinun" userId="40a1b9ae2880c387" providerId="LiveId" clId="{D85324C4-3390-4A84-BB36-0B4F213AC32D}" dt="2019-07-21T12:47:51.293" v="785" actId="1076"/>
          <ac:picMkLst>
            <pc:docMk/>
            <pc:sldMk cId="878740579" sldId="332"/>
            <ac:picMk id="1026" creationId="{2F824393-422B-40CA-8C45-F2A79EE3F362}"/>
          </ac:picMkLst>
        </pc:picChg>
      </pc:sldChg>
      <pc:sldChg chg="del">
        <pc:chgData name="Alisa Kunapinun" userId="40a1b9ae2880c387" providerId="LiveId" clId="{D85324C4-3390-4A84-BB36-0B4F213AC32D}" dt="2019-07-21T12:38:59.956" v="526" actId="2696"/>
        <pc:sldMkLst>
          <pc:docMk/>
          <pc:sldMk cId="3366437157" sldId="332"/>
        </pc:sldMkLst>
      </pc:sldChg>
      <pc:sldChg chg="modSp">
        <pc:chgData name="Alisa Kunapinun" userId="40a1b9ae2880c387" providerId="LiveId" clId="{D85324C4-3390-4A84-BB36-0B4F213AC32D}" dt="2019-07-21T12:39:48.432" v="582" actId="1076"/>
        <pc:sldMkLst>
          <pc:docMk/>
          <pc:sldMk cId="1224227807" sldId="333"/>
        </pc:sldMkLst>
        <pc:spChg chg="mod">
          <ac:chgData name="Alisa Kunapinun" userId="40a1b9ae2880c387" providerId="LiveId" clId="{D85324C4-3390-4A84-BB36-0B4F213AC32D}" dt="2019-07-21T12:39:48.432" v="582" actId="1076"/>
          <ac:spMkLst>
            <pc:docMk/>
            <pc:sldMk cId="1224227807" sldId="333"/>
            <ac:spMk id="3" creationId="{3F62A54E-32FA-4927-B0D8-C738B86B8CBB}"/>
          </ac:spMkLst>
        </pc:spChg>
      </pc:sldChg>
      <pc:sldChg chg="del">
        <pc:chgData name="Alisa Kunapinun" userId="40a1b9ae2880c387" providerId="LiveId" clId="{D85324C4-3390-4A84-BB36-0B4F213AC32D}" dt="2019-07-21T12:55:13.958" v="953" actId="2696"/>
        <pc:sldMkLst>
          <pc:docMk/>
          <pc:sldMk cId="2492148540" sldId="334"/>
        </pc:sldMkLst>
      </pc:sldChg>
      <pc:sldChg chg="del">
        <pc:chgData name="Alisa Kunapinun" userId="40a1b9ae2880c387" providerId="LiveId" clId="{D85324C4-3390-4A84-BB36-0B4F213AC32D}" dt="2019-07-21T12:55:14.412" v="954" actId="2696"/>
        <pc:sldMkLst>
          <pc:docMk/>
          <pc:sldMk cId="3700423742" sldId="335"/>
        </pc:sldMkLst>
      </pc:sldChg>
      <pc:sldChg chg="del">
        <pc:chgData name="Alisa Kunapinun" userId="40a1b9ae2880c387" providerId="LiveId" clId="{D85324C4-3390-4A84-BB36-0B4F213AC32D}" dt="2019-07-21T13:41:30.580" v="2385" actId="2696"/>
        <pc:sldMkLst>
          <pc:docMk/>
          <pc:sldMk cId="391225964" sldId="336"/>
        </pc:sldMkLst>
      </pc:sldChg>
      <pc:sldChg chg="del">
        <pc:chgData name="Alisa Kunapinun" userId="40a1b9ae2880c387" providerId="LiveId" clId="{D85324C4-3390-4A84-BB36-0B4F213AC32D}" dt="2019-07-21T13:41:30.449" v="2384" actId="2696"/>
        <pc:sldMkLst>
          <pc:docMk/>
          <pc:sldMk cId="3850880466" sldId="337"/>
        </pc:sldMkLst>
      </pc:sldChg>
      <pc:sldChg chg="modSp">
        <pc:chgData name="Alisa Kunapinun" userId="40a1b9ae2880c387" providerId="LiveId" clId="{D85324C4-3390-4A84-BB36-0B4F213AC32D}" dt="2019-07-21T14:10:42.704" v="2811" actId="20577"/>
        <pc:sldMkLst>
          <pc:docMk/>
          <pc:sldMk cId="304867537" sldId="338"/>
        </pc:sldMkLst>
        <pc:spChg chg="mod">
          <ac:chgData name="Alisa Kunapinun" userId="40a1b9ae2880c387" providerId="LiveId" clId="{D85324C4-3390-4A84-BB36-0B4F213AC32D}" dt="2019-07-21T14:10:42.704" v="2811" actId="20577"/>
          <ac:spMkLst>
            <pc:docMk/>
            <pc:sldMk cId="304867537" sldId="338"/>
            <ac:spMk id="3" creationId="{3F62A54E-32FA-4927-B0D8-C738B86B8CBB}"/>
          </ac:spMkLst>
        </pc:spChg>
      </pc:sldChg>
      <pc:sldChg chg="del">
        <pc:chgData name="Alisa Kunapinun" userId="40a1b9ae2880c387" providerId="LiveId" clId="{D85324C4-3390-4A84-BB36-0B4F213AC32D}" dt="2019-07-21T12:55:15.430" v="956" actId="2696"/>
        <pc:sldMkLst>
          <pc:docMk/>
          <pc:sldMk cId="3664719068" sldId="339"/>
        </pc:sldMkLst>
      </pc:sldChg>
      <pc:sldChg chg="del">
        <pc:chgData name="Alisa Kunapinun" userId="40a1b9ae2880c387" providerId="LiveId" clId="{D85324C4-3390-4A84-BB36-0B4F213AC32D}" dt="2019-07-21T12:55:14.897" v="955" actId="2696"/>
        <pc:sldMkLst>
          <pc:docMk/>
          <pc:sldMk cId="2131292159" sldId="340"/>
        </pc:sldMkLst>
      </pc:sldChg>
      <pc:sldChg chg="del">
        <pc:chgData name="Alisa Kunapinun" userId="40a1b9ae2880c387" providerId="LiveId" clId="{D85324C4-3390-4A84-BB36-0B4F213AC32D}" dt="2019-07-21T13:41:30.580" v="2386" actId="2696"/>
        <pc:sldMkLst>
          <pc:docMk/>
          <pc:sldMk cId="362336251" sldId="341"/>
        </pc:sldMkLst>
      </pc:sldChg>
      <pc:sldChg chg="del">
        <pc:chgData name="Alisa Kunapinun" userId="40a1b9ae2880c387" providerId="LiveId" clId="{D85324C4-3390-4A84-BB36-0B4F213AC32D}" dt="2019-07-21T13:41:30.580" v="2387" actId="2696"/>
        <pc:sldMkLst>
          <pc:docMk/>
          <pc:sldMk cId="2925809717" sldId="342"/>
        </pc:sldMkLst>
      </pc:sldChg>
      <pc:sldChg chg="del">
        <pc:chgData name="Alisa Kunapinun" userId="40a1b9ae2880c387" providerId="LiveId" clId="{D85324C4-3390-4A84-BB36-0B4F213AC32D}" dt="2019-07-21T13:41:30.618" v="2388" actId="2696"/>
        <pc:sldMkLst>
          <pc:docMk/>
          <pc:sldMk cId="851620422" sldId="343"/>
        </pc:sldMkLst>
      </pc:sldChg>
      <pc:sldChg chg="del">
        <pc:chgData name="Alisa Kunapinun" userId="40a1b9ae2880c387" providerId="LiveId" clId="{D85324C4-3390-4A84-BB36-0B4F213AC32D}" dt="2019-07-21T13:41:30.696" v="2389" actId="2696"/>
        <pc:sldMkLst>
          <pc:docMk/>
          <pc:sldMk cId="3864301944" sldId="344"/>
        </pc:sldMkLst>
      </pc:sldChg>
      <pc:sldChg chg="del">
        <pc:chgData name="Alisa Kunapinun" userId="40a1b9ae2880c387" providerId="LiveId" clId="{D85324C4-3390-4A84-BB36-0B4F213AC32D}" dt="2019-07-21T13:41:30.749" v="2390" actId="2696"/>
        <pc:sldMkLst>
          <pc:docMk/>
          <pc:sldMk cId="690728494" sldId="345"/>
        </pc:sldMkLst>
      </pc:sldChg>
      <pc:sldChg chg="modSp">
        <pc:chgData name="Alisa Kunapinun" userId="40a1b9ae2880c387" providerId="LiveId" clId="{D85324C4-3390-4A84-BB36-0B4F213AC32D}" dt="2019-07-21T13:51:05.230" v="2534" actId="20577"/>
        <pc:sldMkLst>
          <pc:docMk/>
          <pc:sldMk cId="2348163075" sldId="346"/>
        </pc:sldMkLst>
        <pc:spChg chg="mod">
          <ac:chgData name="Alisa Kunapinun" userId="40a1b9ae2880c387" providerId="LiveId" clId="{D85324C4-3390-4A84-BB36-0B4F213AC32D}" dt="2019-07-21T13:51:05.230" v="2534" actId="20577"/>
          <ac:spMkLst>
            <pc:docMk/>
            <pc:sldMk cId="2348163075" sldId="346"/>
            <ac:spMk id="3" creationId="{3F62A54E-32FA-4927-B0D8-C738B86B8CBB}"/>
          </ac:spMkLst>
        </pc:spChg>
      </pc:sldChg>
      <pc:sldChg chg="addSp delSp modSp">
        <pc:chgData name="Alisa Kunapinun" userId="40a1b9ae2880c387" providerId="LiveId" clId="{D85324C4-3390-4A84-BB36-0B4F213AC32D}" dt="2019-07-21T13:56:19.155" v="2545" actId="164"/>
        <pc:sldMkLst>
          <pc:docMk/>
          <pc:sldMk cId="844374108" sldId="347"/>
        </pc:sldMkLst>
        <pc:spChg chg="add mod">
          <ac:chgData name="Alisa Kunapinun" userId="40a1b9ae2880c387" providerId="LiveId" clId="{D85324C4-3390-4A84-BB36-0B4F213AC32D}" dt="2019-07-21T13:56:19.155" v="2545" actId="164"/>
          <ac:spMkLst>
            <pc:docMk/>
            <pc:sldMk cId="844374108" sldId="347"/>
            <ac:spMk id="26" creationId="{0363E65B-F09E-417F-BA86-0D8D6D8940C5}"/>
          </ac:spMkLst>
        </pc:spChg>
        <pc:grpChg chg="del">
          <ac:chgData name="Alisa Kunapinun" userId="40a1b9ae2880c387" providerId="LiveId" clId="{D85324C4-3390-4A84-BB36-0B4F213AC32D}" dt="2019-07-21T13:52:46.157" v="2535" actId="478"/>
          <ac:grpSpMkLst>
            <pc:docMk/>
            <pc:sldMk cId="844374108" sldId="347"/>
            <ac:grpSpMk id="4" creationId="{8818BC06-1787-4364-B087-539EFBAAD203}"/>
          </ac:grpSpMkLst>
        </pc:grpChg>
        <pc:grpChg chg="del">
          <ac:chgData name="Alisa Kunapinun" userId="40a1b9ae2880c387" providerId="LiveId" clId="{D85324C4-3390-4A84-BB36-0B4F213AC32D}" dt="2019-07-21T13:52:47.043" v="2536" actId="478"/>
          <ac:grpSpMkLst>
            <pc:docMk/>
            <pc:sldMk cId="844374108" sldId="347"/>
            <ac:grpSpMk id="16" creationId="{46EF7B5C-C05E-4243-B69F-9BC1617BB11C}"/>
          </ac:grpSpMkLst>
        </pc:grpChg>
        <pc:grpChg chg="add mod">
          <ac:chgData name="Alisa Kunapinun" userId="40a1b9ae2880c387" providerId="LiveId" clId="{D85324C4-3390-4A84-BB36-0B4F213AC32D}" dt="2019-07-21T13:56:19.155" v="2545" actId="164"/>
          <ac:grpSpMkLst>
            <pc:docMk/>
            <pc:sldMk cId="844374108" sldId="347"/>
            <ac:grpSpMk id="25" creationId="{FA482C09-E0A4-47F8-B09A-8C4AFDE49ED7}"/>
          </ac:grpSpMkLst>
        </pc:grpChg>
        <pc:picChg chg="add mod">
          <ac:chgData name="Alisa Kunapinun" userId="40a1b9ae2880c387" providerId="LiveId" clId="{D85324C4-3390-4A84-BB36-0B4F213AC32D}" dt="2019-07-21T13:56:19.155" v="2545" actId="164"/>
          <ac:picMkLst>
            <pc:docMk/>
            <pc:sldMk cId="844374108" sldId="347"/>
            <ac:picMk id="32770" creationId="{31535764-7B31-4341-A94F-8A06ECFEDD8D}"/>
          </ac:picMkLst>
        </pc:picChg>
      </pc:sldChg>
      <pc:sldChg chg="del">
        <pc:chgData name="Alisa Kunapinun" userId="40a1b9ae2880c387" providerId="LiveId" clId="{D85324C4-3390-4A84-BB36-0B4F213AC32D}" dt="2019-07-21T14:00:50.289" v="2641" actId="2696"/>
        <pc:sldMkLst>
          <pc:docMk/>
          <pc:sldMk cId="1520994118" sldId="349"/>
        </pc:sldMkLst>
      </pc:sldChg>
      <pc:sldChg chg="del">
        <pc:chgData name="Alisa Kunapinun" userId="40a1b9ae2880c387" providerId="LiveId" clId="{D85324C4-3390-4A84-BB36-0B4F213AC32D}" dt="2019-07-21T14:00:50.358" v="2642" actId="2696"/>
        <pc:sldMkLst>
          <pc:docMk/>
          <pc:sldMk cId="535020279" sldId="350"/>
        </pc:sldMkLst>
      </pc:sldChg>
      <pc:sldChg chg="del">
        <pc:chgData name="Alisa Kunapinun" userId="40a1b9ae2880c387" providerId="LiveId" clId="{D85324C4-3390-4A84-BB36-0B4F213AC32D}" dt="2019-07-21T14:00:50.420" v="2643" actId="2696"/>
        <pc:sldMkLst>
          <pc:docMk/>
          <pc:sldMk cId="716356187" sldId="351"/>
        </pc:sldMkLst>
      </pc:sldChg>
      <pc:sldChg chg="del">
        <pc:chgData name="Alisa Kunapinun" userId="40a1b9ae2880c387" providerId="LiveId" clId="{D85324C4-3390-4A84-BB36-0B4F213AC32D}" dt="2019-07-21T14:00:50.474" v="2644" actId="2696"/>
        <pc:sldMkLst>
          <pc:docMk/>
          <pc:sldMk cId="907217603" sldId="352"/>
        </pc:sldMkLst>
      </pc:sldChg>
      <pc:sldChg chg="del">
        <pc:chgData name="Alisa Kunapinun" userId="40a1b9ae2880c387" providerId="LiveId" clId="{D85324C4-3390-4A84-BB36-0B4F213AC32D}" dt="2019-07-21T14:00:50.558" v="2645" actId="2696"/>
        <pc:sldMkLst>
          <pc:docMk/>
          <pc:sldMk cId="1703087439" sldId="353"/>
        </pc:sldMkLst>
      </pc:sldChg>
      <pc:sldChg chg="del">
        <pc:chgData name="Alisa Kunapinun" userId="40a1b9ae2880c387" providerId="LiveId" clId="{D85324C4-3390-4A84-BB36-0B4F213AC32D}" dt="2019-07-21T14:00:50.658" v="2646" actId="2696"/>
        <pc:sldMkLst>
          <pc:docMk/>
          <pc:sldMk cId="3203363236" sldId="354"/>
        </pc:sldMkLst>
      </pc:sldChg>
      <pc:sldChg chg="del">
        <pc:chgData name="Alisa Kunapinun" userId="40a1b9ae2880c387" providerId="LiveId" clId="{D85324C4-3390-4A84-BB36-0B4F213AC32D}" dt="2019-07-21T14:00:50.758" v="2647" actId="2696"/>
        <pc:sldMkLst>
          <pc:docMk/>
          <pc:sldMk cId="2635465792" sldId="355"/>
        </pc:sldMkLst>
      </pc:sldChg>
      <pc:sldChg chg="del">
        <pc:chgData name="Alisa Kunapinun" userId="40a1b9ae2880c387" providerId="LiveId" clId="{D85324C4-3390-4A84-BB36-0B4F213AC32D}" dt="2019-07-21T14:15:55.439" v="3302" actId="2696"/>
        <pc:sldMkLst>
          <pc:docMk/>
          <pc:sldMk cId="2525842163" sldId="356"/>
        </pc:sldMkLst>
      </pc:sldChg>
      <pc:sldChg chg="modSp">
        <pc:chgData name="Alisa Kunapinun" userId="40a1b9ae2880c387" providerId="LiveId" clId="{D85324C4-3390-4A84-BB36-0B4F213AC32D}" dt="2019-07-21T14:11:55.586" v="2885" actId="20577"/>
        <pc:sldMkLst>
          <pc:docMk/>
          <pc:sldMk cId="515964529" sldId="357"/>
        </pc:sldMkLst>
        <pc:spChg chg="mod">
          <ac:chgData name="Alisa Kunapinun" userId="40a1b9ae2880c387" providerId="LiveId" clId="{D85324C4-3390-4A84-BB36-0B4F213AC32D}" dt="2019-07-21T14:11:55.586" v="2885" actId="20577"/>
          <ac:spMkLst>
            <pc:docMk/>
            <pc:sldMk cId="515964529" sldId="357"/>
            <ac:spMk id="3" creationId="{3F62A54E-32FA-4927-B0D8-C738B86B8CBB}"/>
          </ac:spMkLst>
        </pc:spChg>
      </pc:sldChg>
      <pc:sldChg chg="del">
        <pc:chgData name="Alisa Kunapinun" userId="40a1b9ae2880c387" providerId="LiveId" clId="{D85324C4-3390-4A84-BB36-0B4F213AC32D}" dt="2019-07-21T14:15:55.523" v="3303" actId="2696"/>
        <pc:sldMkLst>
          <pc:docMk/>
          <pc:sldMk cId="3336947340" sldId="358"/>
        </pc:sldMkLst>
      </pc:sldChg>
      <pc:sldChg chg="del">
        <pc:chgData name="Alisa Kunapinun" userId="40a1b9ae2880c387" providerId="LiveId" clId="{D85324C4-3390-4A84-BB36-0B4F213AC32D}" dt="2019-07-21T14:15:55.586" v="3304" actId="2696"/>
        <pc:sldMkLst>
          <pc:docMk/>
          <pc:sldMk cId="2275334513" sldId="359"/>
        </pc:sldMkLst>
      </pc:sldChg>
      <pc:sldChg chg="del">
        <pc:chgData name="Alisa Kunapinun" userId="40a1b9ae2880c387" providerId="LiveId" clId="{D85324C4-3390-4A84-BB36-0B4F213AC32D}" dt="2019-07-21T14:15:55.592" v="3305" actId="2696"/>
        <pc:sldMkLst>
          <pc:docMk/>
          <pc:sldMk cId="2237805997" sldId="360"/>
        </pc:sldMkLst>
      </pc:sldChg>
      <pc:sldChg chg="addSp delSp modSp add">
        <pc:chgData name="Alisa Kunapinun" userId="40a1b9ae2880c387" providerId="LiveId" clId="{D85324C4-3390-4A84-BB36-0B4F213AC32D}" dt="2019-07-21T12:23:01.989" v="136" actId="20577"/>
        <pc:sldMkLst>
          <pc:docMk/>
          <pc:sldMk cId="255895210" sldId="361"/>
        </pc:sldMkLst>
        <pc:spChg chg="mod">
          <ac:chgData name="Alisa Kunapinun" userId="40a1b9ae2880c387" providerId="LiveId" clId="{D85324C4-3390-4A84-BB36-0B4F213AC32D}" dt="2019-07-21T12:17:46.709" v="79" actId="20577"/>
          <ac:spMkLst>
            <pc:docMk/>
            <pc:sldMk cId="255895210" sldId="361"/>
            <ac:spMk id="2" creationId="{1B587858-524A-4B77-951B-AB189C854A0B}"/>
          </ac:spMkLst>
        </pc:spChg>
        <pc:spChg chg="del">
          <ac:chgData name="Alisa Kunapinun" userId="40a1b9ae2880c387" providerId="LiveId" clId="{D85324C4-3390-4A84-BB36-0B4F213AC32D}" dt="2019-07-21T12:18:59.390" v="80" actId="478"/>
          <ac:spMkLst>
            <pc:docMk/>
            <pc:sldMk cId="255895210" sldId="361"/>
            <ac:spMk id="3" creationId="{A79BFF36-4ACC-43F7-88AE-02A8681D893E}"/>
          </ac:spMkLst>
        </pc:spChg>
        <pc:spChg chg="add mod">
          <ac:chgData name="Alisa Kunapinun" userId="40a1b9ae2880c387" providerId="LiveId" clId="{D85324C4-3390-4A84-BB36-0B4F213AC32D}" dt="2019-07-21T12:23:01.989" v="136" actId="20577"/>
          <ac:spMkLst>
            <pc:docMk/>
            <pc:sldMk cId="255895210" sldId="361"/>
            <ac:spMk id="4" creationId="{2C348EBA-D453-47D2-B8AC-86510C4A8A68}"/>
          </ac:spMkLst>
        </pc:spChg>
        <pc:picChg chg="add mod">
          <ac:chgData name="Alisa Kunapinun" userId="40a1b9ae2880c387" providerId="LiveId" clId="{D85324C4-3390-4A84-BB36-0B4F213AC32D}" dt="2019-07-21T12:19:17.449" v="87" actId="14100"/>
          <ac:picMkLst>
            <pc:docMk/>
            <pc:sldMk cId="255895210" sldId="361"/>
            <ac:picMk id="18434" creationId="{2BB8BA9D-3641-4910-9AE5-77DCBFC8964B}"/>
          </ac:picMkLst>
        </pc:picChg>
        <pc:picChg chg="add mod">
          <ac:chgData name="Alisa Kunapinun" userId="40a1b9ae2880c387" providerId="LiveId" clId="{D85324C4-3390-4A84-BB36-0B4F213AC32D}" dt="2019-07-21T12:22:02.418" v="101" actId="1076"/>
          <ac:picMkLst>
            <pc:docMk/>
            <pc:sldMk cId="255895210" sldId="361"/>
            <ac:picMk id="18436" creationId="{995F2AC7-E80F-4A37-8EF8-C81FA9B22605}"/>
          </ac:picMkLst>
        </pc:picChg>
        <pc:picChg chg="add mod">
          <ac:chgData name="Alisa Kunapinun" userId="40a1b9ae2880c387" providerId="LiveId" clId="{D85324C4-3390-4A84-BB36-0B4F213AC32D}" dt="2019-07-21T12:21:35.182" v="97" actId="1076"/>
          <ac:picMkLst>
            <pc:docMk/>
            <pc:sldMk cId="255895210" sldId="361"/>
            <ac:picMk id="18438" creationId="{835D9049-75B3-4894-AB0E-894298775F95}"/>
          </ac:picMkLst>
        </pc:picChg>
      </pc:sldChg>
      <pc:sldChg chg="modSp add">
        <pc:chgData name="Alisa Kunapinun" userId="40a1b9ae2880c387" providerId="LiveId" clId="{D85324C4-3390-4A84-BB36-0B4F213AC32D}" dt="2019-07-21T12:38:26.600" v="523" actId="20577"/>
        <pc:sldMkLst>
          <pc:docMk/>
          <pc:sldMk cId="601173184" sldId="362"/>
        </pc:sldMkLst>
        <pc:spChg chg="mod">
          <ac:chgData name="Alisa Kunapinun" userId="40a1b9ae2880c387" providerId="LiveId" clId="{D85324C4-3390-4A84-BB36-0B4F213AC32D}" dt="2019-07-21T12:35:13.982" v="321" actId="20577"/>
          <ac:spMkLst>
            <pc:docMk/>
            <pc:sldMk cId="601173184" sldId="362"/>
            <ac:spMk id="2" creationId="{5B92F157-B6B2-4528-B0FB-65DD59D564A2}"/>
          </ac:spMkLst>
        </pc:spChg>
        <pc:spChg chg="mod">
          <ac:chgData name="Alisa Kunapinun" userId="40a1b9ae2880c387" providerId="LiveId" clId="{D85324C4-3390-4A84-BB36-0B4F213AC32D}" dt="2019-07-21T12:38:26.600" v="523" actId="20577"/>
          <ac:spMkLst>
            <pc:docMk/>
            <pc:sldMk cId="601173184" sldId="362"/>
            <ac:spMk id="3" creationId="{AF2B3DBF-EADA-4E6B-89EC-DF0586C8238E}"/>
          </ac:spMkLst>
        </pc:spChg>
      </pc:sldChg>
      <pc:sldChg chg="addSp delSp modSp add">
        <pc:chgData name="Alisa Kunapinun" userId="40a1b9ae2880c387" providerId="LiveId" clId="{D85324C4-3390-4A84-BB36-0B4F213AC32D}" dt="2019-07-21T12:32:00.669" v="262" actId="14100"/>
        <pc:sldMkLst>
          <pc:docMk/>
          <pc:sldMk cId="3811651839" sldId="363"/>
        </pc:sldMkLst>
        <pc:spChg chg="add mod">
          <ac:chgData name="Alisa Kunapinun" userId="40a1b9ae2880c387" providerId="LiveId" clId="{D85324C4-3390-4A84-BB36-0B4F213AC32D}" dt="2019-07-21T12:30:15.539" v="190" actId="1076"/>
          <ac:spMkLst>
            <pc:docMk/>
            <pc:sldMk cId="3811651839" sldId="363"/>
            <ac:spMk id="3" creationId="{80B30473-D8F8-4757-8D05-83BD67F235D3}"/>
          </ac:spMkLst>
        </pc:spChg>
        <pc:spChg chg="del">
          <ac:chgData name="Alisa Kunapinun" userId="40a1b9ae2880c387" providerId="LiveId" clId="{D85324C4-3390-4A84-BB36-0B4F213AC32D}" dt="2019-07-21T12:28:39.778" v="141" actId="478"/>
          <ac:spMkLst>
            <pc:docMk/>
            <pc:sldMk cId="3811651839" sldId="363"/>
            <ac:spMk id="4" creationId="{2C348EBA-D453-47D2-B8AC-86510C4A8A68}"/>
          </ac:spMkLst>
        </pc:spChg>
        <pc:spChg chg="add mod">
          <ac:chgData name="Alisa Kunapinun" userId="40a1b9ae2880c387" providerId="LiveId" clId="{D85324C4-3390-4A84-BB36-0B4F213AC32D}" dt="2019-07-21T12:31:19.408" v="244" actId="20577"/>
          <ac:spMkLst>
            <pc:docMk/>
            <pc:sldMk cId="3811651839" sldId="363"/>
            <ac:spMk id="8" creationId="{5470F5BE-7230-48BA-8255-35BE0781B577}"/>
          </ac:spMkLst>
        </pc:spChg>
        <pc:spChg chg="add mod">
          <ac:chgData name="Alisa Kunapinun" userId="40a1b9ae2880c387" providerId="LiveId" clId="{D85324C4-3390-4A84-BB36-0B4F213AC32D}" dt="2019-07-21T12:32:00.669" v="262" actId="14100"/>
          <ac:spMkLst>
            <pc:docMk/>
            <pc:sldMk cId="3811651839" sldId="363"/>
            <ac:spMk id="9" creationId="{A8F3ACA5-08D2-4A26-8C0B-32EAFCA1F5AF}"/>
          </ac:spMkLst>
        </pc:spChg>
        <pc:picChg chg="del mod">
          <ac:chgData name="Alisa Kunapinun" userId="40a1b9ae2880c387" providerId="LiveId" clId="{D85324C4-3390-4A84-BB36-0B4F213AC32D}" dt="2019-07-21T12:28:37.347" v="140" actId="478"/>
          <ac:picMkLst>
            <pc:docMk/>
            <pc:sldMk cId="3811651839" sldId="363"/>
            <ac:picMk id="18436" creationId="{995F2AC7-E80F-4A37-8EF8-C81FA9B22605}"/>
          </ac:picMkLst>
        </pc:picChg>
      </pc:sldChg>
      <pc:sldChg chg="addSp delSp modSp add">
        <pc:chgData name="Alisa Kunapinun" userId="40a1b9ae2880c387" providerId="LiveId" clId="{D85324C4-3390-4A84-BB36-0B4F213AC32D}" dt="2019-07-21T12:34:29.753" v="303" actId="732"/>
        <pc:sldMkLst>
          <pc:docMk/>
          <pc:sldMk cId="1273393142" sldId="364"/>
        </pc:sldMkLst>
        <pc:spChg chg="mod">
          <ac:chgData name="Alisa Kunapinun" userId="40a1b9ae2880c387" providerId="LiveId" clId="{D85324C4-3390-4A84-BB36-0B4F213AC32D}" dt="2019-07-21T12:33:32.616" v="294" actId="1076"/>
          <ac:spMkLst>
            <pc:docMk/>
            <pc:sldMk cId="1273393142" sldId="364"/>
            <ac:spMk id="3" creationId="{80B30473-D8F8-4757-8D05-83BD67F235D3}"/>
          </ac:spMkLst>
        </pc:spChg>
        <pc:spChg chg="mod">
          <ac:chgData name="Alisa Kunapinun" userId="40a1b9ae2880c387" providerId="LiveId" clId="{D85324C4-3390-4A84-BB36-0B4F213AC32D}" dt="2019-07-21T12:33:15.478" v="284" actId="20577"/>
          <ac:spMkLst>
            <pc:docMk/>
            <pc:sldMk cId="1273393142" sldId="364"/>
            <ac:spMk id="8" creationId="{5470F5BE-7230-48BA-8255-35BE0781B577}"/>
          </ac:spMkLst>
        </pc:spChg>
        <pc:spChg chg="del">
          <ac:chgData name="Alisa Kunapinun" userId="40a1b9ae2880c387" providerId="LiveId" clId="{D85324C4-3390-4A84-BB36-0B4F213AC32D}" dt="2019-07-21T12:33:01.092" v="264" actId="478"/>
          <ac:spMkLst>
            <pc:docMk/>
            <pc:sldMk cId="1273393142" sldId="364"/>
            <ac:spMk id="9" creationId="{A8F3ACA5-08D2-4A26-8C0B-32EAFCA1F5AF}"/>
          </ac:spMkLst>
        </pc:spChg>
        <pc:picChg chg="add mod">
          <ac:chgData name="Alisa Kunapinun" userId="40a1b9ae2880c387" providerId="LiveId" clId="{D85324C4-3390-4A84-BB36-0B4F213AC32D}" dt="2019-07-21T12:34:29.753" v="303" actId="732"/>
          <ac:picMkLst>
            <pc:docMk/>
            <pc:sldMk cId="1273393142" sldId="364"/>
            <ac:picMk id="10" creationId="{2DA74254-590C-41A8-AE0F-F699DD61CD74}"/>
          </ac:picMkLst>
        </pc:picChg>
        <pc:picChg chg="mod">
          <ac:chgData name="Alisa Kunapinun" userId="40a1b9ae2880c387" providerId="LiveId" clId="{D85324C4-3390-4A84-BB36-0B4F213AC32D}" dt="2019-07-21T12:34:16.930" v="301" actId="732"/>
          <ac:picMkLst>
            <pc:docMk/>
            <pc:sldMk cId="1273393142" sldId="364"/>
            <ac:picMk id="18434" creationId="{2BB8BA9D-3641-4910-9AE5-77DCBFC8964B}"/>
          </ac:picMkLst>
        </pc:picChg>
      </pc:sldChg>
      <pc:sldChg chg="add del">
        <pc:chgData name="Alisa Kunapinun" userId="40a1b9ae2880c387" providerId="LiveId" clId="{D85324C4-3390-4A84-BB36-0B4F213AC32D}" dt="2019-07-21T12:40:29.116" v="585" actId="2696"/>
        <pc:sldMkLst>
          <pc:docMk/>
          <pc:sldMk cId="1435474127" sldId="365"/>
        </pc:sldMkLst>
      </pc:sldChg>
      <pc:sldChg chg="addSp delSp modSp add">
        <pc:chgData name="Alisa Kunapinun" userId="40a1b9ae2880c387" providerId="LiveId" clId="{D85324C4-3390-4A84-BB36-0B4F213AC32D}" dt="2019-07-21T12:42:43.223" v="643" actId="20577"/>
        <pc:sldMkLst>
          <pc:docMk/>
          <pc:sldMk cId="2654336383" sldId="366"/>
        </pc:sldMkLst>
        <pc:spChg chg="del">
          <ac:chgData name="Alisa Kunapinun" userId="40a1b9ae2880c387" providerId="LiveId" clId="{D85324C4-3390-4A84-BB36-0B4F213AC32D}" dt="2019-07-21T12:40:33.598" v="586" actId="478"/>
          <ac:spMkLst>
            <pc:docMk/>
            <pc:sldMk cId="2654336383" sldId="366"/>
            <ac:spMk id="4" creationId="{2C348EBA-D453-47D2-B8AC-86510C4A8A68}"/>
          </ac:spMkLst>
        </pc:spChg>
        <pc:spChg chg="add mod">
          <ac:chgData name="Alisa Kunapinun" userId="40a1b9ae2880c387" providerId="LiveId" clId="{D85324C4-3390-4A84-BB36-0B4F213AC32D}" dt="2019-07-21T12:42:05.491" v="613" actId="1076"/>
          <ac:spMkLst>
            <pc:docMk/>
            <pc:sldMk cId="2654336383" sldId="366"/>
            <ac:spMk id="8" creationId="{D2BF51B9-F8A7-4E6C-94F0-316AC76BD3C8}"/>
          </ac:spMkLst>
        </pc:spChg>
        <pc:spChg chg="add mod">
          <ac:chgData name="Alisa Kunapinun" userId="40a1b9ae2880c387" providerId="LiveId" clId="{D85324C4-3390-4A84-BB36-0B4F213AC32D}" dt="2019-07-21T12:42:43.223" v="643" actId="20577"/>
          <ac:spMkLst>
            <pc:docMk/>
            <pc:sldMk cId="2654336383" sldId="366"/>
            <ac:spMk id="9" creationId="{DE64CABB-03AA-4632-8373-FE171F772AF5}"/>
          </ac:spMkLst>
        </pc:spChg>
        <pc:picChg chg="del">
          <ac:chgData name="Alisa Kunapinun" userId="40a1b9ae2880c387" providerId="LiveId" clId="{D85324C4-3390-4A84-BB36-0B4F213AC32D}" dt="2019-07-21T12:41:22.817" v="587" actId="478"/>
          <ac:picMkLst>
            <pc:docMk/>
            <pc:sldMk cId="2654336383" sldId="366"/>
            <ac:picMk id="18436" creationId="{995F2AC7-E80F-4A37-8EF8-C81FA9B22605}"/>
          </ac:picMkLst>
        </pc:picChg>
        <pc:picChg chg="add mod">
          <ac:chgData name="Alisa Kunapinun" userId="40a1b9ae2880c387" providerId="LiveId" clId="{D85324C4-3390-4A84-BB36-0B4F213AC32D}" dt="2019-07-21T12:41:43.984" v="595" actId="1076"/>
          <ac:picMkLst>
            <pc:docMk/>
            <pc:sldMk cId="2654336383" sldId="366"/>
            <ac:picMk id="19458" creationId="{C5794B5C-5D70-4CFB-8070-31AE22498ADD}"/>
          </ac:picMkLst>
        </pc:picChg>
      </pc:sldChg>
      <pc:sldChg chg="addSp delSp modSp add">
        <pc:chgData name="Alisa Kunapinun" userId="40a1b9ae2880c387" providerId="LiveId" clId="{D85324C4-3390-4A84-BB36-0B4F213AC32D}" dt="2019-07-21T12:54:35.557" v="949"/>
        <pc:sldMkLst>
          <pc:docMk/>
          <pc:sldMk cId="3528338321" sldId="367"/>
        </pc:sldMkLst>
        <pc:spChg chg="mod">
          <ac:chgData name="Alisa Kunapinun" userId="40a1b9ae2880c387" providerId="LiveId" clId="{D85324C4-3390-4A84-BB36-0B4F213AC32D}" dt="2019-07-21T12:48:50.130" v="822" actId="20577"/>
          <ac:spMkLst>
            <pc:docMk/>
            <pc:sldMk cId="3528338321" sldId="367"/>
            <ac:spMk id="2" creationId="{BA12F0CF-A355-492D-BBE6-73750ACE71FB}"/>
          </ac:spMkLst>
        </pc:spChg>
        <pc:spChg chg="mod">
          <ac:chgData name="Alisa Kunapinun" userId="40a1b9ae2880c387" providerId="LiveId" clId="{D85324C4-3390-4A84-BB36-0B4F213AC32D}" dt="2019-07-21T12:54:12.749" v="946"/>
          <ac:spMkLst>
            <pc:docMk/>
            <pc:sldMk cId="3528338321" sldId="367"/>
            <ac:spMk id="3" creationId="{18A79CAE-050C-448B-B6F9-7898F22137B2}"/>
          </ac:spMkLst>
        </pc:spChg>
        <pc:spChg chg="add mod">
          <ac:chgData name="Alisa Kunapinun" userId="40a1b9ae2880c387" providerId="LiveId" clId="{D85324C4-3390-4A84-BB36-0B4F213AC32D}" dt="2019-07-21T12:51:08.781" v="919"/>
          <ac:spMkLst>
            <pc:docMk/>
            <pc:sldMk cId="3528338321" sldId="367"/>
            <ac:spMk id="5" creationId="{BB67CB09-CA08-46C7-BD4D-0AF661638E90}"/>
          </ac:spMkLst>
        </pc:spChg>
        <pc:spChg chg="add del mod">
          <ac:chgData name="Alisa Kunapinun" userId="40a1b9ae2880c387" providerId="LiveId" clId="{D85324C4-3390-4A84-BB36-0B4F213AC32D}" dt="2019-07-21T12:52:00.571" v="922" actId="478"/>
          <ac:spMkLst>
            <pc:docMk/>
            <pc:sldMk cId="3528338321" sldId="367"/>
            <ac:spMk id="6" creationId="{8CDDE196-D975-404F-AA78-18D0CA255468}"/>
          </ac:spMkLst>
        </pc:spChg>
        <pc:spChg chg="add mod">
          <ac:chgData name="Alisa Kunapinun" userId="40a1b9ae2880c387" providerId="LiveId" clId="{D85324C4-3390-4A84-BB36-0B4F213AC32D}" dt="2019-07-21T12:52:22.270" v="927" actId="1076"/>
          <ac:spMkLst>
            <pc:docMk/>
            <pc:sldMk cId="3528338321" sldId="367"/>
            <ac:spMk id="7" creationId="{EB141D6E-6474-4F88-94C9-262630E9A96F}"/>
          </ac:spMkLst>
        </pc:spChg>
        <pc:picChg chg="add mod">
          <ac:chgData name="Alisa Kunapinun" userId="40a1b9ae2880c387" providerId="LiveId" clId="{D85324C4-3390-4A84-BB36-0B4F213AC32D}" dt="2019-07-21T12:53:08.575" v="928" actId="1076"/>
          <ac:picMkLst>
            <pc:docMk/>
            <pc:sldMk cId="3528338321" sldId="367"/>
            <ac:picMk id="4" creationId="{6E51F955-3B33-4521-93B9-1DEA0425A64F}"/>
          </ac:picMkLst>
        </pc:picChg>
        <pc:picChg chg="add del mod">
          <ac:chgData name="Alisa Kunapinun" userId="40a1b9ae2880c387" providerId="LiveId" clId="{D85324C4-3390-4A84-BB36-0B4F213AC32D}" dt="2019-07-21T12:54:35.557" v="949"/>
          <ac:picMkLst>
            <pc:docMk/>
            <pc:sldMk cId="3528338321" sldId="367"/>
            <ac:picMk id="22530" creationId="{72D078DC-426C-4B8F-B519-498868B59397}"/>
          </ac:picMkLst>
        </pc:picChg>
      </pc:sldChg>
      <pc:sldChg chg="add del">
        <pc:chgData name="Alisa Kunapinun" userId="40a1b9ae2880c387" providerId="LiveId" clId="{D85324C4-3390-4A84-BB36-0B4F213AC32D}" dt="2019-07-21T12:44:21.167" v="645" actId="2696"/>
        <pc:sldMkLst>
          <pc:docMk/>
          <pc:sldMk cId="3867784418" sldId="367"/>
        </pc:sldMkLst>
      </pc:sldChg>
      <pc:sldChg chg="addSp delSp modSp add">
        <pc:chgData name="Alisa Kunapinun" userId="40a1b9ae2880c387" providerId="LiveId" clId="{D85324C4-3390-4A84-BB36-0B4F213AC32D}" dt="2019-07-21T12:55:02.741" v="952"/>
        <pc:sldMkLst>
          <pc:docMk/>
          <pc:sldMk cId="2278420588" sldId="368"/>
        </pc:sldMkLst>
        <pc:spChg chg="mod">
          <ac:chgData name="Alisa Kunapinun" userId="40a1b9ae2880c387" providerId="LiveId" clId="{D85324C4-3390-4A84-BB36-0B4F213AC32D}" dt="2019-07-21T12:55:02.741" v="952"/>
          <ac:spMkLst>
            <pc:docMk/>
            <pc:sldMk cId="2278420588" sldId="368"/>
            <ac:spMk id="2" creationId="{312BEA5D-46C0-479B-BED9-EBC2110D4C0C}"/>
          </ac:spMkLst>
        </pc:spChg>
        <pc:spChg chg="del">
          <ac:chgData name="Alisa Kunapinun" userId="40a1b9ae2880c387" providerId="LiveId" clId="{D85324C4-3390-4A84-BB36-0B4F213AC32D}" dt="2019-07-21T12:54:43.761" v="951"/>
          <ac:spMkLst>
            <pc:docMk/>
            <pc:sldMk cId="2278420588" sldId="368"/>
            <ac:spMk id="3" creationId="{4F9265CC-6C09-4571-B71F-4F5FFAB1071A}"/>
          </ac:spMkLst>
        </pc:spChg>
        <pc:picChg chg="add">
          <ac:chgData name="Alisa Kunapinun" userId="40a1b9ae2880c387" providerId="LiveId" clId="{D85324C4-3390-4A84-BB36-0B4F213AC32D}" dt="2019-07-21T12:54:43.761" v="951"/>
          <ac:picMkLst>
            <pc:docMk/>
            <pc:sldMk cId="2278420588" sldId="368"/>
            <ac:picMk id="4" creationId="{F4969D73-A913-437D-989B-3A4137FFC984}"/>
          </ac:picMkLst>
        </pc:picChg>
      </pc:sldChg>
      <pc:sldChg chg="addSp delSp modSp add">
        <pc:chgData name="Alisa Kunapinun" userId="40a1b9ae2880c387" providerId="LiveId" clId="{D85324C4-3390-4A84-BB36-0B4F213AC32D}" dt="2019-07-21T13:13:20.535" v="1361" actId="164"/>
        <pc:sldMkLst>
          <pc:docMk/>
          <pc:sldMk cId="2393125100" sldId="369"/>
        </pc:sldMkLst>
        <pc:spChg chg="mod">
          <ac:chgData name="Alisa Kunapinun" userId="40a1b9ae2880c387" providerId="LiveId" clId="{D85324C4-3390-4A84-BB36-0B4F213AC32D}" dt="2019-07-21T12:57:22.491" v="975" actId="20577"/>
          <ac:spMkLst>
            <pc:docMk/>
            <pc:sldMk cId="2393125100" sldId="369"/>
            <ac:spMk id="2" creationId="{A2C3D640-1918-4A92-B50B-C59E4686DDC4}"/>
          </ac:spMkLst>
        </pc:spChg>
        <pc:spChg chg="mod">
          <ac:chgData name="Alisa Kunapinun" userId="40a1b9ae2880c387" providerId="LiveId" clId="{D85324C4-3390-4A84-BB36-0B4F213AC32D}" dt="2019-07-21T13:01:38.111" v="1105" actId="20577"/>
          <ac:spMkLst>
            <pc:docMk/>
            <pc:sldMk cId="2393125100" sldId="369"/>
            <ac:spMk id="3" creationId="{13EFD6B4-7B8C-4197-BB1D-D980215F0495}"/>
          </ac:spMkLst>
        </pc:spChg>
        <pc:spChg chg="add mod">
          <ac:chgData name="Alisa Kunapinun" userId="40a1b9ae2880c387" providerId="LiveId" clId="{D85324C4-3390-4A84-BB36-0B4F213AC32D}" dt="2019-07-21T13:02:41.587" v="1121" actId="14100"/>
          <ac:spMkLst>
            <pc:docMk/>
            <pc:sldMk cId="2393125100" sldId="369"/>
            <ac:spMk id="8" creationId="{32C0691B-DE83-4916-8022-ECE1EED73647}"/>
          </ac:spMkLst>
        </pc:spChg>
        <pc:spChg chg="add mod">
          <ac:chgData name="Alisa Kunapinun" userId="40a1b9ae2880c387" providerId="LiveId" clId="{D85324C4-3390-4A84-BB36-0B4F213AC32D}" dt="2019-07-21T13:13:20.535" v="1361" actId="164"/>
          <ac:spMkLst>
            <pc:docMk/>
            <pc:sldMk cId="2393125100" sldId="369"/>
            <ac:spMk id="9" creationId="{F1370C5D-08F0-41A2-8CC9-780A6A259646}"/>
          </ac:spMkLst>
        </pc:spChg>
        <pc:grpChg chg="add mod">
          <ac:chgData name="Alisa Kunapinun" userId="40a1b9ae2880c387" providerId="LiveId" clId="{D85324C4-3390-4A84-BB36-0B4F213AC32D}" dt="2019-07-21T13:13:20.535" v="1361" actId="164"/>
          <ac:grpSpMkLst>
            <pc:docMk/>
            <pc:sldMk cId="2393125100" sldId="369"/>
            <ac:grpSpMk id="7" creationId="{AE108A9E-5264-4EA8-BF41-5378629DAF1C}"/>
          </ac:grpSpMkLst>
        </pc:grpChg>
        <pc:grpChg chg="add mod">
          <ac:chgData name="Alisa Kunapinun" userId="40a1b9ae2880c387" providerId="LiveId" clId="{D85324C4-3390-4A84-BB36-0B4F213AC32D}" dt="2019-07-21T13:13:20.535" v="1361" actId="164"/>
          <ac:grpSpMkLst>
            <pc:docMk/>
            <pc:sldMk cId="2393125100" sldId="369"/>
            <ac:grpSpMk id="10" creationId="{E71EEE59-43C8-4550-922E-2D4816BEDA3E}"/>
          </ac:grpSpMkLst>
        </pc:grpChg>
        <pc:picChg chg="add mod">
          <ac:chgData name="Alisa Kunapinun" userId="40a1b9ae2880c387" providerId="LiveId" clId="{D85324C4-3390-4A84-BB36-0B4F213AC32D}" dt="2019-07-21T13:00:45.728" v="1064" actId="164"/>
          <ac:picMkLst>
            <pc:docMk/>
            <pc:sldMk cId="2393125100" sldId="369"/>
            <ac:picMk id="5" creationId="{A90D43FE-EF44-4FA8-879F-C40DA9C4C01E}"/>
          </ac:picMkLst>
        </pc:picChg>
        <pc:picChg chg="add del mod">
          <ac:chgData name="Alisa Kunapinun" userId="40a1b9ae2880c387" providerId="LiveId" clId="{D85324C4-3390-4A84-BB36-0B4F213AC32D}" dt="2019-07-21T13:00:37.607" v="1063" actId="478"/>
          <ac:picMkLst>
            <pc:docMk/>
            <pc:sldMk cId="2393125100" sldId="369"/>
            <ac:picMk id="23554" creationId="{9A464DFE-EAC2-4D4E-9124-822097C8A7E6}"/>
          </ac:picMkLst>
        </pc:picChg>
        <pc:cxnChg chg="add mod">
          <ac:chgData name="Alisa Kunapinun" userId="40a1b9ae2880c387" providerId="LiveId" clId="{D85324C4-3390-4A84-BB36-0B4F213AC32D}" dt="2019-07-21T13:00:45.728" v="1064" actId="164"/>
          <ac:cxnSpMkLst>
            <pc:docMk/>
            <pc:sldMk cId="2393125100" sldId="369"/>
            <ac:cxnSpMk id="6" creationId="{709D10E7-2014-4C9C-89B4-36C8C3344E49}"/>
          </ac:cxnSpMkLst>
        </pc:cxnChg>
      </pc:sldChg>
      <pc:sldChg chg="addSp delSp modSp add">
        <pc:chgData name="Alisa Kunapinun" userId="40a1b9ae2880c387" providerId="LiveId" clId="{D85324C4-3390-4A84-BB36-0B4F213AC32D}" dt="2019-07-21T13:14:35.391" v="1381" actId="208"/>
        <pc:sldMkLst>
          <pc:docMk/>
          <pc:sldMk cId="3786890402" sldId="370"/>
        </pc:sldMkLst>
        <pc:spChg chg="mod">
          <ac:chgData name="Alisa Kunapinun" userId="40a1b9ae2880c387" providerId="LiveId" clId="{D85324C4-3390-4A84-BB36-0B4F213AC32D}" dt="2019-07-21T13:11:11.543" v="1312" actId="20577"/>
          <ac:spMkLst>
            <pc:docMk/>
            <pc:sldMk cId="3786890402" sldId="370"/>
            <ac:spMk id="2" creationId="{A2C3D640-1918-4A92-B50B-C59E4686DDC4}"/>
          </ac:spMkLst>
        </pc:spChg>
        <pc:spChg chg="mod">
          <ac:chgData name="Alisa Kunapinun" userId="40a1b9ae2880c387" providerId="LiveId" clId="{D85324C4-3390-4A84-BB36-0B4F213AC32D}" dt="2019-07-21T13:10:42.624" v="1297" actId="20577"/>
          <ac:spMkLst>
            <pc:docMk/>
            <pc:sldMk cId="3786890402" sldId="370"/>
            <ac:spMk id="3" creationId="{13EFD6B4-7B8C-4197-BB1D-D980215F0495}"/>
          </ac:spMkLst>
        </pc:spChg>
        <pc:spChg chg="del">
          <ac:chgData name="Alisa Kunapinun" userId="40a1b9ae2880c387" providerId="LiveId" clId="{D85324C4-3390-4A84-BB36-0B4F213AC32D}" dt="2019-07-21T13:04:36.671" v="1202" actId="478"/>
          <ac:spMkLst>
            <pc:docMk/>
            <pc:sldMk cId="3786890402" sldId="370"/>
            <ac:spMk id="8" creationId="{32C0691B-DE83-4916-8022-ECE1EED73647}"/>
          </ac:spMkLst>
        </pc:spChg>
        <pc:spChg chg="add mod">
          <ac:chgData name="Alisa Kunapinun" userId="40a1b9ae2880c387" providerId="LiveId" clId="{D85324C4-3390-4A84-BB36-0B4F213AC32D}" dt="2019-07-21T13:13:45.293" v="1370" actId="20577"/>
          <ac:spMkLst>
            <pc:docMk/>
            <pc:sldMk cId="3786890402" sldId="370"/>
            <ac:spMk id="10" creationId="{91244D74-3A73-4D8A-A324-9F9B2093AB2E}"/>
          </ac:spMkLst>
        </pc:spChg>
        <pc:spChg chg="add mod">
          <ac:chgData name="Alisa Kunapinun" userId="40a1b9ae2880c387" providerId="LiveId" clId="{D85324C4-3390-4A84-BB36-0B4F213AC32D}" dt="2019-07-21T13:09:11.663" v="1274" actId="164"/>
          <ac:spMkLst>
            <pc:docMk/>
            <pc:sldMk cId="3786890402" sldId="370"/>
            <ac:spMk id="12" creationId="{6DF7806C-2C5E-4FE6-B5BC-2E94CB043172}"/>
          </ac:spMkLst>
        </pc:spChg>
        <pc:spChg chg="add mod">
          <ac:chgData name="Alisa Kunapinun" userId="40a1b9ae2880c387" providerId="LiveId" clId="{D85324C4-3390-4A84-BB36-0B4F213AC32D}" dt="2019-07-21T13:11:00.404" v="1303" actId="1076"/>
          <ac:spMkLst>
            <pc:docMk/>
            <pc:sldMk cId="3786890402" sldId="370"/>
            <ac:spMk id="14" creationId="{E68970D8-238F-4481-9C7E-F9DBAA89BC3E}"/>
          </ac:spMkLst>
        </pc:spChg>
        <pc:spChg chg="add mod">
          <ac:chgData name="Alisa Kunapinun" userId="40a1b9ae2880c387" providerId="LiveId" clId="{D85324C4-3390-4A84-BB36-0B4F213AC32D}" dt="2019-07-21T13:14:17.080" v="1376" actId="404"/>
          <ac:spMkLst>
            <pc:docMk/>
            <pc:sldMk cId="3786890402" sldId="370"/>
            <ac:spMk id="15" creationId="{366057E0-181C-4A8D-AC2C-5CAFC4B5B011}"/>
          </ac:spMkLst>
        </pc:spChg>
        <pc:spChg chg="mod">
          <ac:chgData name="Alisa Kunapinun" userId="40a1b9ae2880c387" providerId="LiveId" clId="{D85324C4-3390-4A84-BB36-0B4F213AC32D}" dt="2019-07-21T13:14:06.673" v="1372" actId="113"/>
          <ac:spMkLst>
            <pc:docMk/>
            <pc:sldMk cId="3786890402" sldId="370"/>
            <ac:spMk id="18" creationId="{0C90E38A-58D5-4E96-AEC5-21B6C3D186B4}"/>
          </ac:spMkLst>
        </pc:spChg>
        <pc:grpChg chg="del">
          <ac:chgData name="Alisa Kunapinun" userId="40a1b9ae2880c387" providerId="LiveId" clId="{D85324C4-3390-4A84-BB36-0B4F213AC32D}" dt="2019-07-21T13:04:39.444" v="1203" actId="478"/>
          <ac:grpSpMkLst>
            <pc:docMk/>
            <pc:sldMk cId="3786890402" sldId="370"/>
            <ac:grpSpMk id="7" creationId="{AE108A9E-5264-4EA8-BF41-5378629DAF1C}"/>
          </ac:grpSpMkLst>
        </pc:grpChg>
        <pc:grpChg chg="add mod">
          <ac:chgData name="Alisa Kunapinun" userId="40a1b9ae2880c387" providerId="LiveId" clId="{D85324C4-3390-4A84-BB36-0B4F213AC32D}" dt="2019-07-21T13:09:11.663" v="1274" actId="164"/>
          <ac:grpSpMkLst>
            <pc:docMk/>
            <pc:sldMk cId="3786890402" sldId="370"/>
            <ac:grpSpMk id="11" creationId="{9E01ADA5-451F-4F4A-B39D-0F854F241A86}"/>
          </ac:grpSpMkLst>
        </pc:grpChg>
        <pc:grpChg chg="add del mod">
          <ac:chgData name="Alisa Kunapinun" userId="40a1b9ae2880c387" providerId="LiveId" clId="{D85324C4-3390-4A84-BB36-0B4F213AC32D}" dt="2019-07-21T13:13:27.826" v="1362" actId="478"/>
          <ac:grpSpMkLst>
            <pc:docMk/>
            <pc:sldMk cId="3786890402" sldId="370"/>
            <ac:grpSpMk id="13" creationId="{61A1BB12-C25A-4B91-9801-E7323E5E4672}"/>
          </ac:grpSpMkLst>
        </pc:grpChg>
        <pc:grpChg chg="add mod">
          <ac:chgData name="Alisa Kunapinun" userId="40a1b9ae2880c387" providerId="LiveId" clId="{D85324C4-3390-4A84-BB36-0B4F213AC32D}" dt="2019-07-21T13:14:06.673" v="1372" actId="113"/>
          <ac:grpSpMkLst>
            <pc:docMk/>
            <pc:sldMk cId="3786890402" sldId="370"/>
            <ac:grpSpMk id="16" creationId="{1BD6A5E5-D9BA-4033-811E-27D5F23CC6B2}"/>
          </ac:grpSpMkLst>
        </pc:grpChg>
        <pc:grpChg chg="mod">
          <ac:chgData name="Alisa Kunapinun" userId="40a1b9ae2880c387" providerId="LiveId" clId="{D85324C4-3390-4A84-BB36-0B4F213AC32D}" dt="2019-07-21T13:13:30.861" v="1364" actId="1076"/>
          <ac:grpSpMkLst>
            <pc:docMk/>
            <pc:sldMk cId="3786890402" sldId="370"/>
            <ac:grpSpMk id="17" creationId="{22C365DB-51C3-44DC-8DDA-C26E645E8984}"/>
          </ac:grpSpMkLst>
        </pc:grpChg>
        <pc:picChg chg="add mod">
          <ac:chgData name="Alisa Kunapinun" userId="40a1b9ae2880c387" providerId="LiveId" clId="{D85324C4-3390-4A84-BB36-0B4F213AC32D}" dt="2019-07-21T13:08:38.192" v="1267" actId="164"/>
          <ac:picMkLst>
            <pc:docMk/>
            <pc:sldMk cId="3786890402" sldId="370"/>
            <ac:picMk id="25602" creationId="{BDFB2031-15CF-40A9-BD70-25788E0E3786}"/>
          </ac:picMkLst>
        </pc:picChg>
        <pc:cxnChg chg="add mod">
          <ac:chgData name="Alisa Kunapinun" userId="40a1b9ae2880c387" providerId="LiveId" clId="{D85324C4-3390-4A84-BB36-0B4F213AC32D}" dt="2019-07-21T13:08:38.192" v="1267" actId="164"/>
          <ac:cxnSpMkLst>
            <pc:docMk/>
            <pc:sldMk cId="3786890402" sldId="370"/>
            <ac:cxnSpMk id="9" creationId="{EDB34DDC-AFB1-4A73-840D-2F48D24851C6}"/>
          </ac:cxnSpMkLst>
        </pc:cxnChg>
        <pc:cxnChg chg="add mod">
          <ac:chgData name="Alisa Kunapinun" userId="40a1b9ae2880c387" providerId="LiveId" clId="{D85324C4-3390-4A84-BB36-0B4F213AC32D}" dt="2019-07-21T13:14:35.391" v="1381" actId="208"/>
          <ac:cxnSpMkLst>
            <pc:docMk/>
            <pc:sldMk cId="3786890402" sldId="370"/>
            <ac:cxnSpMk id="22" creationId="{2737930D-FED8-4413-9A8F-B612BB59D97E}"/>
          </ac:cxnSpMkLst>
        </pc:cxnChg>
      </pc:sldChg>
      <pc:sldChg chg="add del">
        <pc:chgData name="Alisa Kunapinun" userId="40a1b9ae2880c387" providerId="LiveId" clId="{D85324C4-3390-4A84-BB36-0B4F213AC32D}" dt="2019-07-21T13:09:21.010" v="1276" actId="2696"/>
        <pc:sldMkLst>
          <pc:docMk/>
          <pc:sldMk cId="613915362" sldId="371"/>
        </pc:sldMkLst>
      </pc:sldChg>
      <pc:sldChg chg="addSp delSp modSp add">
        <pc:chgData name="Alisa Kunapinun" userId="40a1b9ae2880c387" providerId="LiveId" clId="{D85324C4-3390-4A84-BB36-0B4F213AC32D}" dt="2019-07-21T13:21:07.776" v="1518"/>
        <pc:sldMkLst>
          <pc:docMk/>
          <pc:sldMk cId="3723746228" sldId="371"/>
        </pc:sldMkLst>
        <pc:spChg chg="mod">
          <ac:chgData name="Alisa Kunapinun" userId="40a1b9ae2880c387" providerId="LiveId" clId="{D85324C4-3390-4A84-BB36-0B4F213AC32D}" dt="2019-07-21T13:14:44.398" v="1382" actId="20577"/>
          <ac:spMkLst>
            <pc:docMk/>
            <pc:sldMk cId="3723746228" sldId="371"/>
            <ac:spMk id="2" creationId="{A2C3D640-1918-4A92-B50B-C59E4686DDC4}"/>
          </ac:spMkLst>
        </pc:spChg>
        <pc:spChg chg="del mod">
          <ac:chgData name="Alisa Kunapinun" userId="40a1b9ae2880c387" providerId="LiveId" clId="{D85324C4-3390-4A84-BB36-0B4F213AC32D}" dt="2019-07-21T13:17:05.476" v="1468" actId="478"/>
          <ac:spMkLst>
            <pc:docMk/>
            <pc:sldMk cId="3723746228" sldId="371"/>
            <ac:spMk id="3" creationId="{13EFD6B4-7B8C-4197-BB1D-D980215F0495}"/>
          </ac:spMkLst>
        </pc:spChg>
        <pc:spChg chg="add mod">
          <ac:chgData name="Alisa Kunapinun" userId="40a1b9ae2880c387" providerId="LiveId" clId="{D85324C4-3390-4A84-BB36-0B4F213AC32D}" dt="2019-07-21T13:17:57.193" v="1484" actId="14100"/>
          <ac:spMkLst>
            <pc:docMk/>
            <pc:sldMk cId="3723746228" sldId="371"/>
            <ac:spMk id="4" creationId="{B20EA75B-C2E1-41F5-99CA-4B1B0CE41077}"/>
          </ac:spMkLst>
        </pc:spChg>
        <pc:spChg chg="add mod">
          <ac:chgData name="Alisa Kunapinun" userId="40a1b9ae2880c387" providerId="LiveId" clId="{D85324C4-3390-4A84-BB36-0B4F213AC32D}" dt="2019-07-21T13:18:33.408" v="1493" actId="1076"/>
          <ac:spMkLst>
            <pc:docMk/>
            <pc:sldMk cId="3723746228" sldId="371"/>
            <ac:spMk id="5" creationId="{473A6560-5528-4A0C-ABBE-70160E706FD8}"/>
          </ac:spMkLst>
        </pc:spChg>
        <pc:spChg chg="add mod">
          <ac:chgData name="Alisa Kunapinun" userId="40a1b9ae2880c387" providerId="LiveId" clId="{D85324C4-3390-4A84-BB36-0B4F213AC32D}" dt="2019-07-21T13:19:10.764" v="1500" actId="20577"/>
          <ac:spMkLst>
            <pc:docMk/>
            <pc:sldMk cId="3723746228" sldId="371"/>
            <ac:spMk id="6" creationId="{536E1532-2255-40B9-8B70-114ED03ADFF4}"/>
          </ac:spMkLst>
        </pc:spChg>
        <pc:spChg chg="add mod">
          <ac:chgData name="Alisa Kunapinun" userId="40a1b9ae2880c387" providerId="LiveId" clId="{D85324C4-3390-4A84-BB36-0B4F213AC32D}" dt="2019-07-21T13:20:43.095" v="1513" actId="20577"/>
          <ac:spMkLst>
            <pc:docMk/>
            <pc:sldMk cId="3723746228" sldId="371"/>
            <ac:spMk id="7" creationId="{33CDACF1-8BD9-4063-A60D-D7AE1C5D48D5}"/>
          </ac:spMkLst>
        </pc:spChg>
        <pc:spChg chg="add mod">
          <ac:chgData name="Alisa Kunapinun" userId="40a1b9ae2880c387" providerId="LiveId" clId="{D85324C4-3390-4A84-BB36-0B4F213AC32D}" dt="2019-07-21T13:21:07.776" v="1518"/>
          <ac:spMkLst>
            <pc:docMk/>
            <pc:sldMk cId="3723746228" sldId="371"/>
            <ac:spMk id="8" creationId="{3070035B-1858-4096-B479-7E2D65B1AECB}"/>
          </ac:spMkLst>
        </pc:spChg>
        <pc:spChg chg="del">
          <ac:chgData name="Alisa Kunapinun" userId="40a1b9ae2880c387" providerId="LiveId" clId="{D85324C4-3390-4A84-BB36-0B4F213AC32D}" dt="2019-07-21T13:17:07.770" v="1469" actId="478"/>
          <ac:spMkLst>
            <pc:docMk/>
            <pc:sldMk cId="3723746228" sldId="371"/>
            <ac:spMk id="10" creationId="{91244D74-3A73-4D8A-A324-9F9B2093AB2E}"/>
          </ac:spMkLst>
        </pc:spChg>
        <pc:spChg chg="del topLvl">
          <ac:chgData name="Alisa Kunapinun" userId="40a1b9ae2880c387" providerId="LiveId" clId="{D85324C4-3390-4A84-BB36-0B4F213AC32D}" dt="2019-07-21T13:16:02.534" v="1453" actId="478"/>
          <ac:spMkLst>
            <pc:docMk/>
            <pc:sldMk cId="3723746228" sldId="371"/>
            <ac:spMk id="16" creationId="{0DE2E5C4-6746-433E-8696-2FDC84C2D788}"/>
          </ac:spMkLst>
        </pc:spChg>
        <pc:spChg chg="add mod">
          <ac:chgData name="Alisa Kunapinun" userId="40a1b9ae2880c387" providerId="LiveId" clId="{D85324C4-3390-4A84-BB36-0B4F213AC32D}" dt="2019-07-21T13:19:22.855" v="1505" actId="20577"/>
          <ac:spMkLst>
            <pc:docMk/>
            <pc:sldMk cId="3723746228" sldId="371"/>
            <ac:spMk id="19" creationId="{A8712A88-7266-4F8E-A134-966EE7F5B28B}"/>
          </ac:spMkLst>
        </pc:spChg>
        <pc:grpChg chg="del">
          <ac:chgData name="Alisa Kunapinun" userId="40a1b9ae2880c387" providerId="LiveId" clId="{D85324C4-3390-4A84-BB36-0B4F213AC32D}" dt="2019-07-21T13:15:08.477" v="1387" actId="478"/>
          <ac:grpSpMkLst>
            <pc:docMk/>
            <pc:sldMk cId="3723746228" sldId="371"/>
            <ac:grpSpMk id="13" creationId="{61A1BB12-C25A-4B91-9801-E7323E5E4672}"/>
          </ac:grpSpMkLst>
        </pc:grpChg>
        <pc:grpChg chg="add del mod">
          <ac:chgData name="Alisa Kunapinun" userId="40a1b9ae2880c387" providerId="LiveId" clId="{D85324C4-3390-4A84-BB36-0B4F213AC32D}" dt="2019-07-21T13:16:02.534" v="1453" actId="478"/>
          <ac:grpSpMkLst>
            <pc:docMk/>
            <pc:sldMk cId="3723746228" sldId="371"/>
            <ac:grpSpMk id="14" creationId="{A40F4ABF-7680-445F-82AD-2706094960A7}"/>
          </ac:grpSpMkLst>
        </pc:grpChg>
        <pc:grpChg chg="add del mod topLvl">
          <ac:chgData name="Alisa Kunapinun" userId="40a1b9ae2880c387" providerId="LiveId" clId="{D85324C4-3390-4A84-BB36-0B4F213AC32D}" dt="2019-07-21T13:16:04.539" v="1454" actId="478"/>
          <ac:grpSpMkLst>
            <pc:docMk/>
            <pc:sldMk cId="3723746228" sldId="371"/>
            <ac:grpSpMk id="15" creationId="{80FB96FC-71AC-4695-8820-8B8093EFE876}"/>
          </ac:grpSpMkLst>
        </pc:grpChg>
        <pc:picChg chg="add del mod topLvl">
          <ac:chgData name="Alisa Kunapinun" userId="40a1b9ae2880c387" providerId="LiveId" clId="{D85324C4-3390-4A84-BB36-0B4F213AC32D}" dt="2019-07-21T13:17:09.725" v="1470" actId="1076"/>
          <ac:picMkLst>
            <pc:docMk/>
            <pc:sldMk cId="3723746228" sldId="371"/>
            <ac:picMk id="17" creationId="{8846C086-BB8F-47CA-84E1-49C5B92C52ED}"/>
          </ac:picMkLst>
        </pc:picChg>
        <pc:cxnChg chg="del mod topLvl">
          <ac:chgData name="Alisa Kunapinun" userId="40a1b9ae2880c387" providerId="LiveId" clId="{D85324C4-3390-4A84-BB36-0B4F213AC32D}" dt="2019-07-21T13:16:04.539" v="1454" actId="478"/>
          <ac:cxnSpMkLst>
            <pc:docMk/>
            <pc:sldMk cId="3723746228" sldId="371"/>
            <ac:cxnSpMk id="18" creationId="{CEB83529-7D22-4F0D-B7AB-05E91B799E93}"/>
          </ac:cxnSpMkLst>
        </pc:cxnChg>
      </pc:sldChg>
      <pc:sldChg chg="addSp modSp add">
        <pc:chgData name="Alisa Kunapinun" userId="40a1b9ae2880c387" providerId="LiveId" clId="{D85324C4-3390-4A84-BB36-0B4F213AC32D}" dt="2019-07-21T14:11:00.576" v="2821" actId="20577"/>
        <pc:sldMkLst>
          <pc:docMk/>
          <pc:sldMk cId="3343787432" sldId="372"/>
        </pc:sldMkLst>
        <pc:spChg chg="mod">
          <ac:chgData name="Alisa Kunapinun" userId="40a1b9ae2880c387" providerId="LiveId" clId="{D85324C4-3390-4A84-BB36-0B4F213AC32D}" dt="2019-07-21T14:11:00.576" v="2821" actId="20577"/>
          <ac:spMkLst>
            <pc:docMk/>
            <pc:sldMk cId="3343787432" sldId="372"/>
            <ac:spMk id="2" creationId="{EE108AF8-5E7F-4E64-A5FD-E24D26986E4A}"/>
          </ac:spMkLst>
        </pc:spChg>
        <pc:spChg chg="mod">
          <ac:chgData name="Alisa Kunapinun" userId="40a1b9ae2880c387" providerId="LiveId" clId="{D85324C4-3390-4A84-BB36-0B4F213AC32D}" dt="2019-07-21T13:24:32.486" v="1686" actId="20577"/>
          <ac:spMkLst>
            <pc:docMk/>
            <pc:sldMk cId="3343787432" sldId="372"/>
            <ac:spMk id="3" creationId="{60213569-6345-422F-830B-68A4EB91D665}"/>
          </ac:spMkLst>
        </pc:spChg>
        <pc:grpChg chg="add mod">
          <ac:chgData name="Alisa Kunapinun" userId="40a1b9ae2880c387" providerId="LiveId" clId="{D85324C4-3390-4A84-BB36-0B4F213AC32D}" dt="2019-07-21T13:24:44.987" v="1687" actId="164"/>
          <ac:grpSpMkLst>
            <pc:docMk/>
            <pc:sldMk cId="3343787432" sldId="372"/>
            <ac:grpSpMk id="11" creationId="{95911E17-8BEC-4D2D-AE63-9E1ACE4B7EF3}"/>
          </ac:grpSpMkLst>
        </pc:grpChg>
        <pc:picChg chg="add mod">
          <ac:chgData name="Alisa Kunapinun" userId="40a1b9ae2880c387" providerId="LiveId" clId="{D85324C4-3390-4A84-BB36-0B4F213AC32D}" dt="2019-07-21T13:24:44.987" v="1687" actId="164"/>
          <ac:picMkLst>
            <pc:docMk/>
            <pc:sldMk cId="3343787432" sldId="372"/>
            <ac:picMk id="4" creationId="{5634056A-FE02-4EEC-8F04-259581B669AC}"/>
          </ac:picMkLst>
        </pc:picChg>
        <pc:cxnChg chg="add mod">
          <ac:chgData name="Alisa Kunapinun" userId="40a1b9ae2880c387" providerId="LiveId" clId="{D85324C4-3390-4A84-BB36-0B4F213AC32D}" dt="2019-07-21T13:24:44.987" v="1687" actId="164"/>
          <ac:cxnSpMkLst>
            <pc:docMk/>
            <pc:sldMk cId="3343787432" sldId="372"/>
            <ac:cxnSpMk id="5" creationId="{492B77E9-77D8-4C25-B4A7-AFDD91E5AC7D}"/>
          </ac:cxnSpMkLst>
        </pc:cxnChg>
        <pc:cxnChg chg="add mod">
          <ac:chgData name="Alisa Kunapinun" userId="40a1b9ae2880c387" providerId="LiveId" clId="{D85324C4-3390-4A84-BB36-0B4F213AC32D}" dt="2019-07-21T13:24:44.987" v="1687" actId="164"/>
          <ac:cxnSpMkLst>
            <pc:docMk/>
            <pc:sldMk cId="3343787432" sldId="372"/>
            <ac:cxnSpMk id="8" creationId="{537A566C-382D-4C43-B053-E8EFE7A7D137}"/>
          </ac:cxnSpMkLst>
        </pc:cxnChg>
      </pc:sldChg>
      <pc:sldChg chg="addSp delSp modSp add">
        <pc:chgData name="Alisa Kunapinun" userId="40a1b9ae2880c387" providerId="LiveId" clId="{D85324C4-3390-4A84-BB36-0B4F213AC32D}" dt="2019-07-21T14:11:12.429" v="2830" actId="20577"/>
        <pc:sldMkLst>
          <pc:docMk/>
          <pc:sldMk cId="3468461846" sldId="373"/>
        </pc:sldMkLst>
        <pc:spChg chg="mod">
          <ac:chgData name="Alisa Kunapinun" userId="40a1b9ae2880c387" providerId="LiveId" clId="{D85324C4-3390-4A84-BB36-0B4F213AC32D}" dt="2019-07-21T14:11:12.429" v="2830" actId="20577"/>
          <ac:spMkLst>
            <pc:docMk/>
            <pc:sldMk cId="3468461846" sldId="373"/>
            <ac:spMk id="2" creationId="{0CF88297-D9FF-45E4-9888-86C94073E60A}"/>
          </ac:spMkLst>
        </pc:spChg>
        <pc:spChg chg="del mod">
          <ac:chgData name="Alisa Kunapinun" userId="40a1b9ae2880c387" providerId="LiveId" clId="{D85324C4-3390-4A84-BB36-0B4F213AC32D}" dt="2019-07-21T13:25:04.475" v="1700" actId="478"/>
          <ac:spMkLst>
            <pc:docMk/>
            <pc:sldMk cId="3468461846" sldId="373"/>
            <ac:spMk id="3" creationId="{E3865A36-4BDC-4FF9-A60D-C9926399C747}"/>
          </ac:spMkLst>
        </pc:spChg>
        <pc:spChg chg="add mod">
          <ac:chgData name="Alisa Kunapinun" userId="40a1b9ae2880c387" providerId="LiveId" clId="{D85324C4-3390-4A84-BB36-0B4F213AC32D}" dt="2019-07-21T13:29:11.385" v="1772" actId="1076"/>
          <ac:spMkLst>
            <pc:docMk/>
            <pc:sldMk cId="3468461846" sldId="373"/>
            <ac:spMk id="4" creationId="{EAECBC3E-9A19-4A1D-8535-0854A0CFF4C5}"/>
          </ac:spMkLst>
        </pc:spChg>
        <pc:picChg chg="add mod">
          <ac:chgData name="Alisa Kunapinun" userId="40a1b9ae2880c387" providerId="LiveId" clId="{D85324C4-3390-4A84-BB36-0B4F213AC32D}" dt="2019-07-21T13:25:18.743" v="1705" actId="1076"/>
          <ac:picMkLst>
            <pc:docMk/>
            <pc:sldMk cId="3468461846" sldId="373"/>
            <ac:picMk id="26626" creationId="{BB48924F-7B56-4EAF-9B22-25657A20825A}"/>
          </ac:picMkLst>
        </pc:picChg>
        <pc:cxnChg chg="add mod">
          <ac:chgData name="Alisa Kunapinun" userId="40a1b9ae2880c387" providerId="LiveId" clId="{D85324C4-3390-4A84-BB36-0B4F213AC32D}" dt="2019-07-21T13:28:42.886" v="1762" actId="14100"/>
          <ac:cxnSpMkLst>
            <pc:docMk/>
            <pc:sldMk cId="3468461846" sldId="373"/>
            <ac:cxnSpMk id="6" creationId="{587583BC-751A-4D6C-89CA-EC668C037567}"/>
          </ac:cxnSpMkLst>
        </pc:cxnChg>
        <pc:cxnChg chg="add mod">
          <ac:chgData name="Alisa Kunapinun" userId="40a1b9ae2880c387" providerId="LiveId" clId="{D85324C4-3390-4A84-BB36-0B4F213AC32D}" dt="2019-07-21T13:29:00.490" v="1770" actId="208"/>
          <ac:cxnSpMkLst>
            <pc:docMk/>
            <pc:sldMk cId="3468461846" sldId="373"/>
            <ac:cxnSpMk id="8" creationId="{9E780FD5-2EE1-4EBE-8BB3-5AF0CEF26420}"/>
          </ac:cxnSpMkLst>
        </pc:cxnChg>
        <pc:cxnChg chg="add mod">
          <ac:chgData name="Alisa Kunapinun" userId="40a1b9ae2880c387" providerId="LiveId" clId="{D85324C4-3390-4A84-BB36-0B4F213AC32D}" dt="2019-07-21T13:29:03.827" v="1771" actId="208"/>
          <ac:cxnSpMkLst>
            <pc:docMk/>
            <pc:sldMk cId="3468461846" sldId="373"/>
            <ac:cxnSpMk id="10" creationId="{751751CA-EC9C-44E7-989D-15E0BAB03C74}"/>
          </ac:cxnSpMkLst>
        </pc:cxnChg>
      </pc:sldChg>
      <pc:sldChg chg="addSp modSp add">
        <pc:chgData name="Alisa Kunapinun" userId="40a1b9ae2880c387" providerId="LiveId" clId="{D85324C4-3390-4A84-BB36-0B4F213AC32D}" dt="2019-07-21T14:11:34.984" v="2849" actId="20577"/>
        <pc:sldMkLst>
          <pc:docMk/>
          <pc:sldMk cId="2871848365" sldId="374"/>
        </pc:sldMkLst>
        <pc:spChg chg="mod">
          <ac:chgData name="Alisa Kunapinun" userId="40a1b9ae2880c387" providerId="LiveId" clId="{D85324C4-3390-4A84-BB36-0B4F213AC32D}" dt="2019-07-21T14:11:34.984" v="2849" actId="20577"/>
          <ac:spMkLst>
            <pc:docMk/>
            <pc:sldMk cId="2871848365" sldId="374"/>
            <ac:spMk id="2" creationId="{47C7661A-77FD-491A-B989-8FAE5DDD415B}"/>
          </ac:spMkLst>
        </pc:spChg>
        <pc:spChg chg="mod">
          <ac:chgData name="Alisa Kunapinun" userId="40a1b9ae2880c387" providerId="LiveId" clId="{D85324C4-3390-4A84-BB36-0B4F213AC32D}" dt="2019-07-21T13:29:46.284" v="1813" actId="20577"/>
          <ac:spMkLst>
            <pc:docMk/>
            <pc:sldMk cId="2871848365" sldId="374"/>
            <ac:spMk id="3" creationId="{53FBD950-B960-49A6-A309-A3675C8A2813}"/>
          </ac:spMkLst>
        </pc:spChg>
        <pc:spChg chg="add mod">
          <ac:chgData name="Alisa Kunapinun" userId="40a1b9ae2880c387" providerId="LiveId" clId="{D85324C4-3390-4A84-BB36-0B4F213AC32D}" dt="2019-07-21T13:30:46.693" v="1823" actId="20577"/>
          <ac:spMkLst>
            <pc:docMk/>
            <pc:sldMk cId="2871848365" sldId="374"/>
            <ac:spMk id="5" creationId="{A1446775-CB64-4200-ADE6-17487BA77B49}"/>
          </ac:spMkLst>
        </pc:spChg>
        <pc:spChg chg="add mod">
          <ac:chgData name="Alisa Kunapinun" userId="40a1b9ae2880c387" providerId="LiveId" clId="{D85324C4-3390-4A84-BB36-0B4F213AC32D}" dt="2019-07-21T13:37:17.938" v="2203" actId="14100"/>
          <ac:spMkLst>
            <pc:docMk/>
            <pc:sldMk cId="2871848365" sldId="374"/>
            <ac:spMk id="6" creationId="{0F75CDF1-FE58-4BD4-974D-302BB8AB4628}"/>
          </ac:spMkLst>
        </pc:spChg>
        <pc:picChg chg="add mod">
          <ac:chgData name="Alisa Kunapinun" userId="40a1b9ae2880c387" providerId="LiveId" clId="{D85324C4-3390-4A84-BB36-0B4F213AC32D}" dt="2019-07-21T13:30:05.187" v="1817" actId="1076"/>
          <ac:picMkLst>
            <pc:docMk/>
            <pc:sldMk cId="2871848365" sldId="374"/>
            <ac:picMk id="4" creationId="{27E174AB-6392-4259-8412-E41091A91183}"/>
          </ac:picMkLst>
        </pc:picChg>
        <pc:cxnChg chg="add mod">
          <ac:chgData name="Alisa Kunapinun" userId="40a1b9ae2880c387" providerId="LiveId" clId="{D85324C4-3390-4A84-BB36-0B4F213AC32D}" dt="2019-07-21T13:37:33.393" v="2206" actId="14100"/>
          <ac:cxnSpMkLst>
            <pc:docMk/>
            <pc:sldMk cId="2871848365" sldId="374"/>
            <ac:cxnSpMk id="7" creationId="{DC8F0B79-BC0C-4408-8B77-679DE9F5C752}"/>
          </ac:cxnSpMkLst>
        </pc:cxnChg>
        <pc:cxnChg chg="add mod">
          <ac:chgData name="Alisa Kunapinun" userId="40a1b9ae2880c387" providerId="LiveId" clId="{D85324C4-3390-4A84-BB36-0B4F213AC32D}" dt="2019-07-21T13:37:45.526" v="2209" actId="14100"/>
          <ac:cxnSpMkLst>
            <pc:docMk/>
            <pc:sldMk cId="2871848365" sldId="374"/>
            <ac:cxnSpMk id="9" creationId="{E2F009BB-FE44-47B4-AA61-40D66B321309}"/>
          </ac:cxnSpMkLst>
        </pc:cxnChg>
      </pc:sldChg>
      <pc:sldChg chg="modSp add">
        <pc:chgData name="Alisa Kunapinun" userId="40a1b9ae2880c387" providerId="LiveId" clId="{D85324C4-3390-4A84-BB36-0B4F213AC32D}" dt="2019-07-21T14:11:26.593" v="2844" actId="20577"/>
        <pc:sldMkLst>
          <pc:docMk/>
          <pc:sldMk cId="3472818583" sldId="375"/>
        </pc:sldMkLst>
        <pc:spChg chg="mod">
          <ac:chgData name="Alisa Kunapinun" userId="40a1b9ae2880c387" providerId="LiveId" clId="{D85324C4-3390-4A84-BB36-0B4F213AC32D}" dt="2019-07-21T14:11:26.593" v="2844" actId="20577"/>
          <ac:spMkLst>
            <pc:docMk/>
            <pc:sldMk cId="3472818583" sldId="375"/>
            <ac:spMk id="2" creationId="{3355DD05-535F-449A-A13A-C71ACAE8406E}"/>
          </ac:spMkLst>
        </pc:spChg>
        <pc:spChg chg="mod">
          <ac:chgData name="Alisa Kunapinun" userId="40a1b9ae2880c387" providerId="LiveId" clId="{D85324C4-3390-4A84-BB36-0B4F213AC32D}" dt="2019-07-21T13:35:12.477" v="2154" actId="20577"/>
          <ac:spMkLst>
            <pc:docMk/>
            <pc:sldMk cId="3472818583" sldId="375"/>
            <ac:spMk id="3" creationId="{9137CD66-7120-4A3D-8BE4-AED2F5055CB4}"/>
          </ac:spMkLst>
        </pc:spChg>
      </pc:sldChg>
      <pc:sldChg chg="addSp delSp modSp add">
        <pc:chgData name="Alisa Kunapinun" userId="40a1b9ae2880c387" providerId="LiveId" clId="{D85324C4-3390-4A84-BB36-0B4F213AC32D}" dt="2019-07-21T13:50:18.614" v="2496" actId="20577"/>
        <pc:sldMkLst>
          <pc:docMk/>
          <pc:sldMk cId="62789298" sldId="376"/>
        </pc:sldMkLst>
        <pc:spChg chg="mod">
          <ac:chgData name="Alisa Kunapinun" userId="40a1b9ae2880c387" providerId="LiveId" clId="{D85324C4-3390-4A84-BB36-0B4F213AC32D}" dt="2019-07-21T13:37:59.933" v="2229" actId="20577"/>
          <ac:spMkLst>
            <pc:docMk/>
            <pc:sldMk cId="62789298" sldId="376"/>
            <ac:spMk id="2" creationId="{CD6DFB8D-4F92-43E2-B43E-B2771CD5F164}"/>
          </ac:spMkLst>
        </pc:spChg>
        <pc:spChg chg="mod">
          <ac:chgData name="Alisa Kunapinun" userId="40a1b9ae2880c387" providerId="LiveId" clId="{D85324C4-3390-4A84-BB36-0B4F213AC32D}" dt="2019-07-21T13:50:18.614" v="2496" actId="20577"/>
          <ac:spMkLst>
            <pc:docMk/>
            <pc:sldMk cId="62789298" sldId="376"/>
            <ac:spMk id="3" creationId="{6C285F5A-325B-4648-8097-4DB87E5FFFF7}"/>
          </ac:spMkLst>
        </pc:spChg>
        <pc:spChg chg="add mod">
          <ac:chgData name="Alisa Kunapinun" userId="40a1b9ae2880c387" providerId="LiveId" clId="{D85324C4-3390-4A84-BB36-0B4F213AC32D}" dt="2019-07-21T13:46:20.690" v="2421" actId="164"/>
          <ac:spMkLst>
            <pc:docMk/>
            <pc:sldMk cId="62789298" sldId="376"/>
            <ac:spMk id="9" creationId="{B2C4C982-BD75-472B-82CF-6F5D888A9727}"/>
          </ac:spMkLst>
        </pc:spChg>
        <pc:spChg chg="add mod">
          <ac:chgData name="Alisa Kunapinun" userId="40a1b9ae2880c387" providerId="LiveId" clId="{D85324C4-3390-4A84-BB36-0B4F213AC32D}" dt="2019-07-21T13:46:20.690" v="2421" actId="164"/>
          <ac:spMkLst>
            <pc:docMk/>
            <pc:sldMk cId="62789298" sldId="376"/>
            <ac:spMk id="15" creationId="{7B87E3DE-3291-4565-935E-B557EB36FE9F}"/>
          </ac:spMkLst>
        </pc:spChg>
        <pc:grpChg chg="add mod">
          <ac:chgData name="Alisa Kunapinun" userId="40a1b9ae2880c387" providerId="LiveId" clId="{D85324C4-3390-4A84-BB36-0B4F213AC32D}" dt="2019-07-21T13:46:40.398" v="2423" actId="1076"/>
          <ac:grpSpMkLst>
            <pc:docMk/>
            <pc:sldMk cId="62789298" sldId="376"/>
            <ac:grpSpMk id="14" creationId="{218C64C1-28E0-4319-B377-D55AC3E44D30}"/>
          </ac:grpSpMkLst>
        </pc:grpChg>
        <pc:picChg chg="add del mod">
          <ac:chgData name="Alisa Kunapinun" userId="40a1b9ae2880c387" providerId="LiveId" clId="{D85324C4-3390-4A84-BB36-0B4F213AC32D}" dt="2019-07-21T13:44:42.060" v="2395" actId="478"/>
          <ac:picMkLst>
            <pc:docMk/>
            <pc:sldMk cId="62789298" sldId="376"/>
            <ac:picMk id="29698" creationId="{7BDB6899-F6A2-4BA2-932F-5599DF33CFE0}"/>
          </ac:picMkLst>
        </pc:picChg>
        <pc:cxnChg chg="add mod">
          <ac:chgData name="Alisa Kunapinun" userId="40a1b9ae2880c387" providerId="LiveId" clId="{D85324C4-3390-4A84-BB36-0B4F213AC32D}" dt="2019-07-21T13:46:20.690" v="2421" actId="164"/>
          <ac:cxnSpMkLst>
            <pc:docMk/>
            <pc:sldMk cId="62789298" sldId="376"/>
            <ac:cxnSpMk id="5" creationId="{0E125E4B-1FCD-4D6C-AF8C-BCDBCBDE0DEC}"/>
          </ac:cxnSpMkLst>
        </pc:cxnChg>
        <pc:cxnChg chg="add mod">
          <ac:chgData name="Alisa Kunapinun" userId="40a1b9ae2880c387" providerId="LiveId" clId="{D85324C4-3390-4A84-BB36-0B4F213AC32D}" dt="2019-07-21T13:46:20.690" v="2421" actId="164"/>
          <ac:cxnSpMkLst>
            <pc:docMk/>
            <pc:sldMk cId="62789298" sldId="376"/>
            <ac:cxnSpMk id="7" creationId="{AE174349-4C7D-4469-A39F-2B24B45DE67C}"/>
          </ac:cxnSpMkLst>
        </pc:cxnChg>
        <pc:cxnChg chg="add mod">
          <ac:chgData name="Alisa Kunapinun" userId="40a1b9ae2880c387" providerId="LiveId" clId="{D85324C4-3390-4A84-BB36-0B4F213AC32D}" dt="2019-07-21T13:46:20.690" v="2421" actId="164"/>
          <ac:cxnSpMkLst>
            <pc:docMk/>
            <pc:sldMk cId="62789298" sldId="376"/>
            <ac:cxnSpMk id="11" creationId="{A78ADCFD-4B1D-43B0-A709-1C38BBFE39FB}"/>
          </ac:cxnSpMkLst>
        </pc:cxnChg>
        <pc:cxnChg chg="add mod">
          <ac:chgData name="Alisa Kunapinun" userId="40a1b9ae2880c387" providerId="LiveId" clId="{D85324C4-3390-4A84-BB36-0B4F213AC32D}" dt="2019-07-21T13:46:20.690" v="2421" actId="164"/>
          <ac:cxnSpMkLst>
            <pc:docMk/>
            <pc:sldMk cId="62789298" sldId="376"/>
            <ac:cxnSpMk id="12" creationId="{93710C94-0B46-40D3-B6F3-E1D07127803C}"/>
          </ac:cxnSpMkLst>
        </pc:cxnChg>
      </pc:sldChg>
      <pc:sldChg chg="add del">
        <pc:chgData name="Alisa Kunapinun" userId="40a1b9ae2880c387" providerId="LiveId" clId="{D85324C4-3390-4A84-BB36-0B4F213AC32D}" dt="2019-07-21T13:36:27.081" v="2156" actId="2696"/>
        <pc:sldMkLst>
          <pc:docMk/>
          <pc:sldMk cId="1890880753" sldId="376"/>
        </pc:sldMkLst>
      </pc:sldChg>
      <pc:sldChg chg="addSp delSp modSp add">
        <pc:chgData name="Alisa Kunapinun" userId="40a1b9ae2880c387" providerId="LiveId" clId="{D85324C4-3390-4A84-BB36-0B4F213AC32D}" dt="2019-07-21T13:50:30.372" v="2498"/>
        <pc:sldMkLst>
          <pc:docMk/>
          <pc:sldMk cId="1365095431" sldId="377"/>
        </pc:sldMkLst>
        <pc:spChg chg="mod">
          <ac:chgData name="Alisa Kunapinun" userId="40a1b9ae2880c387" providerId="LiveId" clId="{D85324C4-3390-4A84-BB36-0B4F213AC32D}" dt="2019-07-21T13:50:30.372" v="2498"/>
          <ac:spMkLst>
            <pc:docMk/>
            <pc:sldMk cId="1365095431" sldId="377"/>
            <ac:spMk id="3" creationId="{6C285F5A-325B-4648-8097-4DB87E5FFFF7}"/>
          </ac:spMkLst>
        </pc:spChg>
        <pc:spChg chg="mod">
          <ac:chgData name="Alisa Kunapinun" userId="40a1b9ae2880c387" providerId="LiveId" clId="{D85324C4-3390-4A84-BB36-0B4F213AC32D}" dt="2019-07-21T13:47:36.859" v="2443" actId="20577"/>
          <ac:spMkLst>
            <pc:docMk/>
            <pc:sldMk cId="1365095431" sldId="377"/>
            <ac:spMk id="9" creationId="{B2C4C982-BD75-472B-82CF-6F5D888A9727}"/>
          </ac:spMkLst>
        </pc:spChg>
        <pc:spChg chg="add del mod">
          <ac:chgData name="Alisa Kunapinun" userId="40a1b9ae2880c387" providerId="LiveId" clId="{D85324C4-3390-4A84-BB36-0B4F213AC32D}" dt="2019-07-21T13:48:41.626" v="2449" actId="478"/>
          <ac:spMkLst>
            <pc:docMk/>
            <pc:sldMk cId="1365095431" sldId="377"/>
            <ac:spMk id="22" creationId="{BE58BBF0-3A61-4667-825D-07AB0B38CED7}"/>
          </ac:spMkLst>
        </pc:spChg>
        <pc:spChg chg="add mod">
          <ac:chgData name="Alisa Kunapinun" userId="40a1b9ae2880c387" providerId="LiveId" clId="{D85324C4-3390-4A84-BB36-0B4F213AC32D}" dt="2019-07-21T13:49:13.208" v="2470" actId="20577"/>
          <ac:spMkLst>
            <pc:docMk/>
            <pc:sldMk cId="1365095431" sldId="377"/>
            <ac:spMk id="24" creationId="{DDA60207-9462-46FB-95D2-B2AB03D7F7F3}"/>
          </ac:spMkLst>
        </pc:spChg>
        <pc:spChg chg="add mod">
          <ac:chgData name="Alisa Kunapinun" userId="40a1b9ae2880c387" providerId="LiveId" clId="{D85324C4-3390-4A84-BB36-0B4F213AC32D}" dt="2019-07-21T13:49:24.412" v="2477" actId="20577"/>
          <ac:spMkLst>
            <pc:docMk/>
            <pc:sldMk cId="1365095431" sldId="377"/>
            <ac:spMk id="25" creationId="{00B8501D-E4E2-4EEA-B7FD-B73259545C3D}"/>
          </ac:spMkLst>
        </pc:spChg>
        <pc:grpChg chg="del">
          <ac:chgData name="Alisa Kunapinun" userId="40a1b9ae2880c387" providerId="LiveId" clId="{D85324C4-3390-4A84-BB36-0B4F213AC32D}" dt="2019-07-21T13:48:23.234" v="2444" actId="478"/>
          <ac:grpSpMkLst>
            <pc:docMk/>
            <pc:sldMk cId="1365095431" sldId="377"/>
            <ac:grpSpMk id="14" creationId="{218C64C1-28E0-4319-B377-D55AC3E44D30}"/>
          </ac:grpSpMkLst>
        </pc:grpChg>
        <pc:picChg chg="add mod">
          <ac:chgData name="Alisa Kunapinun" userId="40a1b9ae2880c387" providerId="LiveId" clId="{D85324C4-3390-4A84-BB36-0B4F213AC32D}" dt="2019-07-21T13:49:04.824" v="2459" actId="1076"/>
          <ac:picMkLst>
            <pc:docMk/>
            <pc:sldMk cId="1365095431" sldId="377"/>
            <ac:picMk id="31746" creationId="{9450FA7E-7CD7-4D7C-8F1D-030D41A0543C}"/>
          </ac:picMkLst>
        </pc:picChg>
        <pc:cxnChg chg="mod">
          <ac:chgData name="Alisa Kunapinun" userId="40a1b9ae2880c387" providerId="LiveId" clId="{D85324C4-3390-4A84-BB36-0B4F213AC32D}" dt="2019-07-21T13:47:31.281" v="2437" actId="14100"/>
          <ac:cxnSpMkLst>
            <pc:docMk/>
            <pc:sldMk cId="1365095431" sldId="377"/>
            <ac:cxnSpMk id="5" creationId="{0E125E4B-1FCD-4D6C-AF8C-BCDBCBDE0DEC}"/>
          </ac:cxnSpMkLst>
        </pc:cxnChg>
        <pc:cxnChg chg="mod">
          <ac:chgData name="Alisa Kunapinun" userId="40a1b9ae2880c387" providerId="LiveId" clId="{D85324C4-3390-4A84-BB36-0B4F213AC32D}" dt="2019-07-21T13:47:29.234" v="2436" actId="14100"/>
          <ac:cxnSpMkLst>
            <pc:docMk/>
            <pc:sldMk cId="1365095431" sldId="377"/>
            <ac:cxnSpMk id="7" creationId="{AE174349-4C7D-4469-A39F-2B24B45DE67C}"/>
          </ac:cxnSpMkLst>
        </pc:cxnChg>
        <pc:cxnChg chg="mod">
          <ac:chgData name="Alisa Kunapinun" userId="40a1b9ae2880c387" providerId="LiveId" clId="{D85324C4-3390-4A84-BB36-0B4F213AC32D}" dt="2019-07-21T13:47:12.404" v="2431" actId="14100"/>
          <ac:cxnSpMkLst>
            <pc:docMk/>
            <pc:sldMk cId="1365095431" sldId="377"/>
            <ac:cxnSpMk id="11" creationId="{A78ADCFD-4B1D-43B0-A709-1C38BBFE39FB}"/>
          </ac:cxnSpMkLst>
        </pc:cxnChg>
        <pc:cxnChg chg="mod">
          <ac:chgData name="Alisa Kunapinun" userId="40a1b9ae2880c387" providerId="LiveId" clId="{D85324C4-3390-4A84-BB36-0B4F213AC32D}" dt="2019-07-21T13:47:18.749" v="2432" actId="14100"/>
          <ac:cxnSpMkLst>
            <pc:docMk/>
            <pc:sldMk cId="1365095431" sldId="377"/>
            <ac:cxnSpMk id="12" creationId="{93710C94-0B46-40D3-B6F3-E1D07127803C}"/>
          </ac:cxnSpMkLst>
        </pc:cxnChg>
      </pc:sldChg>
      <pc:sldChg chg="add del">
        <pc:chgData name="Alisa Kunapinun" userId="40a1b9ae2880c387" providerId="LiveId" clId="{D85324C4-3390-4A84-BB36-0B4F213AC32D}" dt="2019-07-21T13:54:02.673" v="2542"/>
        <pc:sldMkLst>
          <pc:docMk/>
          <pc:sldMk cId="247415842" sldId="378"/>
        </pc:sldMkLst>
      </pc:sldChg>
      <pc:sldChg chg="addSp delSp modSp add">
        <pc:chgData name="Alisa Kunapinun" userId="40a1b9ae2880c387" providerId="LiveId" clId="{D85324C4-3390-4A84-BB36-0B4F213AC32D}" dt="2019-07-21T14:04:08.479" v="2688" actId="478"/>
        <pc:sldMkLst>
          <pc:docMk/>
          <pc:sldMk cId="2493077662" sldId="378"/>
        </pc:sldMkLst>
        <pc:spChg chg="mod">
          <ac:chgData name="Alisa Kunapinun" userId="40a1b9ae2880c387" providerId="LiveId" clId="{D85324C4-3390-4A84-BB36-0B4F213AC32D}" dt="2019-07-21T13:56:41.201" v="2554" actId="20577"/>
          <ac:spMkLst>
            <pc:docMk/>
            <pc:sldMk cId="2493077662" sldId="378"/>
            <ac:spMk id="2" creationId="{707D3A95-7CA0-45EB-BBA0-FA6474D062F9}"/>
          </ac:spMkLst>
        </pc:spChg>
        <pc:spChg chg="del">
          <ac:chgData name="Alisa Kunapinun" userId="40a1b9ae2880c387" providerId="LiveId" clId="{D85324C4-3390-4A84-BB36-0B4F213AC32D}" dt="2019-07-21T13:56:52.809" v="2557" actId="478"/>
          <ac:spMkLst>
            <pc:docMk/>
            <pc:sldMk cId="2493077662" sldId="378"/>
            <ac:spMk id="3" creationId="{F4CF3734-F068-4FD2-B7B9-4D638FEFCC56}"/>
          </ac:spMkLst>
        </pc:spChg>
        <pc:spChg chg="add mod">
          <ac:chgData name="Alisa Kunapinun" userId="40a1b9ae2880c387" providerId="LiveId" clId="{D85324C4-3390-4A84-BB36-0B4F213AC32D}" dt="2019-07-21T13:59:02.112" v="2624" actId="14100"/>
          <ac:spMkLst>
            <pc:docMk/>
            <pc:sldMk cId="2493077662" sldId="378"/>
            <ac:spMk id="7" creationId="{0AF2FEAB-4464-4D74-9A4D-82B7D10637F3}"/>
          </ac:spMkLst>
        </pc:spChg>
        <pc:spChg chg="add mod">
          <ac:chgData name="Alisa Kunapinun" userId="40a1b9ae2880c387" providerId="LiveId" clId="{D85324C4-3390-4A84-BB36-0B4F213AC32D}" dt="2019-07-21T13:57:48.530" v="2578" actId="1076"/>
          <ac:spMkLst>
            <pc:docMk/>
            <pc:sldMk cId="2493077662" sldId="378"/>
            <ac:spMk id="8" creationId="{1FEE84E6-2E62-4A46-9007-52CB4C8B914F}"/>
          </ac:spMkLst>
        </pc:spChg>
        <pc:spChg chg="add mod">
          <ac:chgData name="Alisa Kunapinun" userId="40a1b9ae2880c387" providerId="LiveId" clId="{D85324C4-3390-4A84-BB36-0B4F213AC32D}" dt="2019-07-21T13:59:56.599" v="2632"/>
          <ac:spMkLst>
            <pc:docMk/>
            <pc:sldMk cId="2493077662" sldId="378"/>
            <ac:spMk id="9" creationId="{34E34C15-D1CA-423B-A648-AE799709F756}"/>
          </ac:spMkLst>
        </pc:spChg>
        <pc:spChg chg="add del mod">
          <ac:chgData name="Alisa Kunapinun" userId="40a1b9ae2880c387" providerId="LiveId" clId="{D85324C4-3390-4A84-BB36-0B4F213AC32D}" dt="2019-07-21T14:04:08.479" v="2688" actId="478"/>
          <ac:spMkLst>
            <pc:docMk/>
            <pc:sldMk cId="2493077662" sldId="378"/>
            <ac:spMk id="10" creationId="{0420F8E9-4401-4021-AC0E-3FEE41321111}"/>
          </ac:spMkLst>
        </pc:spChg>
        <pc:grpChg chg="add mod">
          <ac:chgData name="Alisa Kunapinun" userId="40a1b9ae2880c387" providerId="LiveId" clId="{D85324C4-3390-4A84-BB36-0B4F213AC32D}" dt="2019-07-21T13:57:36.675" v="2574" actId="1076"/>
          <ac:grpSpMkLst>
            <pc:docMk/>
            <pc:sldMk cId="2493077662" sldId="378"/>
            <ac:grpSpMk id="4" creationId="{8A508C0B-EAF7-4DF0-B160-CA29A051F2EC}"/>
          </ac:grpSpMkLst>
        </pc:grpChg>
      </pc:sldChg>
      <pc:sldChg chg="modSp add del">
        <pc:chgData name="Alisa Kunapinun" userId="40a1b9ae2880c387" providerId="LiveId" clId="{D85324C4-3390-4A84-BB36-0B4F213AC32D}" dt="2019-07-21T14:01:43.610" v="2657" actId="2696"/>
        <pc:sldMkLst>
          <pc:docMk/>
          <pc:sldMk cId="2483490036" sldId="379"/>
        </pc:sldMkLst>
        <pc:spChg chg="mod">
          <ac:chgData name="Alisa Kunapinun" userId="40a1b9ae2880c387" providerId="LiveId" clId="{D85324C4-3390-4A84-BB36-0B4F213AC32D}" dt="2019-07-21T14:00:58.842" v="2655" actId="20577"/>
          <ac:spMkLst>
            <pc:docMk/>
            <pc:sldMk cId="2483490036" sldId="379"/>
            <ac:spMk id="2" creationId="{5579A450-E855-43D7-9434-222990269277}"/>
          </ac:spMkLst>
        </pc:spChg>
      </pc:sldChg>
      <pc:sldChg chg="addSp delSp modSp add">
        <pc:chgData name="Alisa Kunapinun" userId="40a1b9ae2880c387" providerId="LiveId" clId="{D85324C4-3390-4A84-BB36-0B4F213AC32D}" dt="2019-07-21T14:05:10.703" v="2704"/>
        <pc:sldMkLst>
          <pc:docMk/>
          <pc:sldMk cId="574361733" sldId="380"/>
        </pc:sldMkLst>
        <pc:spChg chg="mod">
          <ac:chgData name="Alisa Kunapinun" userId="40a1b9ae2880c387" providerId="LiveId" clId="{D85324C4-3390-4A84-BB36-0B4F213AC32D}" dt="2019-07-21T14:04:26.426" v="2694"/>
          <ac:spMkLst>
            <pc:docMk/>
            <pc:sldMk cId="574361733" sldId="380"/>
            <ac:spMk id="7" creationId="{0AF2FEAB-4464-4D74-9A4D-82B7D10637F3}"/>
          </ac:spMkLst>
        </pc:spChg>
        <pc:spChg chg="del">
          <ac:chgData name="Alisa Kunapinun" userId="40a1b9ae2880c387" providerId="LiveId" clId="{D85324C4-3390-4A84-BB36-0B4F213AC32D}" dt="2019-07-21T14:04:19.061" v="2692" actId="478"/>
          <ac:spMkLst>
            <pc:docMk/>
            <pc:sldMk cId="574361733" sldId="380"/>
            <ac:spMk id="9" creationId="{34E34C15-D1CA-423B-A648-AE799709F756}"/>
          </ac:spMkLst>
        </pc:spChg>
        <pc:spChg chg="del">
          <ac:chgData name="Alisa Kunapinun" userId="40a1b9ae2880c387" providerId="LiveId" clId="{D85324C4-3390-4A84-BB36-0B4F213AC32D}" dt="2019-07-21T14:04:17.616" v="2691" actId="478"/>
          <ac:spMkLst>
            <pc:docMk/>
            <pc:sldMk cId="574361733" sldId="380"/>
            <ac:spMk id="10" creationId="{0420F8E9-4401-4021-AC0E-3FEE41321111}"/>
          </ac:spMkLst>
        </pc:spChg>
        <pc:spChg chg="add mod">
          <ac:chgData name="Alisa Kunapinun" userId="40a1b9ae2880c387" providerId="LiveId" clId="{D85324C4-3390-4A84-BB36-0B4F213AC32D}" dt="2019-07-21T14:05:10.703" v="2704"/>
          <ac:spMkLst>
            <pc:docMk/>
            <pc:sldMk cId="574361733" sldId="380"/>
            <ac:spMk id="12" creationId="{A786C242-0403-4B86-BF54-97C330F7A39A}"/>
          </ac:spMkLst>
        </pc:spChg>
        <pc:spChg chg="add mod">
          <ac:chgData name="Alisa Kunapinun" userId="40a1b9ae2880c387" providerId="LiveId" clId="{D85324C4-3390-4A84-BB36-0B4F213AC32D}" dt="2019-07-21T14:04:31.254" v="2696" actId="1076"/>
          <ac:spMkLst>
            <pc:docMk/>
            <pc:sldMk cId="574361733" sldId="380"/>
            <ac:spMk id="13" creationId="{B662ACAD-A44C-4A83-8AF7-14F84C658AFA}"/>
          </ac:spMkLst>
        </pc:spChg>
        <pc:cxnChg chg="add mod">
          <ac:chgData name="Alisa Kunapinun" userId="40a1b9ae2880c387" providerId="LiveId" clId="{D85324C4-3390-4A84-BB36-0B4F213AC32D}" dt="2019-07-21T14:03:39.564" v="2686" actId="14100"/>
          <ac:cxnSpMkLst>
            <pc:docMk/>
            <pc:sldMk cId="574361733" sldId="380"/>
            <ac:cxnSpMk id="11" creationId="{66F326A1-B070-4BB8-8B36-BE7584D08AB4}"/>
          </ac:cxnSpMkLst>
        </pc:cxnChg>
      </pc:sldChg>
      <pc:sldChg chg="add del">
        <pc:chgData name="Alisa Kunapinun" userId="40a1b9ae2880c387" providerId="LiveId" clId="{D85324C4-3390-4A84-BB36-0B4F213AC32D}" dt="2019-07-21T14:05:34.896" v="2707" actId="2696"/>
        <pc:sldMkLst>
          <pc:docMk/>
          <pc:sldMk cId="2845067155" sldId="381"/>
        </pc:sldMkLst>
      </pc:sldChg>
      <pc:sldChg chg="addSp delSp modSp add">
        <pc:chgData name="Alisa Kunapinun" userId="40a1b9ae2880c387" providerId="LiveId" clId="{D85324C4-3390-4A84-BB36-0B4F213AC32D}" dt="2019-07-21T14:07:43.470" v="2753" actId="1076"/>
        <pc:sldMkLst>
          <pc:docMk/>
          <pc:sldMk cId="3240690394" sldId="382"/>
        </pc:sldMkLst>
        <pc:spChg chg="mod">
          <ac:chgData name="Alisa Kunapinun" userId="40a1b9ae2880c387" providerId="LiveId" clId="{D85324C4-3390-4A84-BB36-0B4F213AC32D}" dt="2019-07-21T14:06:09.568" v="2736" actId="20577"/>
          <ac:spMkLst>
            <pc:docMk/>
            <pc:sldMk cId="3240690394" sldId="382"/>
            <ac:spMk id="7" creationId="{0AF2FEAB-4464-4D74-9A4D-82B7D10637F3}"/>
          </ac:spMkLst>
        </pc:spChg>
        <pc:spChg chg="del">
          <ac:chgData name="Alisa Kunapinun" userId="40a1b9ae2880c387" providerId="LiveId" clId="{D85324C4-3390-4A84-BB36-0B4F213AC32D}" dt="2019-07-21T14:06:35.148" v="2737" actId="478"/>
          <ac:spMkLst>
            <pc:docMk/>
            <pc:sldMk cId="3240690394" sldId="382"/>
            <ac:spMk id="12" creationId="{A786C242-0403-4B86-BF54-97C330F7A39A}"/>
          </ac:spMkLst>
        </pc:spChg>
        <pc:spChg chg="add mod">
          <ac:chgData name="Alisa Kunapinun" userId="40a1b9ae2880c387" providerId="LiveId" clId="{D85324C4-3390-4A84-BB36-0B4F213AC32D}" dt="2019-07-21T14:07:22.003" v="2748" actId="20577"/>
          <ac:spMkLst>
            <pc:docMk/>
            <pc:sldMk cId="3240690394" sldId="382"/>
            <ac:spMk id="14" creationId="{7DF7EF0F-9C02-4E33-A003-D8AEDBF5EEA5}"/>
          </ac:spMkLst>
        </pc:spChg>
        <pc:spChg chg="add mod">
          <ac:chgData name="Alisa Kunapinun" userId="40a1b9ae2880c387" providerId="LiveId" clId="{D85324C4-3390-4A84-BB36-0B4F213AC32D}" dt="2019-07-21T14:07:43.470" v="2753" actId="1076"/>
          <ac:spMkLst>
            <pc:docMk/>
            <pc:sldMk cId="3240690394" sldId="382"/>
            <ac:spMk id="15" creationId="{1258D757-D8AA-4993-ABF3-747EE9B0ACC8}"/>
          </ac:spMkLst>
        </pc:spChg>
      </pc:sldChg>
      <pc:sldChg chg="add del">
        <pc:chgData name="Alisa Kunapinun" userId="40a1b9ae2880c387" providerId="LiveId" clId="{D85324C4-3390-4A84-BB36-0B4F213AC32D}" dt="2019-07-21T14:08:20.312" v="2755" actId="2696"/>
        <pc:sldMkLst>
          <pc:docMk/>
          <pc:sldMk cId="1216277161" sldId="383"/>
        </pc:sldMkLst>
      </pc:sldChg>
      <pc:sldChg chg="addSp delSp modSp add">
        <pc:chgData name="Alisa Kunapinun" userId="40a1b9ae2880c387" providerId="LiveId" clId="{D85324C4-3390-4A84-BB36-0B4F213AC32D}" dt="2019-07-21T14:09:22.172" v="2765" actId="20577"/>
        <pc:sldMkLst>
          <pc:docMk/>
          <pc:sldMk cId="2057957880" sldId="383"/>
        </pc:sldMkLst>
        <pc:spChg chg="del">
          <ac:chgData name="Alisa Kunapinun" userId="40a1b9ae2880c387" providerId="LiveId" clId="{D85324C4-3390-4A84-BB36-0B4F213AC32D}" dt="2019-07-21T14:08:33.559" v="2760" actId="478"/>
          <ac:spMkLst>
            <pc:docMk/>
            <pc:sldMk cId="2057957880" sldId="383"/>
            <ac:spMk id="7" creationId="{0AF2FEAB-4464-4D74-9A4D-82B7D10637F3}"/>
          </ac:spMkLst>
        </pc:spChg>
        <pc:spChg chg="add">
          <ac:chgData name="Alisa Kunapinun" userId="40a1b9ae2880c387" providerId="LiveId" clId="{D85324C4-3390-4A84-BB36-0B4F213AC32D}" dt="2019-07-21T14:08:30.218" v="2759"/>
          <ac:spMkLst>
            <pc:docMk/>
            <pc:sldMk cId="2057957880" sldId="383"/>
            <ac:spMk id="12" creationId="{88D40393-F766-446A-A918-3E7A35565383}"/>
          </ac:spMkLst>
        </pc:spChg>
        <pc:spChg chg="del">
          <ac:chgData name="Alisa Kunapinun" userId="40a1b9ae2880c387" providerId="LiveId" clId="{D85324C4-3390-4A84-BB36-0B4F213AC32D}" dt="2019-07-21T14:08:27.656" v="2758" actId="478"/>
          <ac:spMkLst>
            <pc:docMk/>
            <pc:sldMk cId="2057957880" sldId="383"/>
            <ac:spMk id="14" creationId="{7DF7EF0F-9C02-4E33-A003-D8AEDBF5EEA5}"/>
          </ac:spMkLst>
        </pc:spChg>
        <pc:spChg chg="del">
          <ac:chgData name="Alisa Kunapinun" userId="40a1b9ae2880c387" providerId="LiveId" clId="{D85324C4-3390-4A84-BB36-0B4F213AC32D}" dt="2019-07-21T14:08:25.954" v="2757" actId="478"/>
          <ac:spMkLst>
            <pc:docMk/>
            <pc:sldMk cId="2057957880" sldId="383"/>
            <ac:spMk id="15" creationId="{1258D757-D8AA-4993-ABF3-747EE9B0ACC8}"/>
          </ac:spMkLst>
        </pc:spChg>
        <pc:spChg chg="add">
          <ac:chgData name="Alisa Kunapinun" userId="40a1b9ae2880c387" providerId="LiveId" clId="{D85324C4-3390-4A84-BB36-0B4F213AC32D}" dt="2019-07-21T14:08:30.218" v="2759"/>
          <ac:spMkLst>
            <pc:docMk/>
            <pc:sldMk cId="2057957880" sldId="383"/>
            <ac:spMk id="16" creationId="{2E97BFF8-4619-4A56-A9AE-EDE862A6F278}"/>
          </ac:spMkLst>
        </pc:spChg>
        <pc:spChg chg="add mod">
          <ac:chgData name="Alisa Kunapinun" userId="40a1b9ae2880c387" providerId="LiveId" clId="{D85324C4-3390-4A84-BB36-0B4F213AC32D}" dt="2019-07-21T14:09:22.172" v="2765" actId="20577"/>
          <ac:spMkLst>
            <pc:docMk/>
            <pc:sldMk cId="2057957880" sldId="383"/>
            <ac:spMk id="17" creationId="{F7FCA96F-EF4B-44B6-9A48-926B9EB1703F}"/>
          </ac:spMkLst>
        </pc:spChg>
        <pc:spChg chg="add mod">
          <ac:chgData name="Alisa Kunapinun" userId="40a1b9ae2880c387" providerId="LiveId" clId="{D85324C4-3390-4A84-BB36-0B4F213AC32D}" dt="2019-07-21T14:09:08.082" v="2763" actId="20577"/>
          <ac:spMkLst>
            <pc:docMk/>
            <pc:sldMk cId="2057957880" sldId="383"/>
            <ac:spMk id="18" creationId="{115C616A-6992-48FA-ADDC-5688907FF9ED}"/>
          </ac:spMkLst>
        </pc:spChg>
        <pc:spChg chg="add">
          <ac:chgData name="Alisa Kunapinun" userId="40a1b9ae2880c387" providerId="LiveId" clId="{D85324C4-3390-4A84-BB36-0B4F213AC32D}" dt="2019-07-21T14:08:30.218" v="2759"/>
          <ac:spMkLst>
            <pc:docMk/>
            <pc:sldMk cId="2057957880" sldId="383"/>
            <ac:spMk id="19" creationId="{DECB85A7-8493-43FB-8A94-4C1D07E9EADC}"/>
          </ac:spMkLst>
        </pc:spChg>
        <pc:spChg chg="add">
          <ac:chgData name="Alisa Kunapinun" userId="40a1b9ae2880c387" providerId="LiveId" clId="{D85324C4-3390-4A84-BB36-0B4F213AC32D}" dt="2019-07-21T14:08:30.218" v="2759"/>
          <ac:spMkLst>
            <pc:docMk/>
            <pc:sldMk cId="2057957880" sldId="383"/>
            <ac:spMk id="20" creationId="{43195A5D-B625-46EB-924E-77FD816C92FB}"/>
          </ac:spMkLst>
        </pc:spChg>
      </pc:sldChg>
      <pc:sldChg chg="modSp add">
        <pc:chgData name="Alisa Kunapinun" userId="40a1b9ae2880c387" providerId="LiveId" clId="{D85324C4-3390-4A84-BB36-0B4F213AC32D}" dt="2019-07-21T14:15:43.926" v="3301" actId="20577"/>
        <pc:sldMkLst>
          <pc:docMk/>
          <pc:sldMk cId="3161265272" sldId="384"/>
        </pc:sldMkLst>
        <pc:spChg chg="mod">
          <ac:chgData name="Alisa Kunapinun" userId="40a1b9ae2880c387" providerId="LiveId" clId="{D85324C4-3390-4A84-BB36-0B4F213AC32D}" dt="2019-07-21T14:12:08.560" v="2904" actId="20577"/>
          <ac:spMkLst>
            <pc:docMk/>
            <pc:sldMk cId="3161265272" sldId="384"/>
            <ac:spMk id="2" creationId="{C9300D27-0790-4B59-BB8B-6098CFAE22EC}"/>
          </ac:spMkLst>
        </pc:spChg>
        <pc:spChg chg="mod">
          <ac:chgData name="Alisa Kunapinun" userId="40a1b9ae2880c387" providerId="LiveId" clId="{D85324C4-3390-4A84-BB36-0B4F213AC32D}" dt="2019-07-21T14:15:43.926" v="3301" actId="20577"/>
          <ac:spMkLst>
            <pc:docMk/>
            <pc:sldMk cId="3161265272" sldId="384"/>
            <ac:spMk id="3" creationId="{99A0B91E-3C71-426A-8C84-210A4B70C733}"/>
          </ac:spMkLst>
        </pc:spChg>
      </pc:sldChg>
      <pc:sldChg chg="modSp add">
        <pc:chgData name="Alisa Kunapinun" userId="40a1b9ae2880c387" providerId="LiveId" clId="{D85324C4-3390-4A84-BB36-0B4F213AC32D}" dt="2019-07-21T14:19:54.805" v="3827" actId="20577"/>
        <pc:sldMkLst>
          <pc:docMk/>
          <pc:sldMk cId="4153974080" sldId="385"/>
        </pc:sldMkLst>
        <pc:spChg chg="mod">
          <ac:chgData name="Alisa Kunapinun" userId="40a1b9ae2880c387" providerId="LiveId" clId="{D85324C4-3390-4A84-BB36-0B4F213AC32D}" dt="2019-07-21T14:16:17.992" v="3326" actId="20577"/>
          <ac:spMkLst>
            <pc:docMk/>
            <pc:sldMk cId="4153974080" sldId="385"/>
            <ac:spMk id="2" creationId="{4FC0A045-9940-4269-90D1-8D0E078072BF}"/>
          </ac:spMkLst>
        </pc:spChg>
        <pc:spChg chg="mod">
          <ac:chgData name="Alisa Kunapinun" userId="40a1b9ae2880c387" providerId="LiveId" clId="{D85324C4-3390-4A84-BB36-0B4F213AC32D}" dt="2019-07-21T14:19:54.805" v="3827" actId="20577"/>
          <ac:spMkLst>
            <pc:docMk/>
            <pc:sldMk cId="4153974080" sldId="385"/>
            <ac:spMk id="3" creationId="{5FF63DCA-5482-4E4E-97BF-BBB1DE2813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D563B-5696-41A9-BBFB-44C476D3EFBA}" type="datetimeFigureOut">
              <a:rPr lang="th-TH"/>
              <a:pPr>
                <a:defRPr/>
              </a:pPr>
              <a:t>21/07/62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E9EF9B-7811-413F-9AF8-45874A02511F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20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8130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9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63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17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2035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24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58081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ในวิชาทฤษฎีหุ่นยนต์ จะมีการใช้คณิตศาสตร์อยู่มาก โดยเฉพาะการใช้คณิตศาสตร์ในรูปของ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เวคเตอร์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สิ่งเหล่านี้สำคัญและขาดไม่ได้ในวิชานี้ค่ะ ต่อไปนี้จะขออธิบายปูพื้นคณิตศาสตร์พื้นฐานและไปถึง</a:t>
            </a:r>
            <a:r>
              <a:rPr lang="th-TH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เมตริกซ์</a:t>
            </a:r>
            <a:r>
              <a:rPr lang="th-TH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ที่ใช้งานในวิชานี้ค่ะ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E9EF9B-7811-413F-9AF8-45874A02511F}" type="slidenum">
              <a:rPr lang="th-TH" altLang="en-US" smtClean="0"/>
              <a:pPr>
                <a:defRPr/>
              </a:pPr>
              <a:t>30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6555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7060"/>
            <a:ext cx="6858000" cy="124182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35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2063"/>
            <a:ext cx="3103562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94" y="342901"/>
            <a:ext cx="772154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543050"/>
            <a:ext cx="4629150" cy="2852738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70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465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เนื้อหาพร้อมคำอธิบายภาพ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76288"/>
            <a:ext cx="738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2063"/>
            <a:ext cx="3103563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0"/>
            <a:ext cx="4629150" cy="28527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67003" y="342901"/>
            <a:ext cx="7749537" cy="936136"/>
          </a:xfrm>
        </p:spPr>
        <p:txBody>
          <a:bodyPr anchor="b">
            <a:normAutofit/>
          </a:bodyPr>
          <a:lstStyle>
            <a:lvl1pPr>
              <a:defRPr sz="4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3139D-56D6-40BC-8CB8-1F1C392356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172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6914-8EEB-41B0-9FF6-D8E4594FA45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4095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993775"/>
            <a:ext cx="6992938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377602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31" y="1224643"/>
            <a:ext cx="7251930" cy="34080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4" y="477611"/>
            <a:ext cx="8352064" cy="411095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779" y="2226214"/>
            <a:ext cx="5976257" cy="836855"/>
          </a:xfrm>
        </p:spPr>
        <p:txBody>
          <a:bodyPr anchor="b"/>
          <a:lstStyle>
            <a:lvl1pPr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79" y="3083310"/>
            <a:ext cx="5976257" cy="112514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33445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938924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03187"/>
            <a:ext cx="6858000" cy="124182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/>
              <a:t>คลิกเพื่อแก้ไขลักษณะชื่อเรื่องรองต้นแบบ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6424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531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69219"/>
            <a:ext cx="3886200" cy="326350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0928" y="483518"/>
            <a:ext cx="7029242" cy="822214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723" y="1323123"/>
            <a:ext cx="3868340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23" y="1878806"/>
            <a:ext cx="3868340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2032" y="1323124"/>
            <a:ext cx="3887391" cy="555683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/>
              <a:t>คลิกเพื่อแก้ไขลักษณะของข้อความ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878806"/>
            <a:ext cx="3887391" cy="276344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0714" y="328952"/>
            <a:ext cx="6991482" cy="994172"/>
          </a:xfrm>
        </p:spPr>
        <p:txBody>
          <a:bodyPr>
            <a:normAutofit/>
          </a:bodyPr>
          <a:lstStyle>
            <a:lvl1pPr>
              <a:defRPr sz="4400" b="1" baseline="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92200"/>
            <a:ext cx="69913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449263"/>
            <a:ext cx="78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960" y="328952"/>
            <a:ext cx="6991482" cy="994172"/>
          </a:xfrm>
        </p:spPr>
        <p:txBody>
          <a:bodyPr/>
          <a:lstStyle>
            <a:lvl1pPr>
              <a:defRPr b="1" baseline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369219"/>
            <a:ext cx="6979234" cy="326350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ว่างเปล่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779713"/>
            <a:ext cx="3613150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47625"/>
            <a:ext cx="21637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94015" y="1171606"/>
            <a:ext cx="6858000" cy="1790700"/>
          </a:xfrm>
        </p:spPr>
        <p:txBody>
          <a:bodyPr anchor="b"/>
          <a:lstStyle>
            <a:lvl1pPr algn="ctr">
              <a:defRPr sz="6000" b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th-TH" dirty="0"/>
              <a:t>คลิกเพื่อแก้ไข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คลิกเพื่อแก้ไขลักษณะชื่อเรื่องต้นแบบ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 Click to edit Master text styles</a:t>
            </a:r>
          </a:p>
          <a:p>
            <a:pPr lvl="1"/>
            <a:r>
              <a:rPr lang="en-US" altLang="en-US"/>
              <a:t>  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  Fourth level</a:t>
            </a:r>
          </a:p>
          <a:p>
            <a:pPr lvl="4"/>
            <a:r>
              <a:rPr lang="en-US" altLang="en-US"/>
              <a:t> 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85773-90BE-4E0E-AAF5-FA1960D5F25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648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7" r:id="rId10"/>
    <p:sldLayoutId id="2147483908" r:id="rId11"/>
    <p:sldLayoutId id="2147483895" r:id="rId12"/>
    <p:sldLayoutId id="2147483896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dia New" pitchFamily="34" charset="-34"/>
          <a:cs typeface="Browallia New" pitchFamily="34" charset="-3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google.co.th/imgres?imgurl=http%3A%2F%2Fsoftmc.servotronix.com%2Fimg_auth.php%2Fd%2Fd2%2FSCARALR.PNG&amp;imgrefurl=http%3A%2F%2Fsoftmc.servotronix.com%2Fwiki%2FSCARA_robot&amp;docid=D5STIWJu3kQhnM&amp;tbnid=T79gvzsuSHVdWM%3A&amp;vet=10ahUKEwiwg4qtk8bjAhVi6XMBHRFeCroQMwhKKA4wDg..i&amp;w=631&amp;h=543&amp;bih=779&amp;biw=718&amp;q=Scara%20robot%20Lefty%20righty&amp;ved=0ahUKEwiwg4qtk8bjAhVi6XMBHRFeCroQMwhKKA4wDg&amp;iact=mrc&amp;uact=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49.png"/><Relationship Id="rId10" Type="http://schemas.openxmlformats.org/officeDocument/2006/relationships/image" Target="../media/image35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8924"/>
            <a:ext cx="6858000" cy="1790700"/>
          </a:xfrm>
        </p:spPr>
        <p:txBody>
          <a:bodyPr/>
          <a:lstStyle/>
          <a:p>
            <a:r>
              <a:rPr lang="en-US" dirty="0"/>
              <a:t>Inverse Kinematics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CF10-73D3-4FDC-BE9F-2ABC234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 </a:t>
            </a:r>
            <a:r>
              <a:rPr lang="en-US" dirty="0"/>
              <a:t>Inverse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สิ่งที่หุ่นยนต์มีให้อยู่แล้ว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ความยาว </a:t>
                </a:r>
                <a:r>
                  <a:rPr lang="en-US" dirty="0"/>
                  <a:t>Link </a:t>
                </a:r>
                <a:r>
                  <a:rPr lang="th-TH" dirty="0"/>
                  <a:t>เกิดจากการออกแบบตัวหุ่นยนต์ เป็นค่าคงตัว</a:t>
                </a:r>
                <a:endParaRPr lang="en-US" dirty="0"/>
              </a:p>
              <a:p>
                <a:r>
                  <a:rPr lang="th-TH" dirty="0"/>
                  <a:t>สิ่งที่โจทย์กำหนดให้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th-TH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th-TH" dirty="0"/>
                  <a:t>ตำแหน่งของจุดที่ต้องการจะไป</a:t>
                </a:r>
                <a:endParaRPr lang="en-US" dirty="0"/>
              </a:p>
              <a:p>
                <a:r>
                  <a:rPr lang="th-TH" dirty="0"/>
                  <a:t>สิ่งที่โจทย์ต้องการ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th-TH" dirty="0"/>
              </a:p>
              <a:p>
                <a:pPr lvl="1"/>
                <a:r>
                  <a:rPr lang="th-TH" dirty="0"/>
                  <a:t>มุม และระยะของหุ่นยนต์ที่ต้องขยับ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C834B6-89A1-4C52-BD5F-03C4E15C6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8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F0CF-A355-492D-BBE6-73750ACE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หลักการหา </a:t>
            </a:r>
            <a:r>
              <a:rPr lang="en-US" dirty="0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9CAE-050C-448B-B6F9-7898F221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ใช้กฎตรีโกณมิติ</a:t>
            </a:r>
            <a:r>
              <a:rPr lang="th-TH" dirty="0" err="1"/>
              <a:t>ต่างๆ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1F955-3B33-4521-93B9-1DEA0425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26287"/>
            <a:ext cx="2197100" cy="2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67CB09-CA08-46C7-BD4D-0AF661638E90}"/>
                  </a:ext>
                </a:extLst>
              </p:cNvPr>
              <p:cNvSpPr/>
              <p:nvPr/>
            </p:nvSpPr>
            <p:spPr>
              <a:xfrm>
                <a:off x="752901" y="1741307"/>
                <a:ext cx="3531068" cy="1827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th-TH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67CB09-CA08-46C7-BD4D-0AF661638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1" y="1741307"/>
                <a:ext cx="3531068" cy="1827103"/>
              </a:xfrm>
              <a:prstGeom prst="rect">
                <a:avLst/>
              </a:prstGeom>
              <a:blipFill>
                <a:blip r:embed="rId3"/>
                <a:stretch>
                  <a:fillRect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141D6E-6474-4F88-94C9-262630E9A96F}"/>
                  </a:ext>
                </a:extLst>
              </p:cNvPr>
              <p:cNvSpPr/>
              <p:nvPr/>
            </p:nvSpPr>
            <p:spPr>
              <a:xfrm>
                <a:off x="969556" y="3593237"/>
                <a:ext cx="2595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141D6E-6474-4F88-94C9-262630E9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6" y="3593237"/>
                <a:ext cx="259577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3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EA5D-46C0-479B-BED9-EBC2110D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หลักการหา </a:t>
            </a:r>
            <a:r>
              <a:rPr lang="en-US" dirty="0"/>
              <a:t>Inverse Kinematics</a:t>
            </a:r>
          </a:p>
        </p:txBody>
      </p:sp>
      <p:pic>
        <p:nvPicPr>
          <p:cNvPr id="4" name="Picture 2" descr="https://www.cimt.org.uk/projects/mepres/step-up/sect4/nratbig.gif">
            <a:extLst>
              <a:ext uri="{FF2B5EF4-FFF2-40B4-BE49-F238E27FC236}">
                <a16:creationId xmlns:a16="http://schemas.microsoft.com/office/drawing/2014/main" id="{F4969D73-A913-437D-989B-3A4137FFC9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1568118"/>
            <a:ext cx="7251700" cy="272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2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07EA-FC11-4542-82A8-2152970C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28" y="377602"/>
            <a:ext cx="7375488" cy="822214"/>
          </a:xfrm>
        </p:spPr>
        <p:txBody>
          <a:bodyPr/>
          <a:lstStyle/>
          <a:p>
            <a:r>
              <a:rPr lang="th-TH" dirty="0"/>
              <a:t>การคำนวณ แขนหุ่นยนต์แบบ </a:t>
            </a:r>
            <a:r>
              <a:rPr lang="en-US" dirty="0"/>
              <a:t>2 </a:t>
            </a:r>
            <a:r>
              <a:rPr lang="th-TH" dirty="0"/>
              <a:t>มิติ </a:t>
            </a:r>
            <a:r>
              <a:rPr lang="en-US" dirty="0"/>
              <a:t>2DOF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Joint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th-TH" dirty="0"/>
                  <a:t>(ได้จากการกำหนดตำแหน่งปลายทาง)</a:t>
                </a:r>
              </a:p>
              <a:p>
                <a:r>
                  <a:rPr lang="en-US" dirty="0"/>
                  <a:t>Task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th-TH" dirty="0"/>
                          <m:t> 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7EFDC-60AE-41FC-93F4-DC794994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2F824393-422B-40CA-8C45-F2A79EE3F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9201" r="50228" b="44400"/>
          <a:stretch/>
        </p:blipFill>
        <p:spPr bwMode="auto">
          <a:xfrm>
            <a:off x="1619672" y="2283718"/>
            <a:ext cx="3594197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4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640-1918-4A92-B50B-C59E4686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D6B4-7B8C-4197-BB1D-D980215F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หาระยะการขจัดของปลายแขนเทียบกับตำแหน่งตั้งต้น</a:t>
            </a:r>
          </a:p>
          <a:p>
            <a:r>
              <a:rPr lang="th-TH" dirty="0"/>
              <a:t>หาองศาของจุดปลายเทียบกับตำแหน่งตั้งต้น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C0691B-DE83-4916-8022-ECE1EED73647}"/>
                  </a:ext>
                </a:extLst>
              </p:cNvPr>
              <p:cNvSpPr/>
              <p:nvPr/>
            </p:nvSpPr>
            <p:spPr>
              <a:xfrm>
                <a:off x="4594150" y="2347754"/>
                <a:ext cx="4154314" cy="1216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C0691B-DE83-4916-8022-ECE1EED73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50" y="2347754"/>
                <a:ext cx="4154314" cy="1216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1EEE59-43C8-4550-922E-2D4816BEDA3E}"/>
              </a:ext>
            </a:extLst>
          </p:cNvPr>
          <p:cNvGrpSpPr/>
          <p:nvPr/>
        </p:nvGrpSpPr>
        <p:grpSpPr>
          <a:xfrm>
            <a:off x="838492" y="2317379"/>
            <a:ext cx="3594197" cy="2349005"/>
            <a:chOff x="838492" y="2317379"/>
            <a:chExt cx="3594197" cy="23490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108A9E-5264-4EA8-BF41-5378629DAF1C}"/>
                </a:ext>
              </a:extLst>
            </p:cNvPr>
            <p:cNvGrpSpPr/>
            <p:nvPr/>
          </p:nvGrpSpPr>
          <p:grpSpPr>
            <a:xfrm>
              <a:off x="838492" y="2317379"/>
              <a:ext cx="3594197" cy="2349005"/>
              <a:chOff x="755576" y="2427512"/>
              <a:chExt cx="3594197" cy="2349005"/>
            </a:xfrm>
          </p:grpSpPr>
          <p:pic>
            <p:nvPicPr>
              <p:cNvPr id="5" name="Picture 2" descr="https://scs.hosted.panopto.com/Panopto/Pages/Viewer/Image.aspx?id=6627312&amp;number=4&amp;x=undefined">
                <a:extLst>
                  <a:ext uri="{FF2B5EF4-FFF2-40B4-BE49-F238E27FC236}">
                    <a16:creationId xmlns:a16="http://schemas.microsoft.com/office/drawing/2014/main" id="{A90D43FE-EF44-4FA8-879F-C40DA9C4C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00" t="19201" r="50228" b="44400"/>
              <a:stretch/>
            </p:blipFill>
            <p:spPr bwMode="auto">
              <a:xfrm>
                <a:off x="755576" y="2427512"/>
                <a:ext cx="3594197" cy="234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09D10E7-2014-4C9C-89B4-36C8C3344E49}"/>
                  </a:ext>
                </a:extLst>
              </p:cNvPr>
              <p:cNvCxnSpPr/>
              <p:nvPr/>
            </p:nvCxnSpPr>
            <p:spPr>
              <a:xfrm flipV="1">
                <a:off x="1691680" y="2787774"/>
                <a:ext cx="2232248" cy="14401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1370C5D-08F0-41A2-8CC9-780A6A259646}"/>
                    </a:ext>
                  </a:extLst>
                </p:cNvPr>
                <p:cNvSpPr/>
                <p:nvPr/>
              </p:nvSpPr>
              <p:spPr>
                <a:xfrm>
                  <a:off x="2555776" y="2874501"/>
                  <a:ext cx="51520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1370C5D-08F0-41A2-8CC9-780A6A259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874501"/>
                  <a:ext cx="51520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312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640-1918-4A92-B50B-C59E4686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วิธีการหา </a:t>
            </a:r>
            <a:r>
              <a:rPr lang="en-US" dirty="0"/>
              <a:t>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FD6B4-7B8C-4197-BB1D-D980215F0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ใช้กฎของ </a:t>
                </a:r>
                <a:r>
                  <a:rPr lang="en-US" dirty="0"/>
                  <a:t>cosine </a:t>
                </a:r>
                <a:r>
                  <a:rPr lang="th-TH" dirty="0"/>
                  <a:t>หามุมของแกน</a:t>
                </a:r>
                <a:r>
                  <a:rPr lang="en-US" dirty="0"/>
                  <a:t>1 </a:t>
                </a:r>
                <a:r>
                  <a:rPr lang="th-TH" dirty="0"/>
                  <a:t>เทียบกับเส้นทางระยะขจัด (เส้นสีแดง)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ทำให้ได้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FD6B4-7B8C-4197-BB1D-D980215F0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9" t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44D74-3A73-4D8A-A324-9F9B2093AB2E}"/>
                  </a:ext>
                </a:extLst>
              </p:cNvPr>
              <p:cNvSpPr txBox="1"/>
              <p:nvPr/>
            </p:nvSpPr>
            <p:spPr>
              <a:xfrm>
                <a:off x="4448445" y="2318454"/>
                <a:ext cx="3616695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44D74-3A73-4D8A-A324-9F9B2093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45" y="2318454"/>
                <a:ext cx="3616695" cy="374333"/>
              </a:xfrm>
              <a:prstGeom prst="rect">
                <a:avLst/>
              </a:prstGeom>
              <a:blipFill>
                <a:blip r:embed="rId3"/>
                <a:stretch>
                  <a:fillRect l="-33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8970D8-238F-4481-9C7E-F9DBAA89BC3E}"/>
                  </a:ext>
                </a:extLst>
              </p:cNvPr>
              <p:cNvSpPr/>
              <p:nvPr/>
            </p:nvSpPr>
            <p:spPr>
              <a:xfrm>
                <a:off x="5220072" y="2864100"/>
                <a:ext cx="1820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8970D8-238F-4481-9C7E-F9DBAA89B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864100"/>
                <a:ext cx="182069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6A5E5-D9BA-4033-811E-27D5F23CC6B2}"/>
              </a:ext>
            </a:extLst>
          </p:cNvPr>
          <p:cNvGrpSpPr/>
          <p:nvPr/>
        </p:nvGrpSpPr>
        <p:grpSpPr>
          <a:xfrm>
            <a:off x="179512" y="2387755"/>
            <a:ext cx="3594197" cy="2349005"/>
            <a:chOff x="838492" y="2317379"/>
            <a:chExt cx="3594197" cy="23490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C365DB-51C3-44DC-8DDA-C26E645E8984}"/>
                </a:ext>
              </a:extLst>
            </p:cNvPr>
            <p:cNvGrpSpPr/>
            <p:nvPr/>
          </p:nvGrpSpPr>
          <p:grpSpPr>
            <a:xfrm>
              <a:off x="838492" y="2317379"/>
              <a:ext cx="3594197" cy="2349005"/>
              <a:chOff x="755576" y="2427512"/>
              <a:chExt cx="3594197" cy="2349005"/>
            </a:xfrm>
          </p:grpSpPr>
          <p:pic>
            <p:nvPicPr>
              <p:cNvPr id="19" name="Picture 2" descr="https://scs.hosted.panopto.com/Panopto/Pages/Viewer/Image.aspx?id=6627312&amp;number=4&amp;x=undefined">
                <a:extLst>
                  <a:ext uri="{FF2B5EF4-FFF2-40B4-BE49-F238E27FC236}">
                    <a16:creationId xmlns:a16="http://schemas.microsoft.com/office/drawing/2014/main" id="{0BE7CD31-1B1B-48BE-9018-A03E8C7D3B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00" t="19201" r="50228" b="44400"/>
              <a:stretch/>
            </p:blipFill>
            <p:spPr bwMode="auto">
              <a:xfrm>
                <a:off x="755576" y="2427512"/>
                <a:ext cx="3594197" cy="2349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977142E-1C4A-4D8A-B9F3-0D4CDE39EC1F}"/>
                  </a:ext>
                </a:extLst>
              </p:cNvPr>
              <p:cNvCxnSpPr/>
              <p:nvPr/>
            </p:nvCxnSpPr>
            <p:spPr>
              <a:xfrm flipV="1">
                <a:off x="1691680" y="2787774"/>
                <a:ext cx="2232248" cy="14401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90E38A-58D5-4E96-AEC5-21B6C3D186B4}"/>
                    </a:ext>
                  </a:extLst>
                </p:cNvPr>
                <p:cNvSpPr/>
                <p:nvPr/>
              </p:nvSpPr>
              <p:spPr>
                <a:xfrm>
                  <a:off x="2555776" y="2874501"/>
                  <a:ext cx="51520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90E38A-58D5-4E96-AEC5-21B6C3D186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874501"/>
                  <a:ext cx="51520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057E0-181C-4A8D-AC2C-5CAFC4B5B011}"/>
                  </a:ext>
                </a:extLst>
              </p:cNvPr>
              <p:cNvSpPr/>
              <p:nvPr/>
            </p:nvSpPr>
            <p:spPr>
              <a:xfrm>
                <a:off x="620648" y="3468097"/>
                <a:ext cx="510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057E0-181C-4A8D-AC2C-5CAFC4B5B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8" y="3468097"/>
                <a:ext cx="51007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7930D-FED8-4413-9A8F-B612BB59D97E}"/>
              </a:ext>
            </a:extLst>
          </p:cNvPr>
          <p:cNvCxnSpPr>
            <a:cxnSpLocks/>
          </p:cNvCxnSpPr>
          <p:nvPr/>
        </p:nvCxnSpPr>
        <p:spPr>
          <a:xfrm>
            <a:off x="951139" y="3741010"/>
            <a:ext cx="499867" cy="2855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89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D640-1918-4A92-B50B-C59E4686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วิธีการหา </a:t>
            </a:r>
            <a:r>
              <a:rPr lang="en-US" dirty="0"/>
              <a:t>J2</a:t>
            </a:r>
          </a:p>
        </p:txBody>
      </p:sp>
      <p:pic>
        <p:nvPicPr>
          <p:cNvPr id="17" name="Picture 2" descr="https://scs.hosted.panopto.com/Panopto/Pages/Viewer/Image.aspx?id=6627312&amp;number=4&amp;x=undefined">
            <a:extLst>
              <a:ext uri="{FF2B5EF4-FFF2-40B4-BE49-F238E27FC236}">
                <a16:creationId xmlns:a16="http://schemas.microsoft.com/office/drawing/2014/main" id="{8846C086-BB8F-47CA-84E1-49C5B92C5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7" t="19201" r="4964" b="44400"/>
          <a:stretch/>
        </p:blipFill>
        <p:spPr bwMode="auto">
          <a:xfrm>
            <a:off x="755576" y="1491630"/>
            <a:ext cx="3960440" cy="23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0EA75B-C2E1-41F5-99CA-4B1B0CE41077}"/>
                  </a:ext>
                </a:extLst>
              </p:cNvPr>
              <p:cNvSpPr/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0EA75B-C2E1-41F5-99CA-4B1B0CE41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3A6560-5528-4A0C-ABBE-70160E706FD8}"/>
                  </a:ext>
                </a:extLst>
              </p:cNvPr>
              <p:cNvSpPr/>
              <p:nvPr/>
            </p:nvSpPr>
            <p:spPr>
              <a:xfrm>
                <a:off x="5009227" y="1800657"/>
                <a:ext cx="2293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3A6560-5528-4A0C-ABBE-70160E706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7" y="1800657"/>
                <a:ext cx="229389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6E1532-2255-40B9-8B70-114ED03ADFF4}"/>
                  </a:ext>
                </a:extLst>
              </p:cNvPr>
              <p:cNvSpPr/>
              <p:nvPr/>
            </p:nvSpPr>
            <p:spPr>
              <a:xfrm>
                <a:off x="5009227" y="2404522"/>
                <a:ext cx="2072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6E1532-2255-40B9-8B70-114ED03AD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7" y="2404522"/>
                <a:ext cx="20724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712A88-7266-4F8E-A134-966EE7F5B28B}"/>
                  </a:ext>
                </a:extLst>
              </p:cNvPr>
              <p:cNvSpPr/>
              <p:nvPr/>
            </p:nvSpPr>
            <p:spPr>
              <a:xfrm>
                <a:off x="5009226" y="2927742"/>
                <a:ext cx="2072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712A88-7266-4F8E-A134-966EE7F5B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6" y="2927742"/>
                <a:ext cx="20724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CDACF1-8BD9-4063-A60D-D7AE1C5D48D5}"/>
                  </a:ext>
                </a:extLst>
              </p:cNvPr>
              <p:cNvSpPr/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CDACF1-8BD9-4063-A60D-D7AE1C5D4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70035B-1858-4096-B479-7E2D65B1AECB}"/>
                  </a:ext>
                </a:extLst>
              </p:cNvPr>
              <p:cNvSpPr/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70035B-1858-4096-B479-7E2D65B1A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ผลจากการคำนวณ </a:t>
            </a:r>
            <a:r>
              <a:rPr lang="en-US" dirty="0"/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30486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8AF8-5E7F-4E64-A5FD-E24D26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ผลลัพธ์ที่พบ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569-6345-422F-830B-68A4EB91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องศาในการคำนวณแต่ละ </a:t>
            </a:r>
            <a:r>
              <a:rPr lang="en-US" dirty="0"/>
              <a:t>Joint </a:t>
            </a:r>
            <a:r>
              <a:rPr lang="th-TH" dirty="0"/>
              <a:t>สามารถได้คำตอบ </a:t>
            </a:r>
            <a:r>
              <a:rPr lang="en-US" dirty="0"/>
              <a:t>2 </a:t>
            </a:r>
            <a:r>
              <a:rPr lang="th-TH" dirty="0"/>
              <a:t>แบบขึ้นไป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911E17-8BEC-4D2D-AE63-9E1ACE4B7EF3}"/>
              </a:ext>
            </a:extLst>
          </p:cNvPr>
          <p:cNvGrpSpPr/>
          <p:nvPr/>
        </p:nvGrpSpPr>
        <p:grpSpPr>
          <a:xfrm>
            <a:off x="1619672" y="2283718"/>
            <a:ext cx="3594197" cy="2349005"/>
            <a:chOff x="1619672" y="2283718"/>
            <a:chExt cx="3594197" cy="2349005"/>
          </a:xfrm>
        </p:grpSpPr>
        <p:pic>
          <p:nvPicPr>
            <p:cNvPr id="4" name="Picture 2" descr="https://scs.hosted.panopto.com/Panopto/Pages/Viewer/Image.aspx?id=6627312&amp;number=4&amp;x=undefined">
              <a:extLst>
                <a:ext uri="{FF2B5EF4-FFF2-40B4-BE49-F238E27FC236}">
                  <a16:creationId xmlns:a16="http://schemas.microsoft.com/office/drawing/2014/main" id="{5634056A-FE02-4EEC-8F04-259581B66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19201" r="50228" b="44400"/>
            <a:stretch/>
          </p:blipFill>
          <p:spPr bwMode="auto">
            <a:xfrm>
              <a:off x="1619672" y="2283718"/>
              <a:ext cx="3594197" cy="234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92B77E9-77D8-4C25-B4A7-AFDD91E5A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075806"/>
              <a:ext cx="864096" cy="1008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566C-382D-4C43-B053-E8EFE7A7D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880" y="2643758"/>
              <a:ext cx="1368152" cy="4320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78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8297-D9FF-45E4-9888-86C9407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ผลลัพธ์ที่พบ</a:t>
            </a:r>
            <a:endParaRPr lang="en-US" dirty="0"/>
          </a:p>
        </p:txBody>
      </p:sp>
      <p:pic>
        <p:nvPicPr>
          <p:cNvPr id="26626" name="Picture 2" descr="Image result for 2d inverse kinematics">
            <a:extLst>
              <a:ext uri="{FF2B5EF4-FFF2-40B4-BE49-F238E27FC236}">
                <a16:creationId xmlns:a16="http://schemas.microsoft.com/office/drawing/2014/main" id="{BB48924F-7B56-4EAF-9B22-25657A20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" y="1195790"/>
            <a:ext cx="3735859" cy="37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CBC3E-9A19-4A1D-8535-0854A0CFF4C5}"/>
              </a:ext>
            </a:extLst>
          </p:cNvPr>
          <p:cNvSpPr txBox="1"/>
          <p:nvPr/>
        </p:nvSpPr>
        <p:spPr>
          <a:xfrm>
            <a:off x="4572000" y="205772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TH Sarabun New" panose="020B0500040200020003"/>
              </a:rPr>
              <a:t>สามารถเกิดได้ประมาณ </a:t>
            </a:r>
            <a:r>
              <a:rPr lang="en-US" dirty="0">
                <a:cs typeface="TH Sarabun New" panose="020B0500040200020003"/>
              </a:rPr>
              <a:t>2n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7583BC-751A-4D6C-89CA-EC668C037567}"/>
              </a:ext>
            </a:extLst>
          </p:cNvPr>
          <p:cNvCxnSpPr>
            <a:cxnSpLocks/>
          </p:cNvCxnSpPr>
          <p:nvPr/>
        </p:nvCxnSpPr>
        <p:spPr>
          <a:xfrm flipV="1">
            <a:off x="1331640" y="3867894"/>
            <a:ext cx="936104" cy="583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780FD5-2EE1-4EBE-8BB3-5AF0CEF26420}"/>
              </a:ext>
            </a:extLst>
          </p:cNvPr>
          <p:cNvCxnSpPr>
            <a:cxnSpLocks/>
          </p:cNvCxnSpPr>
          <p:nvPr/>
        </p:nvCxnSpPr>
        <p:spPr>
          <a:xfrm flipV="1">
            <a:off x="2237722" y="3252320"/>
            <a:ext cx="606086" cy="6155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1751CA-EC9C-44E7-989D-15E0BAB03C74}"/>
              </a:ext>
            </a:extLst>
          </p:cNvPr>
          <p:cNvCxnSpPr>
            <a:cxnSpLocks/>
          </p:cNvCxnSpPr>
          <p:nvPr/>
        </p:nvCxnSpPr>
        <p:spPr>
          <a:xfrm flipV="1">
            <a:off x="2843808" y="2378680"/>
            <a:ext cx="432048" cy="87364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6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นิยามของ </a:t>
            </a:r>
            <a:r>
              <a:rPr lang="en-US" dirty="0"/>
              <a:t>Inverse Kinematics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D05-535F-449A-A13A-C71ACAE8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ผลที่เกิดขึ้น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CD66-7120-4A3D-8BE4-AED2F505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ช่วงของแขนหุ่นยนต์บางส่วน อาจจะวิ่งไปในตำแหน่งไม่พึงประสงค์ได้ ทำให้เกิดการชน</a:t>
            </a:r>
          </a:p>
          <a:p>
            <a:r>
              <a:rPr lang="th-TH" dirty="0"/>
              <a:t>หากคำนวณองศาโดยไม่คำนึงถึง </a:t>
            </a:r>
            <a:r>
              <a:rPr lang="en-US" dirty="0"/>
              <a:t>Limit </a:t>
            </a:r>
            <a:r>
              <a:rPr lang="th-TH" dirty="0"/>
              <a:t>ของหุ่นยนต์ ทำให้หุ่นยนต์เสียหาย</a:t>
            </a:r>
          </a:p>
          <a:p>
            <a:r>
              <a:rPr lang="th-TH" dirty="0"/>
              <a:t>ถ้าองศาแต่ละแกนที่หมุนระหว่างตำแหน่งหนึ่งไปอีกตำแหน่งหนึ่งมากเกินไป ทำให้ความเร็วหุ่นยนต์ตกได้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661A-77FD-491A-B989-8FAE5DD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วิธีการแก้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D950-B960-49A6-A309-A3675C8A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กำหนดองศาที่จุดปลาย</a:t>
            </a:r>
            <a:endParaRPr lang="en-US" dirty="0"/>
          </a:p>
        </p:txBody>
      </p:sp>
      <p:pic>
        <p:nvPicPr>
          <p:cNvPr id="4" name="Picture 2" descr="Image result for 2d inverse kinematics">
            <a:extLst>
              <a:ext uri="{FF2B5EF4-FFF2-40B4-BE49-F238E27FC236}">
                <a16:creationId xmlns:a16="http://schemas.microsoft.com/office/drawing/2014/main" id="{27E174AB-6392-4259-8412-E41091A9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28" y="1851670"/>
            <a:ext cx="3014075" cy="30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446775-CB64-4200-ADE6-17487BA77B49}"/>
                  </a:ext>
                </a:extLst>
              </p:cNvPr>
              <p:cNvSpPr/>
              <p:nvPr/>
            </p:nvSpPr>
            <p:spPr>
              <a:xfrm>
                <a:off x="2890922" y="2211710"/>
                <a:ext cx="141609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446775-CB64-4200-ADE6-17487BA77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22" y="2211710"/>
                <a:ext cx="14160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75CDF1-FE58-4BD4-974D-302BB8AB4628}"/>
              </a:ext>
            </a:extLst>
          </p:cNvPr>
          <p:cNvSpPr txBox="1"/>
          <p:nvPr/>
        </p:nvSpPr>
        <p:spPr>
          <a:xfrm>
            <a:off x="4701766" y="1688490"/>
            <a:ext cx="36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TH Sarabun New" panose="020B0500040200020003"/>
              </a:rPr>
              <a:t>แกน</a:t>
            </a:r>
            <a:r>
              <a:rPr lang="th-TH" dirty="0" err="1">
                <a:cs typeface="TH Sarabun New" panose="020B0500040200020003"/>
              </a:rPr>
              <a:t>อื่นๆ</a:t>
            </a:r>
            <a:r>
              <a:rPr lang="th-TH" dirty="0">
                <a:cs typeface="TH Sarabun New" panose="020B0500040200020003"/>
              </a:rPr>
              <a:t> อาจจะมีองศาแปลกไปได้</a:t>
            </a:r>
            <a:endParaRPr lang="en-US" dirty="0">
              <a:cs typeface="TH Sarabun New" panose="020B0500040200020003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8F0B79-BC0C-4408-8B77-679DE9F5C752}"/>
              </a:ext>
            </a:extLst>
          </p:cNvPr>
          <p:cNvCxnSpPr>
            <a:cxnSpLocks/>
          </p:cNvCxnSpPr>
          <p:nvPr/>
        </p:nvCxnSpPr>
        <p:spPr>
          <a:xfrm flipV="1">
            <a:off x="1403648" y="3918857"/>
            <a:ext cx="648072" cy="511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F009BB-FE44-47B4-AA61-40D66B321309}"/>
              </a:ext>
            </a:extLst>
          </p:cNvPr>
          <p:cNvCxnSpPr>
            <a:cxnSpLocks/>
          </p:cNvCxnSpPr>
          <p:nvPr/>
        </p:nvCxnSpPr>
        <p:spPr>
          <a:xfrm flipV="1">
            <a:off x="2051720" y="3003798"/>
            <a:ext cx="144016" cy="9150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4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th-TH" dirty="0"/>
              <a:t>คือ ชื่อเรียกทิศทางองศาที่กำหนดให้หุ่นยนต์</a:t>
            </a:r>
          </a:p>
          <a:p>
            <a:pPr lvl="1"/>
            <a:r>
              <a:rPr lang="en-US" dirty="0"/>
              <a:t>Above, Below</a:t>
            </a:r>
          </a:p>
          <a:p>
            <a:pPr lvl="1"/>
            <a:r>
              <a:rPr lang="en-US" dirty="0"/>
              <a:t>Lefty Righty</a:t>
            </a:r>
          </a:p>
          <a:p>
            <a:pPr lvl="1"/>
            <a:r>
              <a:rPr lang="en-US" dirty="0"/>
              <a:t>Flip, Non-Flip</a:t>
            </a:r>
          </a:p>
          <a:p>
            <a:pPr lvl="1"/>
            <a:r>
              <a:rPr lang="en-US" dirty="0"/>
              <a:t>Single, Double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8C64C1-28E0-4319-B377-D55AC3E44D30}"/>
              </a:ext>
            </a:extLst>
          </p:cNvPr>
          <p:cNvGrpSpPr/>
          <p:nvPr/>
        </p:nvGrpSpPr>
        <p:grpSpPr>
          <a:xfrm>
            <a:off x="4599877" y="2203068"/>
            <a:ext cx="2310418" cy="1451230"/>
            <a:chOff x="3866841" y="2784630"/>
            <a:chExt cx="2310418" cy="14512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125E4B-1FCD-4D6C-AF8C-BCDBCBDE0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3795886"/>
              <a:ext cx="1080120" cy="4399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174349-4C7D-4469-A39F-2B24B45DE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2784630"/>
              <a:ext cx="504056" cy="10112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C4C982-BD75-472B-82CF-6F5D888A9727}"/>
                </a:ext>
              </a:extLst>
            </p:cNvPr>
            <p:cNvSpPr/>
            <p:nvPr/>
          </p:nvSpPr>
          <p:spPr>
            <a:xfrm>
              <a:off x="5292080" y="3826883"/>
              <a:ext cx="8851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Below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8ADCFD-4B1D-43B0-A709-1C38BBFE3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3291830"/>
              <a:ext cx="432048" cy="94403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710C94-0B46-40D3-B6F3-E1D071278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020" y="2784630"/>
              <a:ext cx="1116124" cy="5072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87E3DE-3291-4565-935E-B557EB36FE9F}"/>
                </a:ext>
              </a:extLst>
            </p:cNvPr>
            <p:cNvSpPr/>
            <p:nvPr/>
          </p:nvSpPr>
          <p:spPr>
            <a:xfrm>
              <a:off x="3866841" y="2803997"/>
              <a:ext cx="9124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FB8D-4F92-43E2-B43E-B2771CD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 </a:t>
            </a:r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5F5A-325B-4648-8097-4DB87E5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th-TH" dirty="0"/>
              <a:t>คือ ชื่อเรียกทิศทางองศาที่กำหนดให้หุ่นยนต์</a:t>
            </a:r>
          </a:p>
          <a:p>
            <a:pPr lvl="1"/>
            <a:r>
              <a:rPr lang="en-US" dirty="0"/>
              <a:t>Above, Below</a:t>
            </a:r>
          </a:p>
          <a:p>
            <a:pPr lvl="1"/>
            <a:r>
              <a:rPr lang="en-US" dirty="0"/>
              <a:t>Lefty Righty</a:t>
            </a:r>
          </a:p>
          <a:p>
            <a:pPr lvl="1"/>
            <a:r>
              <a:rPr lang="en-US" dirty="0"/>
              <a:t>Flip, Non-Flip</a:t>
            </a:r>
          </a:p>
          <a:p>
            <a:pPr lvl="1"/>
            <a:r>
              <a:rPr lang="en-US" dirty="0"/>
              <a:t>Single, Double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Scara robot Lefty righty">
            <a:hlinkClick r:id="rId2"/>
            <a:extLst>
              <a:ext uri="{FF2B5EF4-FFF2-40B4-BE49-F238E27FC236}">
                <a16:creationId xmlns:a16="http://schemas.microsoft.com/office/drawing/2014/main" id="{9450FA7E-7CD7-4D7C-8F1D-030D41A0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10524" y="2009090"/>
            <a:ext cx="3265978" cy="28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A60207-9462-46FB-95D2-B2AB03D7F7F3}"/>
              </a:ext>
            </a:extLst>
          </p:cNvPr>
          <p:cNvSpPr/>
          <p:nvPr/>
        </p:nvSpPr>
        <p:spPr>
          <a:xfrm>
            <a:off x="6804248" y="3012540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Righty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B8501D-E4E2-4EEA-B7FD-B73259545C3D}"/>
              </a:ext>
            </a:extLst>
          </p:cNvPr>
          <p:cNvSpPr/>
          <p:nvPr/>
        </p:nvSpPr>
        <p:spPr>
          <a:xfrm>
            <a:off x="4115319" y="2943683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Lefty</a:t>
            </a:r>
          </a:p>
        </p:txBody>
      </p:sp>
    </p:spTree>
    <p:extLst>
      <p:ext uri="{BB962C8B-B14F-4D97-AF65-F5344CB8AC3E}">
        <p14:creationId xmlns:p14="http://schemas.microsoft.com/office/powerpoint/2010/main" val="136509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ตัวอย่างคำนวณ </a:t>
            </a:r>
            <a:r>
              <a:rPr lang="en-US" dirty="0"/>
              <a:t>Inverse Kinematics 2</a:t>
            </a:r>
            <a:r>
              <a:rPr lang="th-TH" dirty="0"/>
              <a:t>มิติ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6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DD6-1961-4894-B736-C613117C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482C09-E0A4-47F8-B09A-8C4AFDE49ED7}"/>
              </a:ext>
            </a:extLst>
          </p:cNvPr>
          <p:cNvGrpSpPr/>
          <p:nvPr/>
        </p:nvGrpSpPr>
        <p:grpSpPr>
          <a:xfrm>
            <a:off x="2267744" y="1275606"/>
            <a:ext cx="3622397" cy="3573760"/>
            <a:chOff x="2267744" y="1275606"/>
            <a:chExt cx="3622397" cy="3573760"/>
          </a:xfrm>
        </p:grpSpPr>
        <p:pic>
          <p:nvPicPr>
            <p:cNvPr id="32770" name="Picture 2" descr="Image result for 2d inverse kinematics">
              <a:extLst>
                <a:ext uri="{FF2B5EF4-FFF2-40B4-BE49-F238E27FC236}">
                  <a16:creationId xmlns:a16="http://schemas.microsoft.com/office/drawing/2014/main" id="{31535764-7B31-4341-A94F-8A06ECFE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363E65B-F09E-417F-BA86-0D8D6D8940C5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363E65B-F09E-417F-BA86-0D8D6D894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437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A95-7CA0-45EB-BBA0-FA6474D0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08C0B-EAF7-4DF0-B160-CA29A051F2EC}"/>
              </a:ext>
            </a:extLst>
          </p:cNvPr>
          <p:cNvGrpSpPr/>
          <p:nvPr/>
        </p:nvGrpSpPr>
        <p:grpSpPr>
          <a:xfrm>
            <a:off x="755576" y="1275606"/>
            <a:ext cx="3622397" cy="3573760"/>
            <a:chOff x="2267744" y="1275606"/>
            <a:chExt cx="3622397" cy="3573760"/>
          </a:xfrm>
        </p:grpSpPr>
        <p:pic>
          <p:nvPicPr>
            <p:cNvPr id="5" name="Picture 2" descr="Image result for 2d inverse kinematics">
              <a:extLst>
                <a:ext uri="{FF2B5EF4-FFF2-40B4-BE49-F238E27FC236}">
                  <a16:creationId xmlns:a16="http://schemas.microsoft.com/office/drawing/2014/main" id="{AE691B28-1E56-4D37-A246-ADB9FB0D9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2FEAB-4464-4D74-9A4D-82B7D10637F3}"/>
                  </a:ext>
                </a:extLst>
              </p:cNvPr>
              <p:cNvSpPr txBox="1"/>
              <p:nvPr/>
            </p:nvSpPr>
            <p:spPr>
              <a:xfrm>
                <a:off x="4572000" y="1230600"/>
                <a:ext cx="38884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>
                    <a:cs typeface="TH Sarabun New" panose="020B0500040200020003"/>
                  </a:rPr>
                  <a:t>หาตำแหน่ง</a:t>
                </a:r>
                <a:r>
                  <a:rPr lang="en-US" dirty="0">
                    <a:cs typeface="TH Sarabun New" panose="020B0500040200020003"/>
                  </a:rPr>
                  <a:t> b </a:t>
                </a:r>
                <a:r>
                  <a:rPr lang="th-TH" dirty="0">
                    <a:cs typeface="TH Sarabun New" panose="020B0500040200020003"/>
                  </a:rPr>
                  <a:t>จากตำแหน่งจุดปลาย และ</a:t>
                </a:r>
                <a:r>
                  <a:rPr lang="en-US" dirty="0">
                    <a:cs typeface="TH Sarabun New" panose="020B050004020002000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cs typeface="TH Sarabun New" panose="020B0500040200020003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2FEAB-4464-4D74-9A4D-82B7D106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30600"/>
                <a:ext cx="3888432" cy="954107"/>
              </a:xfrm>
              <a:prstGeom prst="rect">
                <a:avLst/>
              </a:prstGeom>
              <a:blipFill>
                <a:blip r:embed="rId4"/>
                <a:stretch>
                  <a:fillRect l="-3135" t="-10897" r="-2665" b="-18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/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E34C15-D1CA-423B-A648-AE799709F756}"/>
                  </a:ext>
                </a:extLst>
              </p:cNvPr>
              <p:cNvSpPr/>
              <p:nvPr/>
            </p:nvSpPr>
            <p:spPr>
              <a:xfrm>
                <a:off x="4860032" y="2087767"/>
                <a:ext cx="2856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E34C15-D1CA-423B-A648-AE799709F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087767"/>
                <a:ext cx="28566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20F8E9-4401-4021-AC0E-3FEE41321111}"/>
                  </a:ext>
                </a:extLst>
              </p:cNvPr>
              <p:cNvSpPr/>
              <p:nvPr/>
            </p:nvSpPr>
            <p:spPr>
              <a:xfrm>
                <a:off x="4860031" y="2615496"/>
                <a:ext cx="2822376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20F8E9-4401-4021-AC0E-3FEE41321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2615496"/>
                <a:ext cx="2822376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07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A95-7CA0-45EB-BBA0-FA6474D0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08C0B-EAF7-4DF0-B160-CA29A051F2EC}"/>
              </a:ext>
            </a:extLst>
          </p:cNvPr>
          <p:cNvGrpSpPr/>
          <p:nvPr/>
        </p:nvGrpSpPr>
        <p:grpSpPr>
          <a:xfrm>
            <a:off x="755576" y="1275606"/>
            <a:ext cx="3622397" cy="3573760"/>
            <a:chOff x="2267744" y="1275606"/>
            <a:chExt cx="3622397" cy="3573760"/>
          </a:xfrm>
        </p:grpSpPr>
        <p:pic>
          <p:nvPicPr>
            <p:cNvPr id="5" name="Picture 2" descr="Image result for 2d inverse kinematics">
              <a:extLst>
                <a:ext uri="{FF2B5EF4-FFF2-40B4-BE49-F238E27FC236}">
                  <a16:creationId xmlns:a16="http://schemas.microsoft.com/office/drawing/2014/main" id="{AE691B28-1E56-4D37-A246-ADB9FB0D9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2FEAB-4464-4D74-9A4D-82B7D10637F3}"/>
                  </a:ext>
                </a:extLst>
              </p:cNvPr>
              <p:cNvSpPr txBox="1"/>
              <p:nvPr/>
            </p:nvSpPr>
            <p:spPr>
              <a:xfrm>
                <a:off x="4572000" y="1230600"/>
                <a:ext cx="38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>
                    <a:cs typeface="TH Sarabun New" panose="020B0500040200020003"/>
                  </a:rPr>
                  <a:t>หาระยะ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>
                    <a:cs typeface="TH Sarabun New" panose="020B0500040200020003"/>
                  </a:rPr>
                  <a:t> </a:t>
                </a:r>
                <a:r>
                  <a:rPr lang="th-TH" dirty="0">
                    <a:cs typeface="TH Sarabun New" panose="020B0500040200020003"/>
                  </a:rPr>
                  <a:t>และองศา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cs typeface="TH Sarabun New" panose="020B0500040200020003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2FEAB-4464-4D74-9A4D-82B7D106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30600"/>
                <a:ext cx="3888432" cy="523220"/>
              </a:xfrm>
              <a:prstGeom prst="rect">
                <a:avLst/>
              </a:prstGeom>
              <a:blipFill>
                <a:blip r:embed="rId4"/>
                <a:stretch>
                  <a:fillRect l="-3135"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/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326A1-B070-4BB8-8B36-BE7584D08AB4}"/>
              </a:ext>
            </a:extLst>
          </p:cNvPr>
          <p:cNvCxnSpPr>
            <a:cxnSpLocks/>
          </p:cNvCxnSpPr>
          <p:nvPr/>
        </p:nvCxnSpPr>
        <p:spPr>
          <a:xfrm flipV="1">
            <a:off x="1301891" y="2610987"/>
            <a:ext cx="888682" cy="1734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86C242-0403-4B86-BF54-97C330F7A39A}"/>
                  </a:ext>
                </a:extLst>
              </p:cNvPr>
              <p:cNvSpPr/>
              <p:nvPr/>
            </p:nvSpPr>
            <p:spPr>
              <a:xfrm>
                <a:off x="4246159" y="1900658"/>
                <a:ext cx="4154314" cy="1669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86C242-0403-4B86-BF54-97C330F7A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59" y="1900658"/>
                <a:ext cx="4154314" cy="1669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/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6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A95-7CA0-45EB-BBA0-FA6474D0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08C0B-EAF7-4DF0-B160-CA29A051F2EC}"/>
              </a:ext>
            </a:extLst>
          </p:cNvPr>
          <p:cNvGrpSpPr/>
          <p:nvPr/>
        </p:nvGrpSpPr>
        <p:grpSpPr>
          <a:xfrm>
            <a:off x="755576" y="1275606"/>
            <a:ext cx="3622397" cy="3573760"/>
            <a:chOff x="2267744" y="1275606"/>
            <a:chExt cx="3622397" cy="3573760"/>
          </a:xfrm>
        </p:grpSpPr>
        <p:pic>
          <p:nvPicPr>
            <p:cNvPr id="5" name="Picture 2" descr="Image result for 2d inverse kinematics">
              <a:extLst>
                <a:ext uri="{FF2B5EF4-FFF2-40B4-BE49-F238E27FC236}">
                  <a16:creationId xmlns:a16="http://schemas.microsoft.com/office/drawing/2014/main" id="{AE691B28-1E56-4D37-A246-ADB9FB0D9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F2FEAB-4464-4D74-9A4D-82B7D10637F3}"/>
              </a:ext>
            </a:extLst>
          </p:cNvPr>
          <p:cNvSpPr txBox="1"/>
          <p:nvPr/>
        </p:nvSpPr>
        <p:spPr>
          <a:xfrm>
            <a:off x="4572000" y="123060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TH Sarabun New" panose="020B0500040200020003"/>
              </a:rPr>
              <a:t>ใช้กฎ </a:t>
            </a:r>
            <a:r>
              <a:rPr lang="en-US" dirty="0">
                <a:cs typeface="TH Sarabun New" panose="020B0500040200020003"/>
              </a:rPr>
              <a:t>cosine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/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326A1-B070-4BB8-8B36-BE7584D08AB4}"/>
              </a:ext>
            </a:extLst>
          </p:cNvPr>
          <p:cNvCxnSpPr>
            <a:cxnSpLocks/>
          </p:cNvCxnSpPr>
          <p:nvPr/>
        </p:nvCxnSpPr>
        <p:spPr>
          <a:xfrm flipV="1">
            <a:off x="1301891" y="2610987"/>
            <a:ext cx="888682" cy="1734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/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F7EF0F-9C02-4E33-A003-D8AEDBF5EEA5}"/>
                  </a:ext>
                </a:extLst>
              </p:cNvPr>
              <p:cNvSpPr txBox="1"/>
              <p:nvPr/>
            </p:nvSpPr>
            <p:spPr>
              <a:xfrm>
                <a:off x="4448445" y="2318454"/>
                <a:ext cx="3652988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F7EF0F-9C02-4E33-A003-D8AEDBF5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45" y="2318454"/>
                <a:ext cx="3652988" cy="374333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58D757-D8AA-4993-ABF3-747EE9B0ACC8}"/>
                  </a:ext>
                </a:extLst>
              </p:cNvPr>
              <p:cNvSpPr/>
              <p:nvPr/>
            </p:nvSpPr>
            <p:spPr>
              <a:xfrm>
                <a:off x="4867598" y="2869770"/>
                <a:ext cx="28146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258D757-D8AA-4993-ABF3-747EE9B0A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98" y="2869770"/>
                <a:ext cx="281468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9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3A95-7CA0-45EB-BBA0-FA6474D0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วิธีทำ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08C0B-EAF7-4DF0-B160-CA29A051F2EC}"/>
              </a:ext>
            </a:extLst>
          </p:cNvPr>
          <p:cNvGrpSpPr/>
          <p:nvPr/>
        </p:nvGrpSpPr>
        <p:grpSpPr>
          <a:xfrm>
            <a:off x="755576" y="1275606"/>
            <a:ext cx="3622397" cy="3573760"/>
            <a:chOff x="2267744" y="1275606"/>
            <a:chExt cx="3622397" cy="3573760"/>
          </a:xfrm>
        </p:grpSpPr>
        <p:pic>
          <p:nvPicPr>
            <p:cNvPr id="5" name="Picture 2" descr="Image result for 2d inverse kinematics">
              <a:extLst>
                <a:ext uri="{FF2B5EF4-FFF2-40B4-BE49-F238E27FC236}">
                  <a16:creationId xmlns:a16="http://schemas.microsoft.com/office/drawing/2014/main" id="{AE691B28-1E56-4D37-A246-ADB9FB0D9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75606"/>
              <a:ext cx="3573760" cy="357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/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1ABBDD-2A60-4E7A-BAF8-049D33363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048" y="1707654"/>
                  <a:ext cx="14160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/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EE84E6-2E62-4A46-9007-52CB4C8B9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63" y="2061773"/>
                <a:ext cx="4812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326A1-B070-4BB8-8B36-BE7584D08AB4}"/>
              </a:ext>
            </a:extLst>
          </p:cNvPr>
          <p:cNvCxnSpPr>
            <a:cxnSpLocks/>
          </p:cNvCxnSpPr>
          <p:nvPr/>
        </p:nvCxnSpPr>
        <p:spPr>
          <a:xfrm flipV="1">
            <a:off x="1301891" y="2610987"/>
            <a:ext cx="888682" cy="1734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/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62ACAD-A44C-4A83-8AF7-14F84C658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32" y="3193959"/>
                <a:ext cx="5084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D40393-F766-446A-A918-3E7A35565383}"/>
                  </a:ext>
                </a:extLst>
              </p:cNvPr>
              <p:cNvSpPr/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D40393-F766-446A-A918-3E7A35565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75606"/>
                <a:ext cx="28803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97BFF8-4619-4A56-A9AE-EDE862A6F278}"/>
                  </a:ext>
                </a:extLst>
              </p:cNvPr>
              <p:cNvSpPr/>
              <p:nvPr/>
            </p:nvSpPr>
            <p:spPr>
              <a:xfrm>
                <a:off x="5009227" y="1800657"/>
                <a:ext cx="2293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97BFF8-4619-4A56-A9AE-EDE862A6F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7" y="1800657"/>
                <a:ext cx="22938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FCA96F-EF4B-44B6-9A48-926B9EB1703F}"/>
                  </a:ext>
                </a:extLst>
              </p:cNvPr>
              <p:cNvSpPr/>
              <p:nvPr/>
            </p:nvSpPr>
            <p:spPr>
              <a:xfrm>
                <a:off x="5009227" y="2404522"/>
                <a:ext cx="2239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FCA96F-EF4B-44B6-9A48-926B9EB17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7" y="2404522"/>
                <a:ext cx="22390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5C616A-6992-48FA-ADDC-5688907FF9ED}"/>
                  </a:ext>
                </a:extLst>
              </p:cNvPr>
              <p:cNvSpPr/>
              <p:nvPr/>
            </p:nvSpPr>
            <p:spPr>
              <a:xfrm>
                <a:off x="5009226" y="2927742"/>
                <a:ext cx="225407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5C616A-6992-48FA-ADDC-5688907FF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26" y="2927742"/>
                <a:ext cx="2254079" cy="557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CB85A7-8493-43FB-8A94-4C1D07E9EADC}"/>
                  </a:ext>
                </a:extLst>
              </p:cNvPr>
              <p:cNvSpPr/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CB85A7-8493-43FB-8A94-4C1D07E9E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619348"/>
                <a:ext cx="4572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95A5D-B625-46EB-924E-77FD816C92FB}"/>
                  </a:ext>
                </a:extLst>
              </p:cNvPr>
              <p:cNvSpPr/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95A5D-B625-46EB-924E-77FD816C9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91" y="4189985"/>
                <a:ext cx="317298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9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D65C-B5E1-4F5F-B0B2-793950AC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</a:t>
            </a:r>
            <a:r>
              <a:rPr lang="th-TH" dirty="0"/>
              <a:t> </a:t>
            </a:r>
            <a:r>
              <a:rPr lang="en-US" dirty="0"/>
              <a:t>&amp; Inverse kinematics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1251-DC46-4747-81B0-3E9A25E5D38B}"/>
              </a:ext>
            </a:extLst>
          </p:cNvPr>
          <p:cNvSpPr txBox="1"/>
          <p:nvPr/>
        </p:nvSpPr>
        <p:spPr>
          <a:xfrm>
            <a:off x="1331640" y="2591271"/>
            <a:ext cx="223224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C4200-A1D6-4C76-8175-C16CC3ADBAEF}"/>
              </a:ext>
            </a:extLst>
          </p:cNvPr>
          <p:cNvSpPr txBox="1"/>
          <p:nvPr/>
        </p:nvSpPr>
        <p:spPr>
          <a:xfrm>
            <a:off x="5292080" y="2591271"/>
            <a:ext cx="223224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 Effector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46773C4-9E76-4EB5-BFD4-34995F31EEA9}"/>
              </a:ext>
            </a:extLst>
          </p:cNvPr>
          <p:cNvSpPr/>
          <p:nvPr/>
        </p:nvSpPr>
        <p:spPr>
          <a:xfrm>
            <a:off x="2843808" y="1563638"/>
            <a:ext cx="3600400" cy="7920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EC63F27-6222-458E-8C4B-C6C8CC63EC29}"/>
              </a:ext>
            </a:extLst>
          </p:cNvPr>
          <p:cNvSpPr/>
          <p:nvPr/>
        </p:nvSpPr>
        <p:spPr>
          <a:xfrm flipH="1">
            <a:off x="2843808" y="3291830"/>
            <a:ext cx="360040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457241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ปัญหาเมื่อคำนวณ </a:t>
            </a:r>
            <a:r>
              <a:rPr lang="en-US" dirty="0"/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515964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0D27-0790-4B59-BB8B-6098CFA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ปัญหาสำคัญ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B91E-3C71-426A-8C84-210A4B70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ไม่มีวิธีการแก้สมการที่ตายตัว วิธีการแก้ปัญหาหลายวิธี</a:t>
            </a:r>
          </a:p>
          <a:p>
            <a:pPr lvl="1"/>
            <a:r>
              <a:rPr lang="th-TH" dirty="0"/>
              <a:t>บางครั้งใช้สูตรตรีโกณมิติ</a:t>
            </a:r>
          </a:p>
          <a:p>
            <a:pPr lvl="1"/>
            <a:r>
              <a:rPr lang="th-TH" dirty="0"/>
              <a:t>บางครั้งใช้เทคนิคที่คิดขึ้นเอง</a:t>
            </a:r>
          </a:p>
          <a:p>
            <a:r>
              <a:rPr lang="th-TH" dirty="0"/>
              <a:t>ยิ่งจำนวน </a:t>
            </a:r>
            <a:r>
              <a:rPr lang="en-US" dirty="0"/>
              <a:t>DOF </a:t>
            </a:r>
            <a:r>
              <a:rPr lang="th-TH" dirty="0"/>
              <a:t>มากขึ้น ความซับซ้อนในการแก้ปัญหาก็จะสูงขึ้น</a:t>
            </a:r>
          </a:p>
          <a:p>
            <a:pPr lvl="1"/>
            <a:r>
              <a:rPr lang="th-TH" dirty="0"/>
              <a:t>ความซับซ้อนของมุมที่เกิดขึ้นในระบบ จะมีมากขึ้น</a:t>
            </a:r>
          </a:p>
          <a:p>
            <a:pPr lvl="1"/>
            <a:r>
              <a:rPr lang="th-TH" dirty="0"/>
              <a:t>มีคำตอบที่หลากหลาย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65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A045-9940-4269-90D1-8D0E078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การแก้ปัญหาโดยทั่วไป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3DCA-5482-4E4E-97BF-BBB1DE28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หลังจากหาวิธีคำนวณได้แล้ว จึงกำหนดวิธีการคิดนั้น แล้วเขียนเป็นโปรแกรมเก็บไว้</a:t>
            </a:r>
          </a:p>
          <a:p>
            <a:r>
              <a:rPr lang="th-TH" dirty="0"/>
              <a:t>กำหนด </a:t>
            </a:r>
            <a:r>
              <a:rPr lang="en-US" dirty="0"/>
              <a:t>configuration </a:t>
            </a:r>
            <a:r>
              <a:rPr lang="th-TH" dirty="0"/>
              <a:t>ให้หุ่นยนต์เสมอ</a:t>
            </a:r>
          </a:p>
          <a:p>
            <a:pPr lvl="1"/>
            <a:r>
              <a:rPr lang="th-TH" dirty="0"/>
              <a:t>ถ้าไม่กำหนด </a:t>
            </a:r>
            <a:r>
              <a:rPr lang="en-US" dirty="0"/>
              <a:t>configuration </a:t>
            </a:r>
            <a:r>
              <a:rPr lang="th-TH" dirty="0"/>
              <a:t>จะต้องคิดการเคลื่อนไหวในขั้นตอนถัดไปตามความสำคัญ</a:t>
            </a:r>
          </a:p>
          <a:p>
            <a:pPr lvl="2"/>
            <a:r>
              <a:rPr lang="th-TH" dirty="0"/>
              <a:t>วิ่งไปได้ ไม่มี </a:t>
            </a:r>
            <a:r>
              <a:rPr lang="en-US" dirty="0"/>
              <a:t>Joint out of limit</a:t>
            </a:r>
          </a:p>
          <a:p>
            <a:pPr lvl="2"/>
            <a:r>
              <a:rPr lang="th-TH" dirty="0"/>
              <a:t>ถ้ามีหลายคำตอบ ให้ใช้ผลลัพธ์ที่ทำให้ </a:t>
            </a:r>
            <a:r>
              <a:rPr lang="en-US" dirty="0"/>
              <a:t>configuration </a:t>
            </a:r>
            <a:r>
              <a:rPr lang="th-TH" dirty="0"/>
              <a:t>ไม่เปลี่ยนไปให้มากที่สุด</a:t>
            </a:r>
          </a:p>
          <a:p>
            <a:pPr lvl="2"/>
            <a:r>
              <a:rPr lang="th-TH" dirty="0"/>
              <a:t>ถ้ามี </a:t>
            </a:r>
            <a:r>
              <a:rPr lang="en-US" dirty="0"/>
              <a:t>configuration </a:t>
            </a:r>
            <a:r>
              <a:rPr lang="th-TH" dirty="0"/>
              <a:t>เปลี่ยนไป ให้คิดถึงความแตกต่างของแต่ละ </a:t>
            </a:r>
            <a:r>
              <a:rPr lang="en-US" dirty="0"/>
              <a:t>joint </a:t>
            </a:r>
            <a:r>
              <a:rPr lang="th-TH" dirty="0"/>
              <a:t>ให้น้อยที่สุด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858-524A-4B77-951B-AB189C8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pic>
        <p:nvPicPr>
          <p:cNvPr id="18434" name="Picture 2" descr="Image result for abb robot">
            <a:extLst>
              <a:ext uri="{FF2B5EF4-FFF2-40B4-BE49-F238E27FC236}">
                <a16:creationId xmlns:a16="http://schemas.microsoft.com/office/drawing/2014/main" id="{2BB8BA9D-3641-4910-9AE5-77DCBFC8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 b="12586"/>
          <a:stretch/>
        </p:blipFill>
        <p:spPr bwMode="auto">
          <a:xfrm>
            <a:off x="467544" y="141962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Engineer thinking cartoon">
            <a:extLst>
              <a:ext uri="{FF2B5EF4-FFF2-40B4-BE49-F238E27FC236}">
                <a16:creationId xmlns:a16="http://schemas.microsoft.com/office/drawing/2014/main" id="{995F2AC7-E80F-4A37-8EF8-C81FA9B2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61" y="2355726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mage result for toys cartoon">
            <a:extLst>
              <a:ext uri="{FF2B5EF4-FFF2-40B4-BE49-F238E27FC236}">
                <a16:creationId xmlns:a16="http://schemas.microsoft.com/office/drawing/2014/main" id="{835D9049-75B3-4894-AB0E-894298775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r="30369" b="1"/>
          <a:stretch/>
        </p:blipFill>
        <p:spPr bwMode="auto">
          <a:xfrm>
            <a:off x="2843808" y="2873946"/>
            <a:ext cx="2016224" cy="19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C348EBA-D453-47D2-B8AC-86510C4A8A68}"/>
              </a:ext>
            </a:extLst>
          </p:cNvPr>
          <p:cNvSpPr/>
          <p:nvPr/>
        </p:nvSpPr>
        <p:spPr>
          <a:xfrm>
            <a:off x="5796136" y="483519"/>
            <a:ext cx="2952328" cy="1658106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 Position,</a:t>
            </a:r>
          </a:p>
          <a:p>
            <a:pPr algn="ctr"/>
            <a:r>
              <a:rPr lang="en-US" dirty="0"/>
              <a:t>How robot pick?</a:t>
            </a:r>
          </a:p>
        </p:txBody>
      </p:sp>
    </p:spTree>
    <p:extLst>
      <p:ext uri="{BB962C8B-B14F-4D97-AF65-F5344CB8AC3E}">
        <p14:creationId xmlns:p14="http://schemas.microsoft.com/office/powerpoint/2010/main" val="25589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858-524A-4B77-951B-AB189C8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pic>
        <p:nvPicPr>
          <p:cNvPr id="18434" name="Picture 2" descr="Image result for abb robot">
            <a:extLst>
              <a:ext uri="{FF2B5EF4-FFF2-40B4-BE49-F238E27FC236}">
                <a16:creationId xmlns:a16="http://schemas.microsoft.com/office/drawing/2014/main" id="{2BB8BA9D-3641-4910-9AE5-77DCBFC8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 b="12586"/>
          <a:stretch/>
        </p:blipFill>
        <p:spPr bwMode="auto">
          <a:xfrm>
            <a:off x="467544" y="141962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mage result for toys cartoon">
            <a:extLst>
              <a:ext uri="{FF2B5EF4-FFF2-40B4-BE49-F238E27FC236}">
                <a16:creationId xmlns:a16="http://schemas.microsoft.com/office/drawing/2014/main" id="{835D9049-75B3-4894-AB0E-894298775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r="30369" b="1"/>
          <a:stretch/>
        </p:blipFill>
        <p:spPr bwMode="auto">
          <a:xfrm>
            <a:off x="2843808" y="2873946"/>
            <a:ext cx="2016224" cy="19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80B30473-D8F8-4757-8D05-83BD67F235D3}"/>
                  </a:ext>
                </a:extLst>
              </p:cNvPr>
              <p:cNvSpPr/>
              <p:nvPr/>
            </p:nvSpPr>
            <p:spPr>
              <a:xfrm>
                <a:off x="4788024" y="2654140"/>
                <a:ext cx="2592288" cy="1152128"/>
              </a:xfrm>
              <a:prstGeom prst="wedgeEllipseCallout">
                <a:avLst>
                  <a:gd name="adj1" fmla="val -49052"/>
                  <a:gd name="adj2" fmla="val 6112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ฉันอยู่ตรงนี้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80B30473-D8F8-4757-8D05-83BD67F23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654140"/>
                <a:ext cx="2592288" cy="1152128"/>
              </a:xfrm>
              <a:prstGeom prst="wedgeEllipseCallout">
                <a:avLst>
                  <a:gd name="adj1" fmla="val -49052"/>
                  <a:gd name="adj2" fmla="val 6112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5470F5BE-7230-48BA-8255-35BE0781B577}"/>
                  </a:ext>
                </a:extLst>
              </p:cNvPr>
              <p:cNvSpPr/>
              <p:nvPr/>
            </p:nvSpPr>
            <p:spPr>
              <a:xfrm>
                <a:off x="3563888" y="1071663"/>
                <a:ext cx="3672408" cy="1152128"/>
              </a:xfrm>
              <a:prstGeom prst="wedgeEllipseCallout">
                <a:avLst>
                  <a:gd name="adj1" fmla="val -49052"/>
                  <a:gd name="adj2" fmla="val 6112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/>
                  <a:t>ไม่รู้ ว่าจะขยับยังไง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5470F5BE-7230-48BA-8255-35BE0781B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071663"/>
                <a:ext cx="3672408" cy="1152128"/>
              </a:xfrm>
              <a:prstGeom prst="wedgeEllipseCallout">
                <a:avLst>
                  <a:gd name="adj1" fmla="val -49052"/>
                  <a:gd name="adj2" fmla="val 6112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8F3ACA5-08D2-4A26-8C0B-32EAFCA1F5AF}"/>
              </a:ext>
            </a:extLst>
          </p:cNvPr>
          <p:cNvSpPr/>
          <p:nvPr/>
        </p:nvSpPr>
        <p:spPr>
          <a:xfrm>
            <a:off x="0" y="1071663"/>
            <a:ext cx="1800200" cy="1018494"/>
          </a:xfrm>
          <a:prstGeom prst="cloudCallout">
            <a:avLst>
              <a:gd name="adj1" fmla="val 36587"/>
              <a:gd name="adj2" fmla="val 53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มั่วละกัน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5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858-524A-4B77-951B-AB189C8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pic>
        <p:nvPicPr>
          <p:cNvPr id="18434" name="Picture 2" descr="Image result for abb robot">
            <a:extLst>
              <a:ext uri="{FF2B5EF4-FFF2-40B4-BE49-F238E27FC236}">
                <a16:creationId xmlns:a16="http://schemas.microsoft.com/office/drawing/2014/main" id="{2BB8BA9D-3641-4910-9AE5-77DCBFC8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0" b="12586"/>
          <a:stretch/>
        </p:blipFill>
        <p:spPr bwMode="auto">
          <a:xfrm>
            <a:off x="467544" y="2571750"/>
            <a:ext cx="32403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mage result for toys cartoon">
            <a:extLst>
              <a:ext uri="{FF2B5EF4-FFF2-40B4-BE49-F238E27FC236}">
                <a16:creationId xmlns:a16="http://schemas.microsoft.com/office/drawing/2014/main" id="{835D9049-75B3-4894-AB0E-894298775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r="30369" b="1"/>
          <a:stretch/>
        </p:blipFill>
        <p:spPr bwMode="auto">
          <a:xfrm>
            <a:off x="2843808" y="2873946"/>
            <a:ext cx="2016224" cy="19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0B30473-D8F8-4757-8D05-83BD67F235D3}"/>
              </a:ext>
            </a:extLst>
          </p:cNvPr>
          <p:cNvSpPr/>
          <p:nvPr/>
        </p:nvSpPr>
        <p:spPr>
          <a:xfrm>
            <a:off x="4788024" y="3276880"/>
            <a:ext cx="1656184" cy="802470"/>
          </a:xfrm>
          <a:prstGeom prst="wedgeEllipseCallout">
            <a:avLst>
              <a:gd name="adj1" fmla="val -49052"/>
              <a:gd name="adj2" fmla="val 611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X_X”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470F5BE-7230-48BA-8255-35BE0781B577}"/>
              </a:ext>
            </a:extLst>
          </p:cNvPr>
          <p:cNvSpPr/>
          <p:nvPr/>
        </p:nvSpPr>
        <p:spPr>
          <a:xfrm>
            <a:off x="3563888" y="1071663"/>
            <a:ext cx="3672408" cy="1152128"/>
          </a:xfrm>
          <a:prstGeom prst="wedgeEllipseCallout">
            <a:avLst>
              <a:gd name="adj1" fmla="val -49052"/>
              <a:gd name="adj2" fmla="val 611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โอ้ย</a:t>
            </a:r>
            <a:r>
              <a:rPr lang="en-US" dirty="0"/>
              <a:t>! </a:t>
            </a:r>
            <a:r>
              <a:rPr lang="th-TH" dirty="0"/>
              <a:t>ชนแล้ว</a:t>
            </a:r>
          </a:p>
        </p:txBody>
      </p:sp>
      <p:pic>
        <p:nvPicPr>
          <p:cNvPr id="10" name="Picture 2" descr="Image result for abb robot">
            <a:extLst>
              <a:ext uri="{FF2B5EF4-FFF2-40B4-BE49-F238E27FC236}">
                <a16:creationId xmlns:a16="http://schemas.microsoft.com/office/drawing/2014/main" id="{2DA74254-590C-41A8-AE0F-F699DD61C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0" r="9368" b="54275"/>
          <a:stretch/>
        </p:blipFill>
        <p:spPr bwMode="auto">
          <a:xfrm rot="1612856">
            <a:off x="659479" y="1690141"/>
            <a:ext cx="2936806" cy="12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858-524A-4B77-951B-AB189C8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pic>
        <p:nvPicPr>
          <p:cNvPr id="18434" name="Picture 2" descr="Image result for abb robot">
            <a:extLst>
              <a:ext uri="{FF2B5EF4-FFF2-40B4-BE49-F238E27FC236}">
                <a16:creationId xmlns:a16="http://schemas.microsoft.com/office/drawing/2014/main" id="{2BB8BA9D-3641-4910-9AE5-77DCBFC8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 b="12586"/>
          <a:stretch/>
        </p:blipFill>
        <p:spPr bwMode="auto">
          <a:xfrm>
            <a:off x="467544" y="1419622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Image result for toys cartoon">
            <a:extLst>
              <a:ext uri="{FF2B5EF4-FFF2-40B4-BE49-F238E27FC236}">
                <a16:creationId xmlns:a16="http://schemas.microsoft.com/office/drawing/2014/main" id="{835D9049-75B3-4894-AB0E-894298775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3" r="30369" b="1"/>
          <a:stretch/>
        </p:blipFill>
        <p:spPr bwMode="auto">
          <a:xfrm>
            <a:off x="2843808" y="2873946"/>
            <a:ext cx="2016224" cy="19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Image result for Engineer thinking cartoon">
            <a:extLst>
              <a:ext uri="{FF2B5EF4-FFF2-40B4-BE49-F238E27FC236}">
                <a16:creationId xmlns:a16="http://schemas.microsoft.com/office/drawing/2014/main" id="{C5794B5C-5D70-4CFB-8070-31AE22498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6" t="9977" b="15921"/>
          <a:stretch/>
        </p:blipFill>
        <p:spPr bwMode="auto">
          <a:xfrm>
            <a:off x="5004048" y="2009265"/>
            <a:ext cx="180020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BF51B9-F8A7-4E6C-94F0-316AC76BD3C8}"/>
              </a:ext>
            </a:extLst>
          </p:cNvPr>
          <p:cNvSpPr/>
          <p:nvPr/>
        </p:nvSpPr>
        <p:spPr>
          <a:xfrm>
            <a:off x="3419872" y="1035851"/>
            <a:ext cx="2304256" cy="1152128"/>
          </a:xfrm>
          <a:prstGeom prst="wedgeEllipseCallout">
            <a:avLst>
              <a:gd name="adj1" fmla="val -49052"/>
              <a:gd name="adj2" fmla="val 611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เข้าใจแล้ว</a:t>
            </a:r>
            <a:r>
              <a:rPr lang="en-US" dirty="0"/>
              <a:t>!!</a:t>
            </a:r>
            <a:endParaRPr lang="th-TH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E64CABB-03AA-4632-8373-FE171F772AF5}"/>
              </a:ext>
            </a:extLst>
          </p:cNvPr>
          <p:cNvSpPr/>
          <p:nvPr/>
        </p:nvSpPr>
        <p:spPr>
          <a:xfrm>
            <a:off x="6444208" y="1090400"/>
            <a:ext cx="2592288" cy="1152128"/>
          </a:xfrm>
          <a:prstGeom prst="wedgeEllipseCallout">
            <a:avLst>
              <a:gd name="adj1" fmla="val -49052"/>
              <a:gd name="adj2" fmla="val 611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J1 = 100</a:t>
            </a:r>
          </a:p>
          <a:p>
            <a:pPr algn="ctr"/>
            <a:r>
              <a:rPr lang="en-US" dirty="0"/>
              <a:t>J2 = 120</a:t>
            </a:r>
          </a:p>
          <a:p>
            <a:pPr algn="ctr"/>
            <a:r>
              <a:rPr lang="en-US" dirty="0"/>
              <a:t>J3 = -30</a:t>
            </a:r>
          </a:p>
        </p:txBody>
      </p:sp>
    </p:spTree>
    <p:extLst>
      <p:ext uri="{BB962C8B-B14F-4D97-AF65-F5344CB8AC3E}">
        <p14:creationId xmlns:p14="http://schemas.microsoft.com/office/powerpoint/2010/main" val="26543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F157-B6B2-4528-B0FB-65DD59D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3DBF-EADA-4E6B-89EC-DF0586C8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การหาองศาของแต่ละ </a:t>
            </a:r>
            <a:r>
              <a:rPr lang="en-US" dirty="0"/>
              <a:t>Joint </a:t>
            </a:r>
            <a:r>
              <a:rPr lang="th-TH" dirty="0"/>
              <a:t>ของหุ่นยนต์โดยอ้างอิงตำแหน่งที่ต้องการจะไป</a:t>
            </a:r>
          </a:p>
          <a:p>
            <a:r>
              <a:rPr lang="th-TH" dirty="0"/>
              <a:t>เนื่องจากตัวหุ่นยนต์รู้จักเพียง </a:t>
            </a:r>
            <a:r>
              <a:rPr lang="en-US" dirty="0"/>
              <a:t>Joint </a:t>
            </a:r>
            <a:r>
              <a:rPr lang="th-TH" dirty="0"/>
              <a:t>แต่ต้องการให้เคลื่อนที่แบบ </a:t>
            </a:r>
            <a:r>
              <a:rPr lang="en-US" dirty="0"/>
              <a:t>Coordinate XYZ</a:t>
            </a:r>
          </a:p>
        </p:txBody>
      </p:sp>
    </p:spTree>
    <p:extLst>
      <p:ext uri="{BB962C8B-B14F-4D97-AF65-F5344CB8AC3E}">
        <p14:creationId xmlns:p14="http://schemas.microsoft.com/office/powerpoint/2010/main" val="60117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143000" y="2876550"/>
            <a:ext cx="6858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อลิสา คูณ</a:t>
            </a:r>
            <a:r>
              <a:rPr lang="th-TH" altLang="th-TH" sz="3000" dirty="0" err="1">
                <a:latin typeface="TH SarabunPSK" pitchFamily="34" charset="-34"/>
                <a:cs typeface="TH SarabunPSK" pitchFamily="34" charset="-34"/>
              </a:rPr>
              <a:t>าภิ</a:t>
            </a:r>
            <a:r>
              <a:rPr lang="th-TH" altLang="th-TH" sz="3000" dirty="0">
                <a:latin typeface="TH SarabunPSK" pitchFamily="34" charset="-34"/>
                <a:cs typeface="TH SarabunPSK" pitchFamily="34" charset="-34"/>
              </a:rPr>
              <a:t>นันท์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2A54E-32FA-4927-B0D8-C738B86B8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76" y="987574"/>
            <a:ext cx="7461448" cy="1790700"/>
          </a:xfrm>
        </p:spPr>
        <p:txBody>
          <a:bodyPr/>
          <a:lstStyle/>
          <a:p>
            <a:r>
              <a:rPr lang="th-TH" dirty="0"/>
              <a:t>วิธีการคำนวณ </a:t>
            </a:r>
            <a:r>
              <a:rPr lang="en-US" dirty="0"/>
              <a:t>Inverse Kinematics </a:t>
            </a:r>
            <a:r>
              <a:rPr lang="th-TH" dirty="0"/>
              <a:t>ของหุ่นยนต์ </a:t>
            </a:r>
            <a:r>
              <a:rPr lang="en-US" dirty="0"/>
              <a:t>2 </a:t>
            </a:r>
            <a:r>
              <a:rPr lang="th-TH" dirty="0"/>
              <a:t>มิติ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780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ster.pptx" id="{5B0E6E07-2C1E-4A34-A883-38F9C9AE2144}" vid="{17DFD0A5-312B-4DF9-958A-7A602FA1C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</TotalTime>
  <Words>1085</Words>
  <Application>Microsoft Office PowerPoint</Application>
  <PresentationFormat>On-screen Show (16:9)</PresentationFormat>
  <Paragraphs>160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TH Sarabun New</vt:lpstr>
      <vt:lpstr>Arial</vt:lpstr>
      <vt:lpstr>Browallia New</vt:lpstr>
      <vt:lpstr>Calibri</vt:lpstr>
      <vt:lpstr>Cambria Math</vt:lpstr>
      <vt:lpstr>Cordia New</vt:lpstr>
      <vt:lpstr>TH SarabunPSK</vt:lpstr>
      <vt:lpstr>Wingdings</vt:lpstr>
      <vt:lpstr>ชุดรูปแบบของ Office</vt:lpstr>
      <vt:lpstr>Inverse Kinematics</vt:lpstr>
      <vt:lpstr>นิยามของ Inverse Kinematics</vt:lpstr>
      <vt:lpstr>Forward &amp; Inverse kinematics</vt:lpstr>
      <vt:lpstr>Inverse Kinematics</vt:lpstr>
      <vt:lpstr>Inverse Kinematics</vt:lpstr>
      <vt:lpstr>Inverse Kinematics</vt:lpstr>
      <vt:lpstr>Inverse Kinematics</vt:lpstr>
      <vt:lpstr>Inverse Kinematics</vt:lpstr>
      <vt:lpstr>วิธีการคำนวณ Inverse Kinematics ของหุ่นยนต์ 2 มิติ</vt:lpstr>
      <vt:lpstr>การคำนวณ Inverse kinematics</vt:lpstr>
      <vt:lpstr>หลักการหา Inverse Kinematics</vt:lpstr>
      <vt:lpstr>หลักการหา Inverse Kinematics</vt:lpstr>
      <vt:lpstr>การคำนวณ แขนหุ่นยนต์แบบ 2 มิติ 2DOF</vt:lpstr>
      <vt:lpstr>วิธีการ</vt:lpstr>
      <vt:lpstr>วิธีการหา J1</vt:lpstr>
      <vt:lpstr>วิธีการหา J2</vt:lpstr>
      <vt:lpstr>ผลจากการคำนวณ Inverse Kinematics</vt:lpstr>
      <vt:lpstr>ผลลัพธ์ที่พบ</vt:lpstr>
      <vt:lpstr>ผลลัพธ์ที่พบ</vt:lpstr>
      <vt:lpstr>ผลที่เกิดขึ้น</vt:lpstr>
      <vt:lpstr>วิธีการแก้</vt:lpstr>
      <vt:lpstr>กำหนด configuration</vt:lpstr>
      <vt:lpstr>กำหนด configuration</vt:lpstr>
      <vt:lpstr>ตัวอย่างคำนวณ Inverse Kinematics 2มิติ</vt:lpstr>
      <vt:lpstr>ตัวอย่าง 1</vt:lpstr>
      <vt:lpstr>วิธีทำ</vt:lpstr>
      <vt:lpstr>วิธีทำ</vt:lpstr>
      <vt:lpstr>วิธีทำ</vt:lpstr>
      <vt:lpstr>วิธีทำ</vt:lpstr>
      <vt:lpstr>ปัญหาเมื่อคำนวณ Inverse Kinematics</vt:lpstr>
      <vt:lpstr>ปัญหาสำคัญ</vt:lpstr>
      <vt:lpstr>การแก้ปัญหาโดยทั่วไป</vt:lpstr>
    </vt:vector>
  </TitlesOfParts>
  <Company>nzn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14 การบำรุงรักษาระบบไฟฟ้า (Electrical System Maintenance)</dc:title>
  <dc:creator>WincoolV5</dc:creator>
  <cp:lastModifiedBy>Alisa Kunapinun</cp:lastModifiedBy>
  <cp:revision>147</cp:revision>
  <dcterms:created xsi:type="dcterms:W3CDTF">2014-11-14T06:47:43Z</dcterms:created>
  <dcterms:modified xsi:type="dcterms:W3CDTF">2019-07-21T14:20:03Z</dcterms:modified>
</cp:coreProperties>
</file>