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22" r:id="rId2"/>
    <p:sldId id="333" r:id="rId3"/>
    <p:sldId id="387" r:id="rId4"/>
    <p:sldId id="390" r:id="rId5"/>
    <p:sldId id="389" r:id="rId6"/>
    <p:sldId id="391" r:id="rId7"/>
    <p:sldId id="386" r:id="rId8"/>
    <p:sldId id="274" r:id="rId9"/>
    <p:sldId id="392" r:id="rId10"/>
    <p:sldId id="393" r:id="rId11"/>
    <p:sldId id="394" r:id="rId12"/>
    <p:sldId id="395" r:id="rId13"/>
    <p:sldId id="396" r:id="rId14"/>
    <p:sldId id="338" r:id="rId15"/>
    <p:sldId id="397" r:id="rId16"/>
    <p:sldId id="398" r:id="rId17"/>
    <p:sldId id="399" r:id="rId18"/>
    <p:sldId id="400" r:id="rId19"/>
    <p:sldId id="401" r:id="rId20"/>
    <p:sldId id="346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357" r:id="rId29"/>
    <p:sldId id="409" r:id="rId30"/>
    <p:sldId id="410" r:id="rId31"/>
    <p:sldId id="411" r:id="rId32"/>
    <p:sldId id="412" r:id="rId33"/>
    <p:sldId id="413" r:id="rId34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DDF34-7F59-4781-BEA2-E2BF1CCCCF7D}" v="502" dt="2019-07-30T10:58:41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748" autoAdjust="0"/>
  </p:normalViewPr>
  <p:slideViewPr>
    <p:cSldViewPr>
      <p:cViewPr varScale="1">
        <p:scale>
          <a:sx n="95" d="100"/>
          <a:sy n="95" d="100"/>
        </p:scale>
        <p:origin x="858" y="3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AFEDDF34-7F59-4781-BEA2-E2BF1CCCCF7D}"/>
    <pc:docChg chg="undo custSel addSld delSld modSld sldOrd">
      <pc:chgData name="Alisa Kunapinun" userId="40a1b9ae2880c387" providerId="LiveId" clId="{AFEDDF34-7F59-4781-BEA2-E2BF1CCCCF7D}" dt="2019-07-30T10:58:41.821" v="3124" actId="164"/>
      <pc:docMkLst>
        <pc:docMk/>
      </pc:docMkLst>
      <pc:sldChg chg="modSp">
        <pc:chgData name="Alisa Kunapinun" userId="40a1b9ae2880c387" providerId="LiveId" clId="{AFEDDF34-7F59-4781-BEA2-E2BF1CCCCF7D}" dt="2019-07-22T15:12:38.845" v="39" actId="20577"/>
        <pc:sldMkLst>
          <pc:docMk/>
          <pc:sldMk cId="0" sldId="274"/>
        </pc:sldMkLst>
        <pc:spChg chg="mod">
          <ac:chgData name="Alisa Kunapinun" userId="40a1b9ae2880c387" providerId="LiveId" clId="{AFEDDF34-7F59-4781-BEA2-E2BF1CCCCF7D}" dt="2019-07-22T15:12:38.845" v="39" actId="20577"/>
          <ac:spMkLst>
            <pc:docMk/>
            <pc:sldMk cId="0" sldId="274"/>
            <ac:spMk id="3" creationId="{3F62A54E-32FA-4927-B0D8-C738B86B8CBB}"/>
          </ac:spMkLst>
        </pc:spChg>
      </pc:sldChg>
      <pc:sldChg chg="modSp">
        <pc:chgData name="Alisa Kunapinun" userId="40a1b9ae2880c387" providerId="LiveId" clId="{AFEDDF34-7F59-4781-BEA2-E2BF1CCCCF7D}" dt="2019-07-22T15:11:54.654" v="3" actId="20577"/>
        <pc:sldMkLst>
          <pc:docMk/>
          <pc:sldMk cId="0" sldId="322"/>
        </pc:sldMkLst>
        <pc:spChg chg="mod">
          <ac:chgData name="Alisa Kunapinun" userId="40a1b9ae2880c387" providerId="LiveId" clId="{AFEDDF34-7F59-4781-BEA2-E2BF1CCCCF7D}" dt="2019-07-22T15:11:54.654" v="3" actId="20577"/>
          <ac:spMkLst>
            <pc:docMk/>
            <pc:sldMk cId="0" sldId="322"/>
            <ac:spMk id="3" creationId="{3F62A54E-32FA-4927-B0D8-C738B86B8CBB}"/>
          </ac:spMkLst>
        </pc:spChg>
      </pc:sldChg>
      <pc:sldChg chg="modSp ord">
        <pc:chgData name="Alisa Kunapinun" userId="40a1b9ae2880c387" providerId="LiveId" clId="{AFEDDF34-7F59-4781-BEA2-E2BF1CCCCF7D}" dt="2019-07-23T10:07:49.779" v="113" actId="20577"/>
        <pc:sldMkLst>
          <pc:docMk/>
          <pc:sldMk cId="1224227807" sldId="333"/>
        </pc:sldMkLst>
        <pc:spChg chg="mod">
          <ac:chgData name="Alisa Kunapinun" userId="40a1b9ae2880c387" providerId="LiveId" clId="{AFEDDF34-7F59-4781-BEA2-E2BF1CCCCF7D}" dt="2019-07-23T10:07:49.779" v="113" actId="20577"/>
          <ac:spMkLst>
            <pc:docMk/>
            <pc:sldMk cId="1224227807" sldId="333"/>
            <ac:spMk id="3" creationId="{3F62A54E-32FA-4927-B0D8-C738B86B8CBB}"/>
          </ac:spMkLst>
        </pc:spChg>
      </pc:sldChg>
      <pc:sldChg chg="modSp">
        <pc:chgData name="Alisa Kunapinun" userId="40a1b9ae2880c387" providerId="LiveId" clId="{AFEDDF34-7F59-4781-BEA2-E2BF1CCCCF7D}" dt="2019-07-23T10:05:38.649" v="103" actId="20577"/>
        <pc:sldMkLst>
          <pc:docMk/>
          <pc:sldMk cId="304867537" sldId="338"/>
        </pc:sldMkLst>
        <pc:spChg chg="mod">
          <ac:chgData name="Alisa Kunapinun" userId="40a1b9ae2880c387" providerId="LiveId" clId="{AFEDDF34-7F59-4781-BEA2-E2BF1CCCCF7D}" dt="2019-07-23T10:05:38.649" v="103" actId="20577"/>
          <ac:spMkLst>
            <pc:docMk/>
            <pc:sldMk cId="304867537" sldId="338"/>
            <ac:spMk id="3" creationId="{3F62A54E-32FA-4927-B0D8-C738B86B8CBB}"/>
          </ac:spMkLst>
        </pc:spChg>
      </pc:sldChg>
      <pc:sldChg chg="modSp">
        <pc:chgData name="Alisa Kunapinun" userId="40a1b9ae2880c387" providerId="LiveId" clId="{AFEDDF34-7F59-4781-BEA2-E2BF1CCCCF7D}" dt="2019-07-23T10:05:48.983" v="104" actId="20577"/>
        <pc:sldMkLst>
          <pc:docMk/>
          <pc:sldMk cId="2348163075" sldId="346"/>
        </pc:sldMkLst>
        <pc:spChg chg="mod">
          <ac:chgData name="Alisa Kunapinun" userId="40a1b9ae2880c387" providerId="LiveId" clId="{AFEDDF34-7F59-4781-BEA2-E2BF1CCCCF7D}" dt="2019-07-23T10:05:48.983" v="104" actId="20577"/>
          <ac:spMkLst>
            <pc:docMk/>
            <pc:sldMk cId="2348163075" sldId="346"/>
            <ac:spMk id="3" creationId="{3F62A54E-32FA-4927-B0D8-C738B86B8CBB}"/>
          </ac:spMkLst>
        </pc:spChg>
      </pc:sldChg>
      <pc:sldChg chg="modSp">
        <pc:chgData name="Alisa Kunapinun" userId="40a1b9ae2880c387" providerId="LiveId" clId="{AFEDDF34-7F59-4781-BEA2-E2BF1CCCCF7D}" dt="2019-07-23T10:05:59.024" v="105"/>
        <pc:sldMkLst>
          <pc:docMk/>
          <pc:sldMk cId="515964529" sldId="357"/>
        </pc:sldMkLst>
        <pc:spChg chg="mod">
          <ac:chgData name="Alisa Kunapinun" userId="40a1b9ae2880c387" providerId="LiveId" clId="{AFEDDF34-7F59-4781-BEA2-E2BF1CCCCF7D}" dt="2019-07-23T10:05:59.024" v="105"/>
          <ac:spMkLst>
            <pc:docMk/>
            <pc:sldMk cId="515964529" sldId="357"/>
            <ac:spMk id="3" creationId="{3F62A54E-32FA-4927-B0D8-C738B86B8CBB}"/>
          </ac:spMkLst>
        </pc:spChg>
      </pc:sldChg>
      <pc:sldChg chg="addSp modSp add ord">
        <pc:chgData name="Alisa Kunapinun" userId="40a1b9ae2880c387" providerId="LiveId" clId="{AFEDDF34-7F59-4781-BEA2-E2BF1CCCCF7D}" dt="2019-07-23T10:38:34.515" v="676" actId="20577"/>
        <pc:sldMkLst>
          <pc:docMk/>
          <pc:sldMk cId="3976861882" sldId="386"/>
        </pc:sldMkLst>
        <pc:spChg chg="mod">
          <ac:chgData name="Alisa Kunapinun" userId="40a1b9ae2880c387" providerId="LiveId" clId="{AFEDDF34-7F59-4781-BEA2-E2BF1CCCCF7D}" dt="2019-07-23T10:36:44.775" v="635" actId="20577"/>
          <ac:spMkLst>
            <pc:docMk/>
            <pc:sldMk cId="3976861882" sldId="386"/>
            <ac:spMk id="2" creationId="{7F42FB12-8A14-4694-B409-675207CB122A}"/>
          </ac:spMkLst>
        </pc:spChg>
        <pc:spChg chg="mod">
          <ac:chgData name="Alisa Kunapinun" userId="40a1b9ae2880c387" providerId="LiveId" clId="{AFEDDF34-7F59-4781-BEA2-E2BF1CCCCF7D}" dt="2019-07-23T10:38:34.515" v="676" actId="20577"/>
          <ac:spMkLst>
            <pc:docMk/>
            <pc:sldMk cId="3976861882" sldId="386"/>
            <ac:spMk id="3" creationId="{51734800-448D-436F-AE47-A2AF3F41488B}"/>
          </ac:spMkLst>
        </pc:spChg>
        <pc:picChg chg="add mod">
          <ac:chgData name="Alisa Kunapinun" userId="40a1b9ae2880c387" providerId="LiveId" clId="{AFEDDF34-7F59-4781-BEA2-E2BF1CCCCF7D}" dt="2019-07-23T10:38:14.823" v="671" actId="1076"/>
          <ac:picMkLst>
            <pc:docMk/>
            <pc:sldMk cId="3976861882" sldId="386"/>
            <ac:picMk id="4" creationId="{AA8CFEF3-FEDD-4FB1-8F8C-6AEF76BCD174}"/>
          </ac:picMkLst>
        </pc:picChg>
      </pc:sldChg>
      <pc:sldChg chg="delSp modSp add">
        <pc:chgData name="Alisa Kunapinun" userId="40a1b9ae2880c387" providerId="LiveId" clId="{AFEDDF34-7F59-4781-BEA2-E2BF1CCCCF7D}" dt="2019-07-23T10:15:25.420" v="365" actId="20577"/>
        <pc:sldMkLst>
          <pc:docMk/>
          <pc:sldMk cId="3274517159" sldId="387"/>
        </pc:sldMkLst>
        <pc:spChg chg="mod">
          <ac:chgData name="Alisa Kunapinun" userId="40a1b9ae2880c387" providerId="LiveId" clId="{AFEDDF34-7F59-4781-BEA2-E2BF1CCCCF7D}" dt="2019-07-23T10:10:15.256" v="116" actId="20577"/>
          <ac:spMkLst>
            <pc:docMk/>
            <pc:sldMk cId="3274517159" sldId="387"/>
            <ac:spMk id="2" creationId="{CD6DFB8D-4F92-43E2-B43E-B2771CD5F164}"/>
          </ac:spMkLst>
        </pc:spChg>
        <pc:spChg chg="mod">
          <ac:chgData name="Alisa Kunapinun" userId="40a1b9ae2880c387" providerId="LiveId" clId="{AFEDDF34-7F59-4781-BEA2-E2BF1CCCCF7D}" dt="2019-07-23T10:15:25.420" v="365" actId="20577"/>
          <ac:spMkLst>
            <pc:docMk/>
            <pc:sldMk cId="3274517159" sldId="387"/>
            <ac:spMk id="3" creationId="{6C285F5A-325B-4648-8097-4DB87E5FFFF7}"/>
          </ac:spMkLst>
        </pc:spChg>
        <pc:grpChg chg="del">
          <ac:chgData name="Alisa Kunapinun" userId="40a1b9ae2880c387" providerId="LiveId" clId="{AFEDDF34-7F59-4781-BEA2-E2BF1CCCCF7D}" dt="2019-07-23T10:13:32.556" v="208"/>
          <ac:grpSpMkLst>
            <pc:docMk/>
            <pc:sldMk cId="3274517159" sldId="387"/>
            <ac:grpSpMk id="14" creationId="{218C64C1-28E0-4319-B377-D55AC3E44D30}"/>
          </ac:grpSpMkLst>
        </pc:grpChg>
      </pc:sldChg>
      <pc:sldChg chg="addSp delSp modSp add ord">
        <pc:chgData name="Alisa Kunapinun" userId="40a1b9ae2880c387" providerId="LiveId" clId="{AFEDDF34-7F59-4781-BEA2-E2BF1CCCCF7D}" dt="2019-07-23T10:35:45.289" v="593" actId="478"/>
        <pc:sldMkLst>
          <pc:docMk/>
          <pc:sldMk cId="1341367444" sldId="389"/>
        </pc:sldMkLst>
        <pc:spChg chg="mod">
          <ac:chgData name="Alisa Kunapinun" userId="40a1b9ae2880c387" providerId="LiveId" clId="{AFEDDF34-7F59-4781-BEA2-E2BF1CCCCF7D}" dt="2019-07-23T10:13:53.505" v="243" actId="20577"/>
          <ac:spMkLst>
            <pc:docMk/>
            <pc:sldMk cId="1341367444" sldId="389"/>
            <ac:spMk id="2" creationId="{EBA790C6-591B-44A0-A554-EB66EC6D242E}"/>
          </ac:spMkLst>
        </pc:spChg>
        <pc:spChg chg="mod">
          <ac:chgData name="Alisa Kunapinun" userId="40a1b9ae2880c387" providerId="LiveId" clId="{AFEDDF34-7F59-4781-BEA2-E2BF1CCCCF7D}" dt="2019-07-23T10:31:35.623" v="500" actId="20577"/>
          <ac:spMkLst>
            <pc:docMk/>
            <pc:sldMk cId="1341367444" sldId="389"/>
            <ac:spMk id="3" creationId="{934DA456-9762-4D5D-82AA-F3597F14C5FA}"/>
          </ac:spMkLst>
        </pc:spChg>
        <pc:grpChg chg="add del mod">
          <ac:chgData name="Alisa Kunapinun" userId="40a1b9ae2880c387" providerId="LiveId" clId="{AFEDDF34-7F59-4781-BEA2-E2BF1CCCCF7D}" dt="2019-07-23T10:31:38.279" v="501" actId="1076"/>
          <ac:grpSpMkLst>
            <pc:docMk/>
            <pc:sldMk cId="1341367444" sldId="389"/>
            <ac:grpSpMk id="4" creationId="{6FBAA5A5-E41D-41A5-BC7D-CCE7DA37E70C}"/>
          </ac:grpSpMkLst>
        </pc:grpChg>
        <pc:picChg chg="add del mod">
          <ac:chgData name="Alisa Kunapinun" userId="40a1b9ae2880c387" providerId="LiveId" clId="{AFEDDF34-7F59-4781-BEA2-E2BF1CCCCF7D}" dt="2019-07-23T10:31:32.496" v="498"/>
          <ac:picMkLst>
            <pc:docMk/>
            <pc:sldMk cId="1341367444" sldId="389"/>
            <ac:picMk id="11" creationId="{E867D7B6-521F-4C9F-803E-C968E9303547}"/>
          </ac:picMkLst>
        </pc:picChg>
        <pc:picChg chg="add mod">
          <ac:chgData name="Alisa Kunapinun" userId="40a1b9ae2880c387" providerId="LiveId" clId="{AFEDDF34-7F59-4781-BEA2-E2BF1CCCCF7D}" dt="2019-07-23T10:31:45.581" v="504" actId="1076"/>
          <ac:picMkLst>
            <pc:docMk/>
            <pc:sldMk cId="1341367444" sldId="389"/>
            <ac:picMk id="12" creationId="{ED5E636E-3119-4023-8017-835363CCA99A}"/>
          </ac:picMkLst>
        </pc:picChg>
        <pc:cxnChg chg="add del mod">
          <ac:chgData name="Alisa Kunapinun" userId="40a1b9ae2880c387" providerId="LiveId" clId="{AFEDDF34-7F59-4781-BEA2-E2BF1CCCCF7D}" dt="2019-07-23T10:35:45.289" v="593" actId="478"/>
          <ac:cxnSpMkLst>
            <pc:docMk/>
            <pc:sldMk cId="1341367444" sldId="389"/>
            <ac:cxnSpMk id="13" creationId="{64BB608B-03D2-43C9-B624-00CE8CF1EC77}"/>
          </ac:cxnSpMkLst>
        </pc:cxnChg>
        <pc:cxnChg chg="add del mod">
          <ac:chgData name="Alisa Kunapinun" userId="40a1b9ae2880c387" providerId="LiveId" clId="{AFEDDF34-7F59-4781-BEA2-E2BF1CCCCF7D}" dt="2019-07-23T10:35:44.472" v="592" actId="478"/>
          <ac:cxnSpMkLst>
            <pc:docMk/>
            <pc:sldMk cId="1341367444" sldId="389"/>
            <ac:cxnSpMk id="15" creationId="{904C771C-EA8D-4031-8C09-5693CC4F3C00}"/>
          </ac:cxnSpMkLst>
        </pc:cxnChg>
        <pc:cxnChg chg="add del mod">
          <ac:chgData name="Alisa Kunapinun" userId="40a1b9ae2880c387" providerId="LiveId" clId="{AFEDDF34-7F59-4781-BEA2-E2BF1CCCCF7D}" dt="2019-07-23T10:35:43.529" v="590" actId="478"/>
          <ac:cxnSpMkLst>
            <pc:docMk/>
            <pc:sldMk cId="1341367444" sldId="389"/>
            <ac:cxnSpMk id="17" creationId="{C9CCAF43-FE78-4AE7-9BA0-6439918496AF}"/>
          </ac:cxnSpMkLst>
        </pc:cxnChg>
      </pc:sldChg>
      <pc:sldChg chg="addSp delSp modSp add">
        <pc:chgData name="Alisa Kunapinun" userId="40a1b9ae2880c387" providerId="LiveId" clId="{AFEDDF34-7F59-4781-BEA2-E2BF1CCCCF7D}" dt="2019-07-23T10:29:30.405" v="452" actId="1076"/>
        <pc:sldMkLst>
          <pc:docMk/>
          <pc:sldMk cId="1215351821" sldId="390"/>
        </pc:sldMkLst>
        <pc:spChg chg="mod">
          <ac:chgData name="Alisa Kunapinun" userId="40a1b9ae2880c387" providerId="LiveId" clId="{AFEDDF34-7F59-4781-BEA2-E2BF1CCCCF7D}" dt="2019-07-23T10:20:10.642" v="402" actId="20577"/>
          <ac:spMkLst>
            <pc:docMk/>
            <pc:sldMk cId="1215351821" sldId="390"/>
            <ac:spMk id="2" creationId="{F796A38C-0923-4EB6-9AC7-455335A90A87}"/>
          </ac:spMkLst>
        </pc:spChg>
        <pc:spChg chg="del">
          <ac:chgData name="Alisa Kunapinun" userId="40a1b9ae2880c387" providerId="LiveId" clId="{AFEDDF34-7F59-4781-BEA2-E2BF1CCCCF7D}" dt="2019-07-23T10:25:14.444" v="405" actId="931"/>
          <ac:spMkLst>
            <pc:docMk/>
            <pc:sldMk cId="1215351821" sldId="390"/>
            <ac:spMk id="3" creationId="{D113E740-0D16-4033-8CD0-AA22BD82D105}"/>
          </ac:spMkLst>
        </pc:spChg>
        <pc:spChg chg="add mod">
          <ac:chgData name="Alisa Kunapinun" userId="40a1b9ae2880c387" providerId="LiveId" clId="{AFEDDF34-7F59-4781-BEA2-E2BF1CCCCF7D}" dt="2019-07-23T10:27:03.345" v="434" actId="164"/>
          <ac:spMkLst>
            <pc:docMk/>
            <pc:sldMk cId="1215351821" sldId="390"/>
            <ac:spMk id="9" creationId="{45BDDC99-3F3B-426D-9091-7A8478C360B1}"/>
          </ac:spMkLst>
        </pc:spChg>
        <pc:spChg chg="add mod">
          <ac:chgData name="Alisa Kunapinun" userId="40a1b9ae2880c387" providerId="LiveId" clId="{AFEDDF34-7F59-4781-BEA2-E2BF1CCCCF7D}" dt="2019-07-23T10:27:03.345" v="434" actId="164"/>
          <ac:spMkLst>
            <pc:docMk/>
            <pc:sldMk cId="1215351821" sldId="390"/>
            <ac:spMk id="10" creationId="{B2592367-A884-4064-B5AD-5094765379A7}"/>
          </ac:spMkLst>
        </pc:spChg>
        <pc:spChg chg="add mod">
          <ac:chgData name="Alisa Kunapinun" userId="40a1b9ae2880c387" providerId="LiveId" clId="{AFEDDF34-7F59-4781-BEA2-E2BF1CCCCF7D}" dt="2019-07-23T10:27:03.345" v="434" actId="164"/>
          <ac:spMkLst>
            <pc:docMk/>
            <pc:sldMk cId="1215351821" sldId="390"/>
            <ac:spMk id="11" creationId="{2B6CF9AB-59C0-438A-8FA7-15A725A28884}"/>
          </ac:spMkLst>
        </pc:spChg>
        <pc:spChg chg="add mod">
          <ac:chgData name="Alisa Kunapinun" userId="40a1b9ae2880c387" providerId="LiveId" clId="{AFEDDF34-7F59-4781-BEA2-E2BF1CCCCF7D}" dt="2019-07-23T10:27:03.345" v="434" actId="164"/>
          <ac:spMkLst>
            <pc:docMk/>
            <pc:sldMk cId="1215351821" sldId="390"/>
            <ac:spMk id="12" creationId="{6B39EB51-93AE-4364-9546-FE88866E3698}"/>
          </ac:spMkLst>
        </pc:spChg>
        <pc:spChg chg="add del mod">
          <ac:chgData name="Alisa Kunapinun" userId="40a1b9ae2880c387" providerId="LiveId" clId="{AFEDDF34-7F59-4781-BEA2-E2BF1CCCCF7D}" dt="2019-07-23T10:28:15.691" v="445" actId="478"/>
          <ac:spMkLst>
            <pc:docMk/>
            <pc:sldMk cId="1215351821" sldId="390"/>
            <ac:spMk id="19" creationId="{6F40DE13-39B8-405D-8CEE-826317190825}"/>
          </ac:spMkLst>
        </pc:spChg>
        <pc:grpChg chg="add mod">
          <ac:chgData name="Alisa Kunapinun" userId="40a1b9ae2880c387" providerId="LiveId" clId="{AFEDDF34-7F59-4781-BEA2-E2BF1CCCCF7D}" dt="2019-07-23T10:28:22.652" v="447" actId="1076"/>
          <ac:grpSpMkLst>
            <pc:docMk/>
            <pc:sldMk cId="1215351821" sldId="390"/>
            <ac:grpSpMk id="13" creationId="{20D002AE-51A7-4EC0-B262-65C136A82C0A}"/>
          </ac:grpSpMkLst>
        </pc:grpChg>
        <pc:grpChg chg="add mod">
          <ac:chgData name="Alisa Kunapinun" userId="40a1b9ae2880c387" providerId="LiveId" clId="{AFEDDF34-7F59-4781-BEA2-E2BF1CCCCF7D}" dt="2019-07-23T10:28:08.576" v="441" actId="1076"/>
          <ac:grpSpMkLst>
            <pc:docMk/>
            <pc:sldMk cId="1215351821" sldId="390"/>
            <ac:grpSpMk id="14" creationId="{E3CB39F8-1D38-43DD-8265-CACC30B142B9}"/>
          </ac:grpSpMkLst>
        </pc:grpChg>
        <pc:picChg chg="add mod">
          <ac:chgData name="Alisa Kunapinun" userId="40a1b9ae2880c387" providerId="LiveId" clId="{AFEDDF34-7F59-4781-BEA2-E2BF1CCCCF7D}" dt="2019-07-23T10:28:18.327" v="446" actId="1076"/>
          <ac:picMkLst>
            <pc:docMk/>
            <pc:sldMk cId="1215351821" sldId="390"/>
            <ac:picMk id="4" creationId="{D0559C7F-66B0-4D06-BF29-A1DA3B89DF6C}"/>
          </ac:picMkLst>
        </pc:picChg>
        <pc:picChg chg="add del mod">
          <ac:chgData name="Alisa Kunapinun" userId="40a1b9ae2880c387" providerId="LiveId" clId="{AFEDDF34-7F59-4781-BEA2-E2BF1CCCCF7D}" dt="2019-07-23T10:28:12.533" v="444" actId="478"/>
          <ac:picMkLst>
            <pc:docMk/>
            <pc:sldMk cId="1215351821" sldId="390"/>
            <ac:picMk id="6" creationId="{C586BD72-E0DC-419C-A64A-5D45E57AB825}"/>
          </ac:picMkLst>
        </pc:picChg>
        <pc:picChg chg="add del mod">
          <ac:chgData name="Alisa Kunapinun" userId="40a1b9ae2880c387" providerId="LiveId" clId="{AFEDDF34-7F59-4781-BEA2-E2BF1CCCCF7D}" dt="2019-07-23T10:25:42.863" v="414" actId="478"/>
          <ac:picMkLst>
            <pc:docMk/>
            <pc:sldMk cId="1215351821" sldId="390"/>
            <ac:picMk id="8" creationId="{C0992368-698D-4521-99DA-B433A80AA5B3}"/>
          </ac:picMkLst>
        </pc:picChg>
        <pc:picChg chg="add mod modCrop">
          <ac:chgData name="Alisa Kunapinun" userId="40a1b9ae2880c387" providerId="LiveId" clId="{AFEDDF34-7F59-4781-BEA2-E2BF1CCCCF7D}" dt="2019-07-23T10:29:30.405" v="452" actId="1076"/>
          <ac:picMkLst>
            <pc:docMk/>
            <pc:sldMk cId="1215351821" sldId="390"/>
            <ac:picMk id="20" creationId="{0E0E947E-F38D-4CB0-ACB8-7DD460726701}"/>
          </ac:picMkLst>
        </pc:picChg>
      </pc:sldChg>
      <pc:sldChg chg="addSp delSp modSp add">
        <pc:chgData name="Alisa Kunapinun" userId="40a1b9ae2880c387" providerId="LiveId" clId="{AFEDDF34-7F59-4781-BEA2-E2BF1CCCCF7D}" dt="2019-07-23T10:34:30.618" v="577" actId="1076"/>
        <pc:sldMkLst>
          <pc:docMk/>
          <pc:sldMk cId="339835899" sldId="391"/>
        </pc:sldMkLst>
        <pc:spChg chg="mod">
          <ac:chgData name="Alisa Kunapinun" userId="40a1b9ae2880c387" providerId="LiveId" clId="{AFEDDF34-7F59-4781-BEA2-E2BF1CCCCF7D}" dt="2019-07-23T10:32:57.151" v="532" actId="20577"/>
          <ac:spMkLst>
            <pc:docMk/>
            <pc:sldMk cId="339835899" sldId="391"/>
            <ac:spMk id="2" creationId="{F796A38C-0923-4EB6-9AC7-455335A90A87}"/>
          </ac:spMkLst>
        </pc:spChg>
        <pc:spChg chg="add mod">
          <ac:chgData name="Alisa Kunapinun" userId="40a1b9ae2880c387" providerId="LiveId" clId="{AFEDDF34-7F59-4781-BEA2-E2BF1CCCCF7D}" dt="2019-07-23T10:34:14.969" v="574" actId="20577"/>
          <ac:spMkLst>
            <pc:docMk/>
            <pc:sldMk cId="339835899" sldId="391"/>
            <ac:spMk id="19" creationId="{7D1AB30F-D630-42C4-BAD1-2990DE52DCC9}"/>
          </ac:spMkLst>
        </pc:spChg>
        <pc:grpChg chg="del">
          <ac:chgData name="Alisa Kunapinun" userId="40a1b9ae2880c387" providerId="LiveId" clId="{AFEDDF34-7F59-4781-BEA2-E2BF1CCCCF7D}" dt="2019-07-23T10:33:00.460" v="534" actId="478"/>
          <ac:grpSpMkLst>
            <pc:docMk/>
            <pc:sldMk cId="339835899" sldId="391"/>
            <ac:grpSpMk id="13" creationId="{20D002AE-51A7-4EC0-B262-65C136A82C0A}"/>
          </ac:grpSpMkLst>
        </pc:grpChg>
        <pc:grpChg chg="del">
          <ac:chgData name="Alisa Kunapinun" userId="40a1b9ae2880c387" providerId="LiveId" clId="{AFEDDF34-7F59-4781-BEA2-E2BF1CCCCF7D}" dt="2019-07-23T10:33:02.283" v="535" actId="478"/>
          <ac:grpSpMkLst>
            <pc:docMk/>
            <pc:sldMk cId="339835899" sldId="391"/>
            <ac:grpSpMk id="14" creationId="{E3CB39F8-1D38-43DD-8265-CACC30B142B9}"/>
          </ac:grpSpMkLst>
        </pc:grpChg>
        <pc:picChg chg="add del mod">
          <ac:chgData name="Alisa Kunapinun" userId="40a1b9ae2880c387" providerId="LiveId" clId="{AFEDDF34-7F59-4781-BEA2-E2BF1CCCCF7D}" dt="2019-07-23T10:33:29.882" v="543"/>
          <ac:picMkLst>
            <pc:docMk/>
            <pc:sldMk cId="339835899" sldId="391"/>
            <ac:picMk id="3" creationId="{C1141319-C221-4CB8-81F4-65F8D3AFDAB7}"/>
          </ac:picMkLst>
        </pc:picChg>
        <pc:picChg chg="del">
          <ac:chgData name="Alisa Kunapinun" userId="40a1b9ae2880c387" providerId="LiveId" clId="{AFEDDF34-7F59-4781-BEA2-E2BF1CCCCF7D}" dt="2019-07-23T10:33:02.936" v="536" actId="478"/>
          <ac:picMkLst>
            <pc:docMk/>
            <pc:sldMk cId="339835899" sldId="391"/>
            <ac:picMk id="4" creationId="{D0559C7F-66B0-4D06-BF29-A1DA3B89DF6C}"/>
          </ac:picMkLst>
        </pc:picChg>
        <pc:picChg chg="del">
          <ac:chgData name="Alisa Kunapinun" userId="40a1b9ae2880c387" providerId="LiveId" clId="{AFEDDF34-7F59-4781-BEA2-E2BF1CCCCF7D}" dt="2019-07-23T10:32:59.222" v="533" actId="478"/>
          <ac:picMkLst>
            <pc:docMk/>
            <pc:sldMk cId="339835899" sldId="391"/>
            <ac:picMk id="20" creationId="{0E0E947E-F38D-4CB0-ACB8-7DD460726701}"/>
          </ac:picMkLst>
        </pc:picChg>
        <pc:picChg chg="add mod">
          <ac:chgData name="Alisa Kunapinun" userId="40a1b9ae2880c387" providerId="LiveId" clId="{AFEDDF34-7F59-4781-BEA2-E2BF1CCCCF7D}" dt="2019-07-23T10:34:30.618" v="577" actId="1076"/>
          <ac:picMkLst>
            <pc:docMk/>
            <pc:sldMk cId="339835899" sldId="391"/>
            <ac:picMk id="21" creationId="{E07279C4-0279-4714-938A-240B8CF6D34B}"/>
          </ac:picMkLst>
        </pc:picChg>
      </pc:sldChg>
      <pc:sldChg chg="modSp add">
        <pc:chgData name="Alisa Kunapinun" userId="40a1b9ae2880c387" providerId="LiveId" clId="{AFEDDF34-7F59-4781-BEA2-E2BF1CCCCF7D}" dt="2019-07-23T10:56:37.331" v="1179" actId="20577"/>
        <pc:sldMkLst>
          <pc:docMk/>
          <pc:sldMk cId="206295137" sldId="392"/>
        </pc:sldMkLst>
        <pc:spChg chg="mod">
          <ac:chgData name="Alisa Kunapinun" userId="40a1b9ae2880c387" providerId="LiveId" clId="{AFEDDF34-7F59-4781-BEA2-E2BF1CCCCF7D}" dt="2019-07-23T10:39:37.917" v="690" actId="20577"/>
          <ac:spMkLst>
            <pc:docMk/>
            <pc:sldMk cId="206295137" sldId="392"/>
            <ac:spMk id="2" creationId="{4EECD48B-C08D-4B50-B9E7-DB1B1814B735}"/>
          </ac:spMkLst>
        </pc:spChg>
        <pc:spChg chg="mod">
          <ac:chgData name="Alisa Kunapinun" userId="40a1b9ae2880c387" providerId="LiveId" clId="{AFEDDF34-7F59-4781-BEA2-E2BF1CCCCF7D}" dt="2019-07-23T10:56:37.331" v="1179" actId="20577"/>
          <ac:spMkLst>
            <pc:docMk/>
            <pc:sldMk cId="206295137" sldId="392"/>
            <ac:spMk id="3" creationId="{31566CEF-2898-421B-B70A-CB1FF5746D05}"/>
          </ac:spMkLst>
        </pc:spChg>
      </pc:sldChg>
      <pc:sldChg chg="addSp delSp modSp add">
        <pc:chgData name="Alisa Kunapinun" userId="40a1b9ae2880c387" providerId="LiveId" clId="{AFEDDF34-7F59-4781-BEA2-E2BF1CCCCF7D}" dt="2019-07-23T10:54:08.547" v="1107" actId="1076"/>
        <pc:sldMkLst>
          <pc:docMk/>
          <pc:sldMk cId="3694525237" sldId="393"/>
        </pc:sldMkLst>
        <pc:spChg chg="mod">
          <ac:chgData name="Alisa Kunapinun" userId="40a1b9ae2880c387" providerId="LiveId" clId="{AFEDDF34-7F59-4781-BEA2-E2BF1CCCCF7D}" dt="2019-07-23T10:43:11.630" v="928" actId="20577"/>
          <ac:spMkLst>
            <pc:docMk/>
            <pc:sldMk cId="3694525237" sldId="393"/>
            <ac:spMk id="2" creationId="{0755460A-967D-42AC-B40B-E19BF14722EE}"/>
          </ac:spMkLst>
        </pc:spChg>
        <pc:spChg chg="mod">
          <ac:chgData name="Alisa Kunapinun" userId="40a1b9ae2880c387" providerId="LiveId" clId="{AFEDDF34-7F59-4781-BEA2-E2BF1CCCCF7D}" dt="2019-07-23T10:46:34.287" v="1032" actId="20577"/>
          <ac:spMkLst>
            <pc:docMk/>
            <pc:sldMk cId="3694525237" sldId="393"/>
            <ac:spMk id="3" creationId="{8555AE56-3B1D-412C-9098-8E83B5C5BE1F}"/>
          </ac:spMkLst>
        </pc:spChg>
        <pc:spChg chg="add mod">
          <ac:chgData name="Alisa Kunapinun" userId="40a1b9ae2880c387" providerId="LiveId" clId="{AFEDDF34-7F59-4781-BEA2-E2BF1CCCCF7D}" dt="2019-07-23T10:52:31.248" v="1080" actId="164"/>
          <ac:spMkLst>
            <pc:docMk/>
            <pc:sldMk cId="3694525237" sldId="393"/>
            <ac:spMk id="24" creationId="{D540D51E-C8E9-4553-AC29-D686AEE669C8}"/>
          </ac:spMkLst>
        </pc:spChg>
        <pc:spChg chg="add mod">
          <ac:chgData name="Alisa Kunapinun" userId="40a1b9ae2880c387" providerId="LiveId" clId="{AFEDDF34-7F59-4781-BEA2-E2BF1CCCCF7D}" dt="2019-07-23T10:52:31.248" v="1080" actId="164"/>
          <ac:spMkLst>
            <pc:docMk/>
            <pc:sldMk cId="3694525237" sldId="393"/>
            <ac:spMk id="26" creationId="{EB48835B-2C90-4868-A35A-B389162CB1B1}"/>
          </ac:spMkLst>
        </pc:spChg>
        <pc:spChg chg="add del mod">
          <ac:chgData name="Alisa Kunapinun" userId="40a1b9ae2880c387" providerId="LiveId" clId="{AFEDDF34-7F59-4781-BEA2-E2BF1CCCCF7D}" dt="2019-07-23T10:53:28.499" v="1094" actId="478"/>
          <ac:spMkLst>
            <pc:docMk/>
            <pc:sldMk cId="3694525237" sldId="393"/>
            <ac:spMk id="28" creationId="{39CCA6E2-8DE1-4948-99F9-85627E82D70F}"/>
          </ac:spMkLst>
        </pc:spChg>
        <pc:spChg chg="add mod">
          <ac:chgData name="Alisa Kunapinun" userId="40a1b9ae2880c387" providerId="LiveId" clId="{AFEDDF34-7F59-4781-BEA2-E2BF1CCCCF7D}" dt="2019-07-23T10:52:57.877" v="1087" actId="20577"/>
          <ac:spMkLst>
            <pc:docMk/>
            <pc:sldMk cId="3694525237" sldId="393"/>
            <ac:spMk id="29" creationId="{A181CF2A-FE6D-435D-8E00-68648DC54B51}"/>
          </ac:spMkLst>
        </pc:spChg>
        <pc:spChg chg="add mod">
          <ac:chgData name="Alisa Kunapinun" userId="40a1b9ae2880c387" providerId="LiveId" clId="{AFEDDF34-7F59-4781-BEA2-E2BF1CCCCF7D}" dt="2019-07-23T10:53:05.527" v="1090" actId="20577"/>
          <ac:spMkLst>
            <pc:docMk/>
            <pc:sldMk cId="3694525237" sldId="393"/>
            <ac:spMk id="30" creationId="{9B87A132-BB13-4ADE-8050-B927FA702C9E}"/>
          </ac:spMkLst>
        </pc:spChg>
        <pc:spChg chg="add mod">
          <ac:chgData name="Alisa Kunapinun" userId="40a1b9ae2880c387" providerId="LiveId" clId="{AFEDDF34-7F59-4781-BEA2-E2BF1CCCCF7D}" dt="2019-07-23T10:53:47.849" v="1099" actId="14100"/>
          <ac:spMkLst>
            <pc:docMk/>
            <pc:sldMk cId="3694525237" sldId="393"/>
            <ac:spMk id="31" creationId="{AB92CD30-1FF7-4B9E-87D1-464DE67F2435}"/>
          </ac:spMkLst>
        </pc:spChg>
        <pc:spChg chg="add mod">
          <ac:chgData name="Alisa Kunapinun" userId="40a1b9ae2880c387" providerId="LiveId" clId="{AFEDDF34-7F59-4781-BEA2-E2BF1CCCCF7D}" dt="2019-07-23T10:54:08.547" v="1107" actId="1076"/>
          <ac:spMkLst>
            <pc:docMk/>
            <pc:sldMk cId="3694525237" sldId="393"/>
            <ac:spMk id="33" creationId="{7454D19A-E012-4DD1-BA10-1989F5770C1D}"/>
          </ac:spMkLst>
        </pc:spChg>
        <pc:grpChg chg="add mod">
          <ac:chgData name="Alisa Kunapinun" userId="40a1b9ae2880c387" providerId="LiveId" clId="{AFEDDF34-7F59-4781-BEA2-E2BF1CCCCF7D}" dt="2019-07-23T10:52:31.248" v="1080" actId="164"/>
          <ac:grpSpMkLst>
            <pc:docMk/>
            <pc:sldMk cId="3694525237" sldId="393"/>
            <ac:grpSpMk id="11" creationId="{2B7B28DC-69B6-4C76-85FF-8A4D6C1CFEBC}"/>
          </ac:grpSpMkLst>
        </pc:grpChg>
        <pc:grpChg chg="add mod">
          <ac:chgData name="Alisa Kunapinun" userId="40a1b9ae2880c387" providerId="LiveId" clId="{AFEDDF34-7F59-4781-BEA2-E2BF1CCCCF7D}" dt="2019-07-23T10:52:38.867" v="1082" actId="164"/>
          <ac:grpSpMkLst>
            <pc:docMk/>
            <pc:sldMk cId="3694525237" sldId="393"/>
            <ac:grpSpMk id="17" creationId="{E9E8D0EF-51E6-4471-BC70-E69F6EECACCE}"/>
          </ac:grpSpMkLst>
        </pc:grpChg>
        <pc:grpChg chg="add mod">
          <ac:chgData name="Alisa Kunapinun" userId="40a1b9ae2880c387" providerId="LiveId" clId="{AFEDDF34-7F59-4781-BEA2-E2BF1CCCCF7D}" dt="2019-07-23T10:52:45.219" v="1084" actId="1076"/>
          <ac:grpSpMkLst>
            <pc:docMk/>
            <pc:sldMk cId="3694525237" sldId="393"/>
            <ac:grpSpMk id="25" creationId="{290C58AA-5F86-4E5C-833D-575AB9AF6474}"/>
          </ac:grpSpMkLst>
        </pc:grpChg>
        <pc:grpChg chg="add mod">
          <ac:chgData name="Alisa Kunapinun" userId="40a1b9ae2880c387" providerId="LiveId" clId="{AFEDDF34-7F59-4781-BEA2-E2BF1CCCCF7D}" dt="2019-07-23T10:52:41.034" v="1083" actId="1076"/>
          <ac:grpSpMkLst>
            <pc:docMk/>
            <pc:sldMk cId="3694525237" sldId="393"/>
            <ac:grpSpMk id="27" creationId="{3B8F9C69-94CA-4DBC-BF23-DF64A9764FD7}"/>
          </ac:grpSpMkLst>
        </pc:grpChg>
        <pc:picChg chg="add mod">
          <ac:chgData name="Alisa Kunapinun" userId="40a1b9ae2880c387" providerId="LiveId" clId="{AFEDDF34-7F59-4781-BEA2-E2BF1CCCCF7D}" dt="2019-07-23T10:46:37.064" v="1033" actId="1076"/>
          <ac:picMkLst>
            <pc:docMk/>
            <pc:sldMk cId="3694525237" sldId="393"/>
            <ac:picMk id="1026" creationId="{969D3CB7-441B-4222-9592-49804C48955E}"/>
          </ac:picMkLst>
        </pc:picChg>
        <pc:cxnChg chg="add mod">
          <ac:chgData name="Alisa Kunapinun" userId="40a1b9ae2880c387" providerId="LiveId" clId="{AFEDDF34-7F59-4781-BEA2-E2BF1CCCCF7D}" dt="2019-07-23T10:49:19.467" v="1043" actId="164"/>
          <ac:cxnSpMkLst>
            <pc:docMk/>
            <pc:sldMk cId="3694525237" sldId="393"/>
            <ac:cxnSpMk id="5" creationId="{AAA06102-1B42-4EC5-8FD6-4B0BA4E63B96}"/>
          </ac:cxnSpMkLst>
        </pc:cxnChg>
        <pc:cxnChg chg="add mod">
          <ac:chgData name="Alisa Kunapinun" userId="40a1b9ae2880c387" providerId="LiveId" clId="{AFEDDF34-7F59-4781-BEA2-E2BF1CCCCF7D}" dt="2019-07-23T10:50:11.420" v="1052" actId="208"/>
          <ac:cxnSpMkLst>
            <pc:docMk/>
            <pc:sldMk cId="3694525237" sldId="393"/>
            <ac:cxnSpMk id="9" creationId="{F65A1561-B4FA-4B86-AFC5-BBEAB959BBC5}"/>
          </ac:cxnSpMkLst>
        </pc:cxnChg>
        <pc:cxnChg chg="add mod">
          <ac:chgData name="Alisa Kunapinun" userId="40a1b9ae2880c387" providerId="LiveId" clId="{AFEDDF34-7F59-4781-BEA2-E2BF1CCCCF7D}" dt="2019-07-23T10:52:31.248" v="1080" actId="164"/>
          <ac:cxnSpMkLst>
            <pc:docMk/>
            <pc:sldMk cId="3694525237" sldId="393"/>
            <ac:cxnSpMk id="13" creationId="{07DE92F4-8AA5-4CC2-8E62-4C38FCE2B125}"/>
          </ac:cxnSpMkLst>
        </pc:cxnChg>
        <pc:cxnChg chg="add mod">
          <ac:chgData name="Alisa Kunapinun" userId="40a1b9ae2880c387" providerId="LiveId" clId="{AFEDDF34-7F59-4781-BEA2-E2BF1CCCCF7D}" dt="2019-07-23T10:52:31.248" v="1080" actId="164"/>
          <ac:cxnSpMkLst>
            <pc:docMk/>
            <pc:sldMk cId="3694525237" sldId="393"/>
            <ac:cxnSpMk id="15" creationId="{D375D5A3-2A22-4E89-AA47-4680F4E82231}"/>
          </ac:cxnSpMkLst>
        </pc:cxnChg>
        <pc:cxnChg chg="mod">
          <ac:chgData name="Alisa Kunapinun" userId="40a1b9ae2880c387" providerId="LiveId" clId="{AFEDDF34-7F59-4781-BEA2-E2BF1CCCCF7D}" dt="2019-07-23T10:50:36.621" v="1057" actId="208"/>
          <ac:cxnSpMkLst>
            <pc:docMk/>
            <pc:sldMk cId="3694525237" sldId="393"/>
            <ac:cxnSpMk id="18" creationId="{F8B75ACD-0553-4690-BAE2-9A4779ED8BC5}"/>
          </ac:cxnSpMkLst>
        </pc:cxnChg>
        <pc:cxnChg chg="mod">
          <ac:chgData name="Alisa Kunapinun" userId="40a1b9ae2880c387" providerId="LiveId" clId="{AFEDDF34-7F59-4781-BEA2-E2BF1CCCCF7D}" dt="2019-07-23T10:50:32.771" v="1056" actId="208"/>
          <ac:cxnSpMkLst>
            <pc:docMk/>
            <pc:sldMk cId="3694525237" sldId="393"/>
            <ac:cxnSpMk id="19" creationId="{2FF29D9B-0813-4A03-A178-D75ECE43AB0E}"/>
          </ac:cxnSpMkLst>
        </pc:cxnChg>
        <pc:cxnChg chg="add mod">
          <ac:chgData name="Alisa Kunapinun" userId="40a1b9ae2880c387" providerId="LiveId" clId="{AFEDDF34-7F59-4781-BEA2-E2BF1CCCCF7D}" dt="2019-07-23T10:52:38.867" v="1082" actId="164"/>
          <ac:cxnSpMkLst>
            <pc:docMk/>
            <pc:sldMk cId="3694525237" sldId="393"/>
            <ac:cxnSpMk id="20" creationId="{66D827EC-DFE5-4BDF-B670-2C442415F14D}"/>
          </ac:cxnSpMkLst>
        </pc:cxnChg>
        <pc:cxnChg chg="add mod">
          <ac:chgData name="Alisa Kunapinun" userId="40a1b9ae2880c387" providerId="LiveId" clId="{AFEDDF34-7F59-4781-BEA2-E2BF1CCCCF7D}" dt="2019-07-23T10:52:31.248" v="1080" actId="164"/>
          <ac:cxnSpMkLst>
            <pc:docMk/>
            <pc:sldMk cId="3694525237" sldId="393"/>
            <ac:cxnSpMk id="23" creationId="{1EF631AB-1085-4362-9FD1-3451A1FCAA50}"/>
          </ac:cxnSpMkLst>
        </pc:cxnChg>
      </pc:sldChg>
      <pc:sldChg chg="addSp delSp modSp add">
        <pc:chgData name="Alisa Kunapinun" userId="40a1b9ae2880c387" providerId="LiveId" clId="{AFEDDF34-7F59-4781-BEA2-E2BF1CCCCF7D}" dt="2019-07-23T11:03:30.438" v="1518" actId="478"/>
        <pc:sldMkLst>
          <pc:docMk/>
          <pc:sldMk cId="1470487721" sldId="394"/>
        </pc:sldMkLst>
        <pc:spChg chg="mod">
          <ac:chgData name="Alisa Kunapinun" userId="40a1b9ae2880c387" providerId="LiveId" clId="{AFEDDF34-7F59-4781-BEA2-E2BF1CCCCF7D}" dt="2019-07-23T10:57:02.976" v="1204" actId="20577"/>
          <ac:spMkLst>
            <pc:docMk/>
            <pc:sldMk cId="1470487721" sldId="394"/>
            <ac:spMk id="2" creationId="{9A2849F5-B9B9-4448-8E9F-37B17F0C71C5}"/>
          </ac:spMkLst>
        </pc:spChg>
        <pc:spChg chg="mod">
          <ac:chgData name="Alisa Kunapinun" userId="40a1b9ae2880c387" providerId="LiveId" clId="{AFEDDF34-7F59-4781-BEA2-E2BF1CCCCF7D}" dt="2019-07-23T10:58:40.807" v="1369" actId="20577"/>
          <ac:spMkLst>
            <pc:docMk/>
            <pc:sldMk cId="1470487721" sldId="394"/>
            <ac:spMk id="3" creationId="{C5476AA6-8400-49E7-82D8-17FE7A18E46E}"/>
          </ac:spMkLst>
        </pc:spChg>
        <pc:spChg chg="add del mod">
          <ac:chgData name="Alisa Kunapinun" userId="40a1b9ae2880c387" providerId="LiveId" clId="{AFEDDF34-7F59-4781-BEA2-E2BF1CCCCF7D}" dt="2019-07-23T11:03:30.083" v="1517" actId="478"/>
          <ac:spMkLst>
            <pc:docMk/>
            <pc:sldMk cId="1470487721" sldId="394"/>
            <ac:spMk id="10" creationId="{02EDCB4A-934D-4446-9DAA-B162273203B7}"/>
          </ac:spMkLst>
        </pc:spChg>
        <pc:spChg chg="add mod">
          <ac:chgData name="Alisa Kunapinun" userId="40a1b9ae2880c387" providerId="LiveId" clId="{AFEDDF34-7F59-4781-BEA2-E2BF1CCCCF7D}" dt="2019-07-23T11:01:39.435" v="1443" actId="1076"/>
          <ac:spMkLst>
            <pc:docMk/>
            <pc:sldMk cId="1470487721" sldId="394"/>
            <ac:spMk id="11" creationId="{DE313B0C-BEC1-4682-B6D3-4DE71C9279F1}"/>
          </ac:spMkLst>
        </pc:spChg>
        <pc:spChg chg="add del mod">
          <ac:chgData name="Alisa Kunapinun" userId="40a1b9ae2880c387" providerId="LiveId" clId="{AFEDDF34-7F59-4781-BEA2-E2BF1CCCCF7D}" dt="2019-07-23T11:03:23.688" v="1514" actId="478"/>
          <ac:spMkLst>
            <pc:docMk/>
            <pc:sldMk cId="1470487721" sldId="394"/>
            <ac:spMk id="16" creationId="{9A8F65B6-CA77-4127-94DC-FA01981008D4}"/>
          </ac:spMkLst>
        </pc:spChg>
        <pc:picChg chg="add mod">
          <ac:chgData name="Alisa Kunapinun" userId="40a1b9ae2880c387" providerId="LiveId" clId="{AFEDDF34-7F59-4781-BEA2-E2BF1CCCCF7D}" dt="2019-07-23T10:57:21.371" v="1207" actId="1076"/>
          <ac:picMkLst>
            <pc:docMk/>
            <pc:sldMk cId="1470487721" sldId="394"/>
            <ac:picMk id="2050" creationId="{D0D3EE69-F1EF-4DE0-A20D-97F3B3ED97B0}"/>
          </ac:picMkLst>
        </pc:picChg>
        <pc:cxnChg chg="add del mod">
          <ac:chgData name="Alisa Kunapinun" userId="40a1b9ae2880c387" providerId="LiveId" clId="{AFEDDF34-7F59-4781-BEA2-E2BF1CCCCF7D}" dt="2019-07-23T11:03:30.438" v="1518" actId="478"/>
          <ac:cxnSpMkLst>
            <pc:docMk/>
            <pc:sldMk cId="1470487721" sldId="394"/>
            <ac:cxnSpMk id="5" creationId="{6B6F3FDA-7F5C-48F1-A916-2FB73BB5AAB4}"/>
          </ac:cxnSpMkLst>
        </pc:cxnChg>
        <pc:cxnChg chg="add del mod">
          <ac:chgData name="Alisa Kunapinun" userId="40a1b9ae2880c387" providerId="LiveId" clId="{AFEDDF34-7F59-4781-BEA2-E2BF1CCCCF7D}" dt="2019-07-23T11:03:21.844" v="1513" actId="478"/>
          <ac:cxnSpMkLst>
            <pc:docMk/>
            <pc:sldMk cId="1470487721" sldId="394"/>
            <ac:cxnSpMk id="12" creationId="{7A0DE72F-D2CB-4839-865D-2FF0B27ED5D9}"/>
          </ac:cxnSpMkLst>
        </pc:cxnChg>
      </pc:sldChg>
      <pc:sldChg chg="addSp delSp modSp add">
        <pc:chgData name="Alisa Kunapinun" userId="40a1b9ae2880c387" providerId="LiveId" clId="{AFEDDF34-7F59-4781-BEA2-E2BF1CCCCF7D}" dt="2019-07-23T11:04:04.923" v="1532" actId="20577"/>
        <pc:sldMkLst>
          <pc:docMk/>
          <pc:sldMk cId="2704421919" sldId="395"/>
        </pc:sldMkLst>
        <pc:spChg chg="del">
          <ac:chgData name="Alisa Kunapinun" userId="40a1b9ae2880c387" providerId="LiveId" clId="{AFEDDF34-7F59-4781-BEA2-E2BF1CCCCF7D}" dt="2019-07-23T11:03:40.532" v="1520" actId="478"/>
          <ac:spMkLst>
            <pc:docMk/>
            <pc:sldMk cId="2704421919" sldId="395"/>
            <ac:spMk id="10" creationId="{02EDCB4A-934D-4446-9DAA-B162273203B7}"/>
          </ac:spMkLst>
        </pc:spChg>
        <pc:spChg chg="mod">
          <ac:chgData name="Alisa Kunapinun" userId="40a1b9ae2880c387" providerId="LiveId" clId="{AFEDDF34-7F59-4781-BEA2-E2BF1CCCCF7D}" dt="2019-07-23T11:03:46.323" v="1522" actId="1076"/>
          <ac:spMkLst>
            <pc:docMk/>
            <pc:sldMk cId="2704421919" sldId="395"/>
            <ac:spMk id="11" creationId="{DE313B0C-BEC1-4682-B6D3-4DE71C9279F1}"/>
          </ac:spMkLst>
        </pc:spChg>
        <pc:spChg chg="add mod">
          <ac:chgData name="Alisa Kunapinun" userId="40a1b9ae2880c387" providerId="LiveId" clId="{AFEDDF34-7F59-4781-BEA2-E2BF1CCCCF7D}" dt="2019-07-23T11:04:04.923" v="1532" actId="20577"/>
          <ac:spMkLst>
            <pc:docMk/>
            <pc:sldMk cId="2704421919" sldId="395"/>
            <ac:spMk id="13" creationId="{D414F917-6C7B-42E2-B2C7-5BCA20614FDC}"/>
          </ac:spMkLst>
        </pc:spChg>
        <pc:cxnChg chg="del">
          <ac:chgData name="Alisa Kunapinun" userId="40a1b9ae2880c387" providerId="LiveId" clId="{AFEDDF34-7F59-4781-BEA2-E2BF1CCCCF7D}" dt="2019-07-23T11:03:38.814" v="1519" actId="478"/>
          <ac:cxnSpMkLst>
            <pc:docMk/>
            <pc:sldMk cId="2704421919" sldId="395"/>
            <ac:cxnSpMk id="5" creationId="{6B6F3FDA-7F5C-48F1-A916-2FB73BB5AAB4}"/>
          </ac:cxnSpMkLst>
        </pc:cxnChg>
      </pc:sldChg>
      <pc:sldChg chg="addSp modSp add">
        <pc:chgData name="Alisa Kunapinun" userId="40a1b9ae2880c387" providerId="LiveId" clId="{AFEDDF34-7F59-4781-BEA2-E2BF1CCCCF7D}" dt="2019-07-23T11:08:28.830" v="1633" actId="20577"/>
        <pc:sldMkLst>
          <pc:docMk/>
          <pc:sldMk cId="3880819875" sldId="396"/>
        </pc:sldMkLst>
        <pc:spChg chg="mod">
          <ac:chgData name="Alisa Kunapinun" userId="40a1b9ae2880c387" providerId="LiveId" clId="{AFEDDF34-7F59-4781-BEA2-E2BF1CCCCF7D}" dt="2019-07-23T11:04:59.038" v="1546" actId="20577"/>
          <ac:spMkLst>
            <pc:docMk/>
            <pc:sldMk cId="3880819875" sldId="396"/>
            <ac:spMk id="2" creationId="{BD17B2AA-BEA6-46A9-92E8-D8A0784565A4}"/>
          </ac:spMkLst>
        </pc:spChg>
        <pc:spChg chg="mod">
          <ac:chgData name="Alisa Kunapinun" userId="40a1b9ae2880c387" providerId="LiveId" clId="{AFEDDF34-7F59-4781-BEA2-E2BF1CCCCF7D}" dt="2019-07-23T11:05:12.038" v="1579" actId="20577"/>
          <ac:spMkLst>
            <pc:docMk/>
            <pc:sldMk cId="3880819875" sldId="396"/>
            <ac:spMk id="3" creationId="{A0F18BDF-F496-4BFD-AA09-66FE11F9F36D}"/>
          </ac:spMkLst>
        </pc:spChg>
        <pc:spChg chg="add mod">
          <ac:chgData name="Alisa Kunapinun" userId="40a1b9ae2880c387" providerId="LiveId" clId="{AFEDDF34-7F59-4781-BEA2-E2BF1CCCCF7D}" dt="2019-07-23T11:07:15.502" v="1589" actId="1076"/>
          <ac:spMkLst>
            <pc:docMk/>
            <pc:sldMk cId="3880819875" sldId="396"/>
            <ac:spMk id="4" creationId="{0985A56D-D64F-4715-B945-440F36AD6824}"/>
          </ac:spMkLst>
        </pc:spChg>
        <pc:spChg chg="add mod">
          <ac:chgData name="Alisa Kunapinun" userId="40a1b9ae2880c387" providerId="LiveId" clId="{AFEDDF34-7F59-4781-BEA2-E2BF1CCCCF7D}" dt="2019-07-23T11:07:40.378" v="1596" actId="1076"/>
          <ac:spMkLst>
            <pc:docMk/>
            <pc:sldMk cId="3880819875" sldId="396"/>
            <ac:spMk id="6" creationId="{6190E4A5-70F0-4F04-B7F7-CC12AECCB7B3}"/>
          </ac:spMkLst>
        </pc:spChg>
        <pc:spChg chg="add mod">
          <ac:chgData name="Alisa Kunapinun" userId="40a1b9ae2880c387" providerId="LiveId" clId="{AFEDDF34-7F59-4781-BEA2-E2BF1CCCCF7D}" dt="2019-07-23T11:08:14.017" v="1626" actId="1076"/>
          <ac:spMkLst>
            <pc:docMk/>
            <pc:sldMk cId="3880819875" sldId="396"/>
            <ac:spMk id="7" creationId="{6F472A63-A9B7-474D-8F25-D6ED972788D2}"/>
          </ac:spMkLst>
        </pc:spChg>
        <pc:spChg chg="add mod">
          <ac:chgData name="Alisa Kunapinun" userId="40a1b9ae2880c387" providerId="LiveId" clId="{AFEDDF34-7F59-4781-BEA2-E2BF1CCCCF7D}" dt="2019-07-23T11:08:28.830" v="1633" actId="20577"/>
          <ac:spMkLst>
            <pc:docMk/>
            <pc:sldMk cId="3880819875" sldId="396"/>
            <ac:spMk id="8" creationId="{1283B659-06D8-45CB-9941-251C7716D64C}"/>
          </ac:spMkLst>
        </pc:spChg>
        <pc:picChg chg="add mod">
          <ac:chgData name="Alisa Kunapinun" userId="40a1b9ae2880c387" providerId="LiveId" clId="{AFEDDF34-7F59-4781-BEA2-E2BF1CCCCF7D}" dt="2019-07-23T11:07:28.136" v="1591" actId="1076"/>
          <ac:picMkLst>
            <pc:docMk/>
            <pc:sldMk cId="3880819875" sldId="396"/>
            <ac:picMk id="3074" creationId="{C58DCC5C-0E69-4DEE-B8CF-9A7F6DA2635A}"/>
          </ac:picMkLst>
        </pc:picChg>
      </pc:sldChg>
      <pc:sldChg chg="addSp modSp add">
        <pc:chgData name="Alisa Kunapinun" userId="40a1b9ae2880c387" providerId="LiveId" clId="{AFEDDF34-7F59-4781-BEA2-E2BF1CCCCF7D}" dt="2019-07-23T11:11:59.925" v="1768" actId="1076"/>
        <pc:sldMkLst>
          <pc:docMk/>
          <pc:sldMk cId="2319971526" sldId="397"/>
        </pc:sldMkLst>
        <pc:spChg chg="mod">
          <ac:chgData name="Alisa Kunapinun" userId="40a1b9ae2880c387" providerId="LiveId" clId="{AFEDDF34-7F59-4781-BEA2-E2BF1CCCCF7D}" dt="2019-07-23T11:11:00.444" v="1724" actId="20577"/>
          <ac:spMkLst>
            <pc:docMk/>
            <pc:sldMk cId="2319971526" sldId="397"/>
            <ac:spMk id="2" creationId="{39BCD5EC-0AF2-4EB3-8534-B4B5E5C6015D}"/>
          </ac:spMkLst>
        </pc:spChg>
        <pc:spChg chg="mod">
          <ac:chgData name="Alisa Kunapinun" userId="40a1b9ae2880c387" providerId="LiveId" clId="{AFEDDF34-7F59-4781-BEA2-E2BF1CCCCF7D}" dt="2019-07-23T11:11:28.086" v="1765" actId="20577"/>
          <ac:spMkLst>
            <pc:docMk/>
            <pc:sldMk cId="2319971526" sldId="397"/>
            <ac:spMk id="3" creationId="{9CE30CE9-B7CA-45FC-B25A-E7E4D897D7D9}"/>
          </ac:spMkLst>
        </pc:spChg>
        <pc:grpChg chg="add mod">
          <ac:chgData name="Alisa Kunapinun" userId="40a1b9ae2880c387" providerId="LiveId" clId="{AFEDDF34-7F59-4781-BEA2-E2BF1CCCCF7D}" dt="2019-07-23T11:11:59.925" v="1768" actId="1076"/>
          <ac:grpSpMkLst>
            <pc:docMk/>
            <pc:sldMk cId="2319971526" sldId="397"/>
            <ac:grpSpMk id="4" creationId="{FD199332-4EFF-4DC3-963D-DD94F43A1DBF}"/>
          </ac:grpSpMkLst>
        </pc:grpChg>
      </pc:sldChg>
      <pc:sldChg chg="addSp delSp modSp add">
        <pc:chgData name="Alisa Kunapinun" userId="40a1b9ae2880c387" providerId="LiveId" clId="{AFEDDF34-7F59-4781-BEA2-E2BF1CCCCF7D}" dt="2019-07-23T11:21:24.037" v="1988" actId="1076"/>
        <pc:sldMkLst>
          <pc:docMk/>
          <pc:sldMk cId="3172539110" sldId="398"/>
        </pc:sldMkLst>
        <pc:spChg chg="mod">
          <ac:chgData name="Alisa Kunapinun" userId="40a1b9ae2880c387" providerId="LiveId" clId="{AFEDDF34-7F59-4781-BEA2-E2BF1CCCCF7D}" dt="2019-07-23T11:12:15.660" v="1789" actId="20577"/>
          <ac:spMkLst>
            <pc:docMk/>
            <pc:sldMk cId="3172539110" sldId="398"/>
            <ac:spMk id="2" creationId="{1CA3668A-12EE-4723-A091-9E610B28AEA9}"/>
          </ac:spMkLst>
        </pc:spChg>
        <pc:spChg chg="mod">
          <ac:chgData name="Alisa Kunapinun" userId="40a1b9ae2880c387" providerId="LiveId" clId="{AFEDDF34-7F59-4781-BEA2-E2BF1CCCCF7D}" dt="2019-07-23T11:13:52.260" v="1887" actId="20577"/>
          <ac:spMkLst>
            <pc:docMk/>
            <pc:sldMk cId="3172539110" sldId="398"/>
            <ac:spMk id="3" creationId="{DCD051A8-042F-4EF8-86FB-C4D96C913AB3}"/>
          </ac:spMkLst>
        </pc:spChg>
        <pc:spChg chg="add mod">
          <ac:chgData name="Alisa Kunapinun" userId="40a1b9ae2880c387" providerId="LiveId" clId="{AFEDDF34-7F59-4781-BEA2-E2BF1CCCCF7D}" dt="2019-07-23T11:20:57.670" v="1982" actId="2711"/>
          <ac:spMkLst>
            <pc:docMk/>
            <pc:sldMk cId="3172539110" sldId="398"/>
            <ac:spMk id="54" creationId="{17D9A59F-0BF2-4D6B-AC70-8B1E22DC3EFD}"/>
          </ac:spMkLst>
        </pc:spChg>
        <pc:spChg chg="add mod">
          <ac:chgData name="Alisa Kunapinun" userId="40a1b9ae2880c387" providerId="LiveId" clId="{AFEDDF34-7F59-4781-BEA2-E2BF1CCCCF7D}" dt="2019-07-23T11:20:12.694" v="1976" actId="1076"/>
          <ac:spMkLst>
            <pc:docMk/>
            <pc:sldMk cId="3172539110" sldId="398"/>
            <ac:spMk id="55" creationId="{88AF32B1-F22E-446C-9380-6A05A7FD0631}"/>
          </ac:spMkLst>
        </pc:spChg>
        <pc:spChg chg="add mod">
          <ac:chgData name="Alisa Kunapinun" userId="40a1b9ae2880c387" providerId="LiveId" clId="{AFEDDF34-7F59-4781-BEA2-E2BF1CCCCF7D}" dt="2019-07-23T11:20:30.121" v="1979" actId="16959"/>
          <ac:spMkLst>
            <pc:docMk/>
            <pc:sldMk cId="3172539110" sldId="398"/>
            <ac:spMk id="56" creationId="{B14042D4-6A0F-4463-878A-BB5C23767A57}"/>
          </ac:spMkLst>
        </pc:spChg>
        <pc:spChg chg="add mod">
          <ac:chgData name="Alisa Kunapinun" userId="40a1b9ae2880c387" providerId="LiveId" clId="{AFEDDF34-7F59-4781-BEA2-E2BF1CCCCF7D}" dt="2019-07-23T11:21:24.037" v="1988" actId="1076"/>
          <ac:spMkLst>
            <pc:docMk/>
            <pc:sldMk cId="3172539110" sldId="398"/>
            <ac:spMk id="58" creationId="{643AE3B2-E661-4A91-81D8-617C8C02FFB7}"/>
          </ac:spMkLst>
        </pc:spChg>
        <pc:grpChg chg="add del mod">
          <ac:chgData name="Alisa Kunapinun" userId="40a1b9ae2880c387" providerId="LiveId" clId="{AFEDDF34-7F59-4781-BEA2-E2BF1CCCCF7D}" dt="2019-07-23T11:15:20.518" v="1891" actId="478"/>
          <ac:grpSpMkLst>
            <pc:docMk/>
            <pc:sldMk cId="3172539110" sldId="398"/>
            <ac:grpSpMk id="4" creationId="{ECE32D6B-A02F-407B-B936-48A837D55D41}"/>
          </ac:grpSpMkLst>
        </pc:grpChg>
        <pc:grpChg chg="add del mod">
          <ac:chgData name="Alisa Kunapinun" userId="40a1b9ae2880c387" providerId="LiveId" clId="{AFEDDF34-7F59-4781-BEA2-E2BF1CCCCF7D}" dt="2019-07-23T11:15:32.453" v="1895" actId="478"/>
          <ac:grpSpMkLst>
            <pc:docMk/>
            <pc:sldMk cId="3172539110" sldId="398"/>
            <ac:grpSpMk id="16" creationId="{2DE38B08-804E-4130-AF93-F7DD2AB8567B}"/>
          </ac:grpSpMkLst>
        </pc:grpChg>
        <pc:picChg chg="del mod">
          <ac:chgData name="Alisa Kunapinun" userId="40a1b9ae2880c387" providerId="LiveId" clId="{AFEDDF34-7F59-4781-BEA2-E2BF1CCCCF7D}" dt="2019-07-23T11:15:30.145" v="1894"/>
          <ac:picMkLst>
            <pc:docMk/>
            <pc:sldMk cId="3172539110" sldId="398"/>
            <ac:picMk id="17" creationId="{AD77579C-3181-49CF-9EE8-EC858CBD5DFA}"/>
          </ac:picMkLst>
        </pc:picChg>
        <pc:picChg chg="add mod">
          <ac:chgData name="Alisa Kunapinun" userId="40a1b9ae2880c387" providerId="LiveId" clId="{AFEDDF34-7F59-4781-BEA2-E2BF1CCCCF7D}" dt="2019-07-23T11:16:09.708" v="1905" actId="1076"/>
          <ac:picMkLst>
            <pc:docMk/>
            <pc:sldMk cId="3172539110" sldId="398"/>
            <ac:picMk id="25" creationId="{012DEDF5-F192-4020-872A-E206AAE488DC}"/>
          </ac:picMkLst>
        </pc:picChg>
        <pc:picChg chg="add mod">
          <ac:chgData name="Alisa Kunapinun" userId="40a1b9ae2880c387" providerId="LiveId" clId="{AFEDDF34-7F59-4781-BEA2-E2BF1CCCCF7D}" dt="2019-07-23T11:21:21.253" v="1987" actId="1076"/>
          <ac:picMkLst>
            <pc:docMk/>
            <pc:sldMk cId="3172539110" sldId="398"/>
            <ac:picMk id="57" creationId="{053152DF-2218-4482-B518-EC23F205CB5D}"/>
          </ac:picMkLst>
        </pc:picChg>
        <pc:cxnChg chg="add mod">
          <ac:chgData name="Alisa Kunapinun" userId="40a1b9ae2880c387" providerId="LiveId" clId="{AFEDDF34-7F59-4781-BEA2-E2BF1CCCCF7D}" dt="2019-07-23T11:16:12.521" v="1906" actId="1076"/>
          <ac:cxnSpMkLst>
            <pc:docMk/>
            <pc:sldMk cId="3172539110" sldId="398"/>
            <ac:cxnSpMk id="26" creationId="{29AF3920-BE18-4787-B420-C27E311B27BE}"/>
          </ac:cxnSpMkLst>
        </pc:cxnChg>
        <pc:cxnChg chg="add mod">
          <ac:chgData name="Alisa Kunapinun" userId="40a1b9ae2880c387" providerId="LiveId" clId="{AFEDDF34-7F59-4781-BEA2-E2BF1CCCCF7D}" dt="2019-07-23T11:17:07.661" v="1918" actId="14100"/>
          <ac:cxnSpMkLst>
            <pc:docMk/>
            <pc:sldMk cId="3172539110" sldId="398"/>
            <ac:cxnSpMk id="30" creationId="{F89D4BAC-3833-4AC6-B39D-22A87E09351C}"/>
          </ac:cxnSpMkLst>
        </pc:cxnChg>
        <pc:cxnChg chg="add mod">
          <ac:chgData name="Alisa Kunapinun" userId="40a1b9ae2880c387" providerId="LiveId" clId="{AFEDDF34-7F59-4781-BEA2-E2BF1CCCCF7D}" dt="2019-07-23T11:16:34.619" v="1913" actId="208"/>
          <ac:cxnSpMkLst>
            <pc:docMk/>
            <pc:sldMk cId="3172539110" sldId="398"/>
            <ac:cxnSpMk id="32" creationId="{9FA3CC50-24D5-4D32-B519-F57E90E39361}"/>
          </ac:cxnSpMkLst>
        </pc:cxnChg>
        <pc:cxnChg chg="add mod">
          <ac:chgData name="Alisa Kunapinun" userId="40a1b9ae2880c387" providerId="LiveId" clId="{AFEDDF34-7F59-4781-BEA2-E2BF1CCCCF7D}" dt="2019-07-23T11:18:51.854" v="1941" actId="693"/>
          <ac:cxnSpMkLst>
            <pc:docMk/>
            <pc:sldMk cId="3172539110" sldId="398"/>
            <ac:cxnSpMk id="36" creationId="{30D063EE-D499-4250-B5E6-8ED8BA6A747B}"/>
          </ac:cxnSpMkLst>
        </pc:cxnChg>
        <pc:cxnChg chg="add mod">
          <ac:chgData name="Alisa Kunapinun" userId="40a1b9ae2880c387" providerId="LiveId" clId="{AFEDDF34-7F59-4781-BEA2-E2BF1CCCCF7D}" dt="2019-07-23T11:18:45.646" v="1940" actId="693"/>
          <ac:cxnSpMkLst>
            <pc:docMk/>
            <pc:sldMk cId="3172539110" sldId="398"/>
            <ac:cxnSpMk id="40" creationId="{9D00A4E5-7A0D-4A9A-A760-3FD8987D056B}"/>
          </ac:cxnSpMkLst>
        </pc:cxnChg>
        <pc:cxnChg chg="add mod">
          <ac:chgData name="Alisa Kunapinun" userId="40a1b9ae2880c387" providerId="LiveId" clId="{AFEDDF34-7F59-4781-BEA2-E2BF1CCCCF7D}" dt="2019-07-23T11:18:40.538" v="1939" actId="693"/>
          <ac:cxnSpMkLst>
            <pc:docMk/>
            <pc:sldMk cId="3172539110" sldId="398"/>
            <ac:cxnSpMk id="43" creationId="{1CEC7EB3-79B5-4B96-B80E-F8227941CDA7}"/>
          </ac:cxnSpMkLst>
        </pc:cxnChg>
        <pc:cxnChg chg="add mod">
          <ac:chgData name="Alisa Kunapinun" userId="40a1b9ae2880c387" providerId="LiveId" clId="{AFEDDF34-7F59-4781-BEA2-E2BF1CCCCF7D}" dt="2019-07-23T11:18:12.759" v="1934" actId="1076"/>
          <ac:cxnSpMkLst>
            <pc:docMk/>
            <pc:sldMk cId="3172539110" sldId="398"/>
            <ac:cxnSpMk id="49" creationId="{26DECD89-4A1C-4B08-ABC9-A5D4B2664D04}"/>
          </ac:cxnSpMkLst>
        </pc:cxnChg>
        <pc:cxnChg chg="add mod">
          <ac:chgData name="Alisa Kunapinun" userId="40a1b9ae2880c387" providerId="LiveId" clId="{AFEDDF34-7F59-4781-BEA2-E2BF1CCCCF7D}" dt="2019-07-23T11:18:33.965" v="1938" actId="14100"/>
          <ac:cxnSpMkLst>
            <pc:docMk/>
            <pc:sldMk cId="3172539110" sldId="398"/>
            <ac:cxnSpMk id="51" creationId="{05AA92C0-D33E-4D60-BAE6-7A5EEA60659B}"/>
          </ac:cxnSpMkLst>
        </pc:cxnChg>
      </pc:sldChg>
      <pc:sldChg chg="modSp add">
        <pc:chgData name="Alisa Kunapinun" userId="40a1b9ae2880c387" providerId="LiveId" clId="{AFEDDF34-7F59-4781-BEA2-E2BF1CCCCF7D}" dt="2019-07-23T11:23:43.964" v="2191" actId="20577"/>
        <pc:sldMkLst>
          <pc:docMk/>
          <pc:sldMk cId="1634044729" sldId="399"/>
        </pc:sldMkLst>
        <pc:spChg chg="mod">
          <ac:chgData name="Alisa Kunapinun" userId="40a1b9ae2880c387" providerId="LiveId" clId="{AFEDDF34-7F59-4781-BEA2-E2BF1CCCCF7D}" dt="2019-07-23T11:21:55.505" v="2022" actId="20577"/>
          <ac:spMkLst>
            <pc:docMk/>
            <pc:sldMk cId="1634044729" sldId="399"/>
            <ac:spMk id="2" creationId="{D22F3987-E2D7-4325-9EED-09186E4330B8}"/>
          </ac:spMkLst>
        </pc:spChg>
        <pc:spChg chg="mod">
          <ac:chgData name="Alisa Kunapinun" userId="40a1b9ae2880c387" providerId="LiveId" clId="{AFEDDF34-7F59-4781-BEA2-E2BF1CCCCF7D}" dt="2019-07-23T11:23:43.964" v="2191" actId="20577"/>
          <ac:spMkLst>
            <pc:docMk/>
            <pc:sldMk cId="1634044729" sldId="399"/>
            <ac:spMk id="3" creationId="{1D366581-B5F3-4401-9930-307F87119A7D}"/>
          </ac:spMkLst>
        </pc:spChg>
      </pc:sldChg>
      <pc:sldChg chg="addSp delSp modSp add">
        <pc:chgData name="Alisa Kunapinun" userId="40a1b9ae2880c387" providerId="LiveId" clId="{AFEDDF34-7F59-4781-BEA2-E2BF1CCCCF7D}" dt="2019-07-23T11:26:42.854" v="2285" actId="1076"/>
        <pc:sldMkLst>
          <pc:docMk/>
          <pc:sldMk cId="4242891587" sldId="400"/>
        </pc:sldMkLst>
        <pc:spChg chg="mod">
          <ac:chgData name="Alisa Kunapinun" userId="40a1b9ae2880c387" providerId="LiveId" clId="{AFEDDF34-7F59-4781-BEA2-E2BF1CCCCF7D}" dt="2019-07-23T11:25:15.823" v="2263" actId="20577"/>
          <ac:spMkLst>
            <pc:docMk/>
            <pc:sldMk cId="4242891587" sldId="400"/>
            <ac:spMk id="2" creationId="{BEDA52C9-00B4-493A-9FF5-8DACF7278D75}"/>
          </ac:spMkLst>
        </pc:spChg>
        <pc:spChg chg="del">
          <ac:chgData name="Alisa Kunapinun" userId="40a1b9ae2880c387" providerId="LiveId" clId="{AFEDDF34-7F59-4781-BEA2-E2BF1CCCCF7D}" dt="2019-07-23T11:25:18.754" v="2264" actId="478"/>
          <ac:spMkLst>
            <pc:docMk/>
            <pc:sldMk cId="4242891587" sldId="400"/>
            <ac:spMk id="3" creationId="{F016CF12-D25D-4135-BF42-20F78B8C51A9}"/>
          </ac:spMkLst>
        </pc:spChg>
        <pc:spChg chg="add del">
          <ac:chgData name="Alisa Kunapinun" userId="40a1b9ae2880c387" providerId="LiveId" clId="{AFEDDF34-7F59-4781-BEA2-E2BF1CCCCF7D}" dt="2019-07-23T11:25:51.536" v="2270" actId="478"/>
          <ac:spMkLst>
            <pc:docMk/>
            <pc:sldMk cId="4242891587" sldId="400"/>
            <ac:spMk id="4" creationId="{FB2CE238-14A0-4145-8858-FE4D7E01BCAF}"/>
          </ac:spMkLst>
        </pc:spChg>
        <pc:spChg chg="add del">
          <ac:chgData name="Alisa Kunapinun" userId="40a1b9ae2880c387" providerId="LiveId" clId="{AFEDDF34-7F59-4781-BEA2-E2BF1CCCCF7D}" dt="2019-07-23T11:25:38.584" v="2267"/>
          <ac:spMkLst>
            <pc:docMk/>
            <pc:sldMk cId="4242891587" sldId="400"/>
            <ac:spMk id="5" creationId="{4A69ED2E-1F05-4E82-994D-03F26296CFF2}"/>
          </ac:spMkLst>
        </pc:spChg>
        <pc:spChg chg="add mod">
          <ac:chgData name="Alisa Kunapinun" userId="40a1b9ae2880c387" providerId="LiveId" clId="{AFEDDF34-7F59-4781-BEA2-E2BF1CCCCF7D}" dt="2019-07-23T11:25:56.630" v="2271" actId="1076"/>
          <ac:spMkLst>
            <pc:docMk/>
            <pc:sldMk cId="4242891587" sldId="400"/>
            <ac:spMk id="6" creationId="{CDA413DA-2713-4B08-84C4-F3872F5621AE}"/>
          </ac:spMkLst>
        </pc:spChg>
        <pc:spChg chg="add mod">
          <ac:chgData name="Alisa Kunapinun" userId="40a1b9ae2880c387" providerId="LiveId" clId="{AFEDDF34-7F59-4781-BEA2-E2BF1CCCCF7D}" dt="2019-07-23T11:26:16.872" v="2276" actId="1076"/>
          <ac:spMkLst>
            <pc:docMk/>
            <pc:sldMk cId="4242891587" sldId="400"/>
            <ac:spMk id="7" creationId="{F2D297A2-DAF7-4A2B-BC1A-5D692E0E139D}"/>
          </ac:spMkLst>
        </pc:spChg>
        <pc:spChg chg="add mod">
          <ac:chgData name="Alisa Kunapinun" userId="40a1b9ae2880c387" providerId="LiveId" clId="{AFEDDF34-7F59-4781-BEA2-E2BF1CCCCF7D}" dt="2019-07-23T11:26:31.616" v="2281" actId="1076"/>
          <ac:spMkLst>
            <pc:docMk/>
            <pc:sldMk cId="4242891587" sldId="400"/>
            <ac:spMk id="8" creationId="{74825C78-6FD6-4733-B773-202B224DC50A}"/>
          </ac:spMkLst>
        </pc:spChg>
        <pc:spChg chg="add mod">
          <ac:chgData name="Alisa Kunapinun" userId="40a1b9ae2880c387" providerId="LiveId" clId="{AFEDDF34-7F59-4781-BEA2-E2BF1CCCCF7D}" dt="2019-07-23T11:26:42.854" v="2285" actId="1076"/>
          <ac:spMkLst>
            <pc:docMk/>
            <pc:sldMk cId="4242891587" sldId="400"/>
            <ac:spMk id="9" creationId="{6197280B-4C5B-491E-9225-1F94E20420B8}"/>
          </ac:spMkLst>
        </pc:spChg>
      </pc:sldChg>
      <pc:sldChg chg="addSp delSp modSp add">
        <pc:chgData name="Alisa Kunapinun" userId="40a1b9ae2880c387" providerId="LiveId" clId="{AFEDDF34-7F59-4781-BEA2-E2BF1CCCCF7D}" dt="2019-07-23T11:33:05.118" v="2386" actId="1076"/>
        <pc:sldMkLst>
          <pc:docMk/>
          <pc:sldMk cId="3545514942" sldId="401"/>
        </pc:sldMkLst>
        <pc:spChg chg="mod">
          <ac:chgData name="Alisa Kunapinun" userId="40a1b9ae2880c387" providerId="LiveId" clId="{AFEDDF34-7F59-4781-BEA2-E2BF1CCCCF7D}" dt="2019-07-23T11:28:01.833" v="2334" actId="20577"/>
          <ac:spMkLst>
            <pc:docMk/>
            <pc:sldMk cId="3545514942" sldId="401"/>
            <ac:spMk id="2" creationId="{24F1BD98-F31A-47AB-A560-C9A0793DEAC2}"/>
          </ac:spMkLst>
        </pc:spChg>
        <pc:spChg chg="del">
          <ac:chgData name="Alisa Kunapinun" userId="40a1b9ae2880c387" providerId="LiveId" clId="{AFEDDF34-7F59-4781-BEA2-E2BF1CCCCF7D}" dt="2019-07-23T11:29:49.737" v="2345" actId="478"/>
          <ac:spMkLst>
            <pc:docMk/>
            <pc:sldMk cId="3545514942" sldId="401"/>
            <ac:spMk id="3" creationId="{E7E48A3F-77E3-409E-B742-229BF15D2BC5}"/>
          </ac:spMkLst>
        </pc:spChg>
        <pc:spChg chg="add mod">
          <ac:chgData name="Alisa Kunapinun" userId="40a1b9ae2880c387" providerId="LiveId" clId="{AFEDDF34-7F59-4781-BEA2-E2BF1CCCCF7D}" dt="2019-07-23T11:30:12.682" v="2347" actId="1076"/>
          <ac:spMkLst>
            <pc:docMk/>
            <pc:sldMk cId="3545514942" sldId="401"/>
            <ac:spMk id="9" creationId="{321B0E9D-835B-4361-8CEA-9EF8F25F007E}"/>
          </ac:spMkLst>
        </pc:spChg>
        <pc:spChg chg="add mod">
          <ac:chgData name="Alisa Kunapinun" userId="40a1b9ae2880c387" providerId="LiveId" clId="{AFEDDF34-7F59-4781-BEA2-E2BF1CCCCF7D}" dt="2019-07-23T11:32:00.442" v="2375" actId="20577"/>
          <ac:spMkLst>
            <pc:docMk/>
            <pc:sldMk cId="3545514942" sldId="401"/>
            <ac:spMk id="10" creationId="{35847468-1971-4444-AD69-85B8012E3AE5}"/>
          </ac:spMkLst>
        </pc:spChg>
        <pc:spChg chg="add mod">
          <ac:chgData name="Alisa Kunapinun" userId="40a1b9ae2880c387" providerId="LiveId" clId="{AFEDDF34-7F59-4781-BEA2-E2BF1CCCCF7D}" dt="2019-07-23T11:32:29.750" v="2381" actId="1076"/>
          <ac:spMkLst>
            <pc:docMk/>
            <pc:sldMk cId="3545514942" sldId="401"/>
            <ac:spMk id="11" creationId="{A5D656FF-173F-46D8-B5F1-225AEE7D6CE0}"/>
          </ac:spMkLst>
        </pc:spChg>
        <pc:spChg chg="add mod">
          <ac:chgData name="Alisa Kunapinun" userId="40a1b9ae2880c387" providerId="LiveId" clId="{AFEDDF34-7F59-4781-BEA2-E2BF1CCCCF7D}" dt="2019-07-23T11:33:05.118" v="2386" actId="1076"/>
          <ac:spMkLst>
            <pc:docMk/>
            <pc:sldMk cId="3545514942" sldId="401"/>
            <ac:spMk id="13" creationId="{D72A5597-C671-4020-B3CF-34A18C4896AC}"/>
          </ac:spMkLst>
        </pc:spChg>
        <pc:picChg chg="add del mod">
          <ac:chgData name="Alisa Kunapinun" userId="40a1b9ae2880c387" providerId="LiveId" clId="{AFEDDF34-7F59-4781-BEA2-E2BF1CCCCF7D}" dt="2019-07-23T11:28:21.292" v="2337" actId="478"/>
          <ac:picMkLst>
            <pc:docMk/>
            <pc:sldMk cId="3545514942" sldId="401"/>
            <ac:picMk id="4" creationId="{4255CE54-2F5F-4D31-AF18-B48F63986748}"/>
          </ac:picMkLst>
        </pc:picChg>
        <pc:picChg chg="add mod">
          <ac:chgData name="Alisa Kunapinun" userId="40a1b9ae2880c387" providerId="LiveId" clId="{AFEDDF34-7F59-4781-BEA2-E2BF1CCCCF7D}" dt="2019-07-23T11:28:43.876" v="2339" actId="1076"/>
          <ac:picMkLst>
            <pc:docMk/>
            <pc:sldMk cId="3545514942" sldId="401"/>
            <ac:picMk id="6146" creationId="{9732CBFF-9C51-4798-BBA1-42628372134F}"/>
          </ac:picMkLst>
        </pc:picChg>
        <pc:cxnChg chg="add mod">
          <ac:chgData name="Alisa Kunapinun" userId="40a1b9ae2880c387" providerId="LiveId" clId="{AFEDDF34-7F59-4781-BEA2-E2BF1CCCCF7D}" dt="2019-07-23T11:29:40.971" v="2344" actId="14100"/>
          <ac:cxnSpMkLst>
            <pc:docMk/>
            <pc:sldMk cId="3545514942" sldId="401"/>
            <ac:cxnSpMk id="6" creationId="{8CF7ADAA-2CA7-4C84-9F64-26FB89AD7E3E}"/>
          </ac:cxnSpMkLst>
        </pc:cxnChg>
      </pc:sldChg>
      <pc:sldChg chg="addSp delSp modSp add">
        <pc:chgData name="Alisa Kunapinun" userId="40a1b9ae2880c387" providerId="LiveId" clId="{AFEDDF34-7F59-4781-BEA2-E2BF1CCCCF7D}" dt="2019-07-23T11:42:02.503" v="2466"/>
        <pc:sldMkLst>
          <pc:docMk/>
          <pc:sldMk cId="3126480666" sldId="402"/>
        </pc:sldMkLst>
        <pc:spChg chg="mod">
          <ac:chgData name="Alisa Kunapinun" userId="40a1b9ae2880c387" providerId="LiveId" clId="{AFEDDF34-7F59-4781-BEA2-E2BF1CCCCF7D}" dt="2019-07-23T11:33:38.904" v="2403" actId="20577"/>
          <ac:spMkLst>
            <pc:docMk/>
            <pc:sldMk cId="3126480666" sldId="402"/>
            <ac:spMk id="2" creationId="{AFC7FFC4-3940-4197-84EE-02BAB2807F04}"/>
          </ac:spMkLst>
        </pc:spChg>
        <pc:spChg chg="del">
          <ac:chgData name="Alisa Kunapinun" userId="40a1b9ae2880c387" providerId="LiveId" clId="{AFEDDF34-7F59-4781-BEA2-E2BF1CCCCF7D}" dt="2019-07-23T11:34:13.003" v="2407" actId="478"/>
          <ac:spMkLst>
            <pc:docMk/>
            <pc:sldMk cId="3126480666" sldId="402"/>
            <ac:spMk id="3" creationId="{28584CBD-8019-489A-A30B-86A0F05D8261}"/>
          </ac:spMkLst>
        </pc:spChg>
        <pc:spChg chg="add del mod">
          <ac:chgData name="Alisa Kunapinun" userId="40a1b9ae2880c387" providerId="LiveId" clId="{AFEDDF34-7F59-4781-BEA2-E2BF1CCCCF7D}" dt="2019-07-23T11:42:02.503" v="2466"/>
          <ac:spMkLst>
            <pc:docMk/>
            <pc:sldMk cId="3126480666" sldId="402"/>
            <ac:spMk id="15" creationId="{48B43D15-5129-48D0-97B4-E3AC040E7E44}"/>
          </ac:spMkLst>
        </pc:spChg>
        <pc:spChg chg="add">
          <ac:chgData name="Alisa Kunapinun" userId="40a1b9ae2880c387" providerId="LiveId" clId="{AFEDDF34-7F59-4781-BEA2-E2BF1CCCCF7D}" dt="2019-07-23T11:37:39.154" v="2412"/>
          <ac:spMkLst>
            <pc:docMk/>
            <pc:sldMk cId="3126480666" sldId="402"/>
            <ac:spMk id="30" creationId="{F3DCB0F8-1107-424A-AE7E-39C8700EC547}"/>
          </ac:spMkLst>
        </pc:spChg>
        <pc:spChg chg="add mod">
          <ac:chgData name="Alisa Kunapinun" userId="40a1b9ae2880c387" providerId="LiveId" clId="{AFEDDF34-7F59-4781-BEA2-E2BF1CCCCF7D}" dt="2019-07-23T11:37:51.101" v="2419" actId="1076"/>
          <ac:spMkLst>
            <pc:docMk/>
            <pc:sldMk cId="3126480666" sldId="402"/>
            <ac:spMk id="31" creationId="{18E6B763-B039-4283-826F-413F561AE7F2}"/>
          </ac:spMkLst>
        </pc:spChg>
        <pc:spChg chg="add mod">
          <ac:chgData name="Alisa Kunapinun" userId="40a1b9ae2880c387" providerId="LiveId" clId="{AFEDDF34-7F59-4781-BEA2-E2BF1CCCCF7D}" dt="2019-07-23T11:41:03.098" v="2441" actId="164"/>
          <ac:spMkLst>
            <pc:docMk/>
            <pc:sldMk cId="3126480666" sldId="402"/>
            <ac:spMk id="35" creationId="{4C80D0D1-9B48-441F-8D60-8FBD3B76FC3A}"/>
          </ac:spMkLst>
        </pc:spChg>
        <pc:spChg chg="add mod">
          <ac:chgData name="Alisa Kunapinun" userId="40a1b9ae2880c387" providerId="LiveId" clId="{AFEDDF34-7F59-4781-BEA2-E2BF1CCCCF7D}" dt="2019-07-23T11:41:03.098" v="2441" actId="164"/>
          <ac:spMkLst>
            <pc:docMk/>
            <pc:sldMk cId="3126480666" sldId="402"/>
            <ac:spMk id="36" creationId="{9A6F5E21-5726-48DC-8C75-82EC18C6E042}"/>
          </ac:spMkLst>
        </pc:spChg>
        <pc:grpChg chg="add mod">
          <ac:chgData name="Alisa Kunapinun" userId="40a1b9ae2880c387" providerId="LiveId" clId="{AFEDDF34-7F59-4781-BEA2-E2BF1CCCCF7D}" dt="2019-07-23T11:42:02.503" v="2466"/>
          <ac:grpSpMkLst>
            <pc:docMk/>
            <pc:sldMk cId="3126480666" sldId="402"/>
            <ac:grpSpMk id="4" creationId="{B768C6CB-5AC8-419D-9ACD-1C0678C21149}"/>
          </ac:grpSpMkLst>
        </pc:grpChg>
        <pc:grpChg chg="add mod">
          <ac:chgData name="Alisa Kunapinun" userId="40a1b9ae2880c387" providerId="LiveId" clId="{AFEDDF34-7F59-4781-BEA2-E2BF1CCCCF7D}" dt="2019-07-23T11:37:17.636" v="2409" actId="1076"/>
          <ac:grpSpMkLst>
            <pc:docMk/>
            <pc:sldMk cId="3126480666" sldId="402"/>
            <ac:grpSpMk id="16" creationId="{E20F922E-28F0-4A8E-81FA-EF688988FB0D}"/>
          </ac:grpSpMkLst>
        </pc:grpChg>
        <pc:grpChg chg="add mod">
          <ac:chgData name="Alisa Kunapinun" userId="40a1b9ae2880c387" providerId="LiveId" clId="{AFEDDF34-7F59-4781-BEA2-E2BF1CCCCF7D}" dt="2019-07-23T11:41:03.098" v="2441" actId="164"/>
          <ac:grpSpMkLst>
            <pc:docMk/>
            <pc:sldMk cId="3126480666" sldId="402"/>
            <ac:grpSpMk id="25" creationId="{2F224DFC-4BDC-449B-A914-74D6739D10E1}"/>
          </ac:grpSpMkLst>
        </pc:grpChg>
        <pc:grpChg chg="add mod">
          <ac:chgData name="Alisa Kunapinun" userId="40a1b9ae2880c387" providerId="LiveId" clId="{AFEDDF34-7F59-4781-BEA2-E2BF1CCCCF7D}" dt="2019-07-23T11:41:03.098" v="2441" actId="164"/>
          <ac:grpSpMkLst>
            <pc:docMk/>
            <pc:sldMk cId="3126480666" sldId="402"/>
            <ac:grpSpMk id="37" creationId="{C9F19601-A1D3-422F-AFA5-6E4B8017C7A1}"/>
          </ac:grpSpMkLst>
        </pc:grpChg>
        <pc:cxnChg chg="mod">
          <ac:chgData name="Alisa Kunapinun" userId="40a1b9ae2880c387" providerId="LiveId" clId="{AFEDDF34-7F59-4781-BEA2-E2BF1CCCCF7D}" dt="2019-07-23T11:40:00.557" v="2432" actId="14100"/>
          <ac:cxnSpMkLst>
            <pc:docMk/>
            <pc:sldMk cId="3126480666" sldId="402"/>
            <ac:cxnSpMk id="18" creationId="{2D80E1FE-8D1E-425A-AFF5-71FE45B700CF}"/>
          </ac:cxnSpMkLst>
        </pc:cxnChg>
        <pc:cxnChg chg="mod">
          <ac:chgData name="Alisa Kunapinun" userId="40a1b9ae2880c387" providerId="LiveId" clId="{AFEDDF34-7F59-4781-BEA2-E2BF1CCCCF7D}" dt="2019-07-23T11:40:02.738" v="2433" actId="14100"/>
          <ac:cxnSpMkLst>
            <pc:docMk/>
            <pc:sldMk cId="3126480666" sldId="402"/>
            <ac:cxnSpMk id="19" creationId="{F88EBAFC-701A-4601-AAEB-533E8D3F04CC}"/>
          </ac:cxnSpMkLst>
        </pc:cxnChg>
      </pc:sldChg>
      <pc:sldChg chg="addSp modSp add">
        <pc:chgData name="Alisa Kunapinun" userId="40a1b9ae2880c387" providerId="LiveId" clId="{AFEDDF34-7F59-4781-BEA2-E2BF1CCCCF7D}" dt="2019-07-23T11:54:01.886" v="2719" actId="1076"/>
        <pc:sldMkLst>
          <pc:docMk/>
          <pc:sldMk cId="1687402684" sldId="403"/>
        </pc:sldMkLst>
        <pc:spChg chg="mod">
          <ac:chgData name="Alisa Kunapinun" userId="40a1b9ae2880c387" providerId="LiveId" clId="{AFEDDF34-7F59-4781-BEA2-E2BF1CCCCF7D}" dt="2019-07-23T11:39:46.813" v="2430" actId="20577"/>
          <ac:spMkLst>
            <pc:docMk/>
            <pc:sldMk cId="1687402684" sldId="403"/>
            <ac:spMk id="2" creationId="{DECE870B-468C-4E85-8CB0-F680ECF35DCB}"/>
          </ac:spMkLst>
        </pc:spChg>
        <pc:spChg chg="mod">
          <ac:chgData name="Alisa Kunapinun" userId="40a1b9ae2880c387" providerId="LiveId" clId="{AFEDDF34-7F59-4781-BEA2-E2BF1CCCCF7D}" dt="2019-07-23T11:45:19.140" v="2549" actId="20577"/>
          <ac:spMkLst>
            <pc:docMk/>
            <pc:sldMk cId="1687402684" sldId="403"/>
            <ac:spMk id="3" creationId="{B6AF230B-5103-418D-BFFE-CE1469A5F99A}"/>
          </ac:spMkLst>
        </pc:spChg>
        <pc:spChg chg="mod">
          <ac:chgData name="Alisa Kunapinun" userId="40a1b9ae2880c387" providerId="LiveId" clId="{AFEDDF34-7F59-4781-BEA2-E2BF1CCCCF7D}" dt="2019-07-23T11:41:41.375" v="2464" actId="1076"/>
          <ac:spMkLst>
            <pc:docMk/>
            <pc:sldMk cId="1687402684" sldId="403"/>
            <ac:spMk id="6" creationId="{A80BB013-6A11-4412-9768-3518B42D21C1}"/>
          </ac:spMkLst>
        </pc:spChg>
        <pc:spChg chg="mod">
          <ac:chgData name="Alisa Kunapinun" userId="40a1b9ae2880c387" providerId="LiveId" clId="{AFEDDF34-7F59-4781-BEA2-E2BF1CCCCF7D}" dt="2019-07-23T11:41:38.228" v="2463" actId="1076"/>
          <ac:spMkLst>
            <pc:docMk/>
            <pc:sldMk cId="1687402684" sldId="403"/>
            <ac:spMk id="7" creationId="{F421B8BD-AD6D-4519-A859-B195D8F35FF7}"/>
          </ac:spMkLst>
        </pc:spChg>
        <pc:spChg chg="add mod">
          <ac:chgData name="Alisa Kunapinun" userId="40a1b9ae2880c387" providerId="LiveId" clId="{AFEDDF34-7F59-4781-BEA2-E2BF1CCCCF7D}" dt="2019-07-23T11:44:28.275" v="2494" actId="1076"/>
          <ac:spMkLst>
            <pc:docMk/>
            <pc:sldMk cId="1687402684" sldId="403"/>
            <ac:spMk id="12" creationId="{70983E8C-4974-44C9-8214-2B1CC3060E4B}"/>
          </ac:spMkLst>
        </pc:spChg>
        <pc:spChg chg="add mod">
          <ac:chgData name="Alisa Kunapinun" userId="40a1b9ae2880c387" providerId="LiveId" clId="{AFEDDF34-7F59-4781-BEA2-E2BF1CCCCF7D}" dt="2019-07-23T11:53:36.739" v="2712" actId="20577"/>
          <ac:spMkLst>
            <pc:docMk/>
            <pc:sldMk cId="1687402684" sldId="403"/>
            <ac:spMk id="13" creationId="{B756D511-28E8-4664-AE1C-13797B0F885E}"/>
          </ac:spMkLst>
        </pc:spChg>
        <pc:spChg chg="add mod">
          <ac:chgData name="Alisa Kunapinun" userId="40a1b9ae2880c387" providerId="LiveId" clId="{AFEDDF34-7F59-4781-BEA2-E2BF1CCCCF7D}" dt="2019-07-23T11:44:44.039" v="2499" actId="1076"/>
          <ac:spMkLst>
            <pc:docMk/>
            <pc:sldMk cId="1687402684" sldId="403"/>
            <ac:spMk id="14" creationId="{E23F6166-91B0-4937-99BC-77F3B6658387}"/>
          </ac:spMkLst>
        </pc:spChg>
        <pc:spChg chg="add mod">
          <ac:chgData name="Alisa Kunapinun" userId="40a1b9ae2880c387" providerId="LiveId" clId="{AFEDDF34-7F59-4781-BEA2-E2BF1CCCCF7D}" dt="2019-07-23T11:54:01.886" v="2719" actId="1076"/>
          <ac:spMkLst>
            <pc:docMk/>
            <pc:sldMk cId="1687402684" sldId="403"/>
            <ac:spMk id="15" creationId="{92888F8F-6533-4473-8F53-32FAD570233C}"/>
          </ac:spMkLst>
        </pc:spChg>
        <pc:grpChg chg="add mod">
          <ac:chgData name="Alisa Kunapinun" userId="40a1b9ae2880c387" providerId="LiveId" clId="{AFEDDF34-7F59-4781-BEA2-E2BF1CCCCF7D}" dt="2019-07-23T11:41:35.849" v="2462" actId="1076"/>
          <ac:grpSpMkLst>
            <pc:docMk/>
            <pc:sldMk cId="1687402684" sldId="403"/>
            <ac:grpSpMk id="4" creationId="{31E42E91-09D5-48EA-AF0E-94239311B9BE}"/>
          </ac:grpSpMkLst>
        </pc:grpChg>
      </pc:sldChg>
      <pc:sldChg chg="addSp modSp add">
        <pc:chgData name="Alisa Kunapinun" userId="40a1b9ae2880c387" providerId="LiveId" clId="{AFEDDF34-7F59-4781-BEA2-E2BF1CCCCF7D}" dt="2019-07-23T11:54:20.705" v="2722" actId="1076"/>
        <pc:sldMkLst>
          <pc:docMk/>
          <pc:sldMk cId="3186319734" sldId="404"/>
        </pc:sldMkLst>
        <pc:spChg chg="mod">
          <ac:chgData name="Alisa Kunapinun" userId="40a1b9ae2880c387" providerId="LiveId" clId="{AFEDDF34-7F59-4781-BEA2-E2BF1CCCCF7D}" dt="2019-07-23T11:46:37.585" v="2583" actId="20577"/>
          <ac:spMkLst>
            <pc:docMk/>
            <pc:sldMk cId="3186319734" sldId="404"/>
            <ac:spMk id="2" creationId="{1E545163-6ECE-4672-A933-1A45D1C3BD39}"/>
          </ac:spMkLst>
        </pc:spChg>
        <pc:spChg chg="mod">
          <ac:chgData name="Alisa Kunapinun" userId="40a1b9ae2880c387" providerId="LiveId" clId="{AFEDDF34-7F59-4781-BEA2-E2BF1CCCCF7D}" dt="2019-07-23T11:49:03.630" v="2647" actId="20577"/>
          <ac:spMkLst>
            <pc:docMk/>
            <pc:sldMk cId="3186319734" sldId="404"/>
            <ac:spMk id="3" creationId="{246FD521-D41B-45FA-8173-4FFF2FF1E47C}"/>
          </ac:spMkLst>
        </pc:spChg>
        <pc:spChg chg="mod">
          <ac:chgData name="Alisa Kunapinun" userId="40a1b9ae2880c387" providerId="LiveId" clId="{AFEDDF34-7F59-4781-BEA2-E2BF1CCCCF7D}" dt="2019-07-23T11:47:05.840" v="2589" actId="1076"/>
          <ac:spMkLst>
            <pc:docMk/>
            <pc:sldMk cId="3186319734" sldId="404"/>
            <ac:spMk id="9" creationId="{7B654078-12D0-4704-9ECD-A653E2C03A42}"/>
          </ac:spMkLst>
        </pc:spChg>
        <pc:spChg chg="mod">
          <ac:chgData name="Alisa Kunapinun" userId="40a1b9ae2880c387" providerId="LiveId" clId="{AFEDDF34-7F59-4781-BEA2-E2BF1CCCCF7D}" dt="2019-07-23T11:47:02.252" v="2588" actId="1076"/>
          <ac:spMkLst>
            <pc:docMk/>
            <pc:sldMk cId="3186319734" sldId="404"/>
            <ac:spMk id="10" creationId="{26F900E6-7FDE-4C04-AD92-AAEF9898762A}"/>
          </ac:spMkLst>
        </pc:spChg>
        <pc:spChg chg="add mod">
          <ac:chgData name="Alisa Kunapinun" userId="40a1b9ae2880c387" providerId="LiveId" clId="{AFEDDF34-7F59-4781-BEA2-E2BF1CCCCF7D}" dt="2019-07-23T11:54:20.705" v="2722" actId="1076"/>
          <ac:spMkLst>
            <pc:docMk/>
            <pc:sldMk cId="3186319734" sldId="404"/>
            <ac:spMk id="13" creationId="{02ADAA9F-DD49-4333-AF15-5B8A1A060A29}"/>
          </ac:spMkLst>
        </pc:spChg>
        <pc:grpChg chg="add mod">
          <ac:chgData name="Alisa Kunapinun" userId="40a1b9ae2880c387" providerId="LiveId" clId="{AFEDDF34-7F59-4781-BEA2-E2BF1CCCCF7D}" dt="2019-07-23T11:54:18.308" v="2721" actId="1076"/>
          <ac:grpSpMkLst>
            <pc:docMk/>
            <pc:sldMk cId="3186319734" sldId="404"/>
            <ac:grpSpMk id="4" creationId="{561A114F-D9E0-423C-85DC-E34437A497CA}"/>
          </ac:grpSpMkLst>
        </pc:grpChg>
      </pc:sldChg>
      <pc:sldChg chg="addSp delSp modSp add">
        <pc:chgData name="Alisa Kunapinun" userId="40a1b9ae2880c387" providerId="LiveId" clId="{AFEDDF34-7F59-4781-BEA2-E2BF1CCCCF7D}" dt="2019-07-23T11:56:28.630" v="2747" actId="20577"/>
        <pc:sldMkLst>
          <pc:docMk/>
          <pc:sldMk cId="2228317763" sldId="405"/>
        </pc:sldMkLst>
        <pc:spChg chg="mod">
          <ac:chgData name="Alisa Kunapinun" userId="40a1b9ae2880c387" providerId="LiveId" clId="{AFEDDF34-7F59-4781-BEA2-E2BF1CCCCF7D}" dt="2019-07-23T11:50:28.449" v="2677" actId="20577"/>
          <ac:spMkLst>
            <pc:docMk/>
            <pc:sldMk cId="2228317763" sldId="405"/>
            <ac:spMk id="2" creationId="{1E545163-6ECE-4672-A933-1A45D1C3BD39}"/>
          </ac:spMkLst>
        </pc:spChg>
        <pc:spChg chg="del">
          <ac:chgData name="Alisa Kunapinun" userId="40a1b9ae2880c387" providerId="LiveId" clId="{AFEDDF34-7F59-4781-BEA2-E2BF1CCCCF7D}" dt="2019-07-23T11:50:32.200" v="2678" actId="478"/>
          <ac:spMkLst>
            <pc:docMk/>
            <pc:sldMk cId="2228317763" sldId="405"/>
            <ac:spMk id="3" creationId="{246FD521-D41B-45FA-8173-4FFF2FF1E47C}"/>
          </ac:spMkLst>
        </pc:spChg>
        <pc:spChg chg="mod">
          <ac:chgData name="Alisa Kunapinun" userId="40a1b9ae2880c387" providerId="LiveId" clId="{AFEDDF34-7F59-4781-BEA2-E2BF1CCCCF7D}" dt="2019-07-23T11:55:18.158" v="2734" actId="1076"/>
          <ac:spMkLst>
            <pc:docMk/>
            <pc:sldMk cId="2228317763" sldId="405"/>
            <ac:spMk id="13" creationId="{02ADAA9F-DD49-4333-AF15-5B8A1A060A29}"/>
          </ac:spMkLst>
        </pc:spChg>
        <pc:spChg chg="add del mod">
          <ac:chgData name="Alisa Kunapinun" userId="40a1b9ae2880c387" providerId="LiveId" clId="{AFEDDF34-7F59-4781-BEA2-E2BF1CCCCF7D}" dt="2019-07-23T11:50:35.093" v="2679" actId="478"/>
          <ac:spMkLst>
            <pc:docMk/>
            <pc:sldMk cId="2228317763" sldId="405"/>
            <ac:spMk id="14" creationId="{357F0014-3A8C-4527-B18F-439A041FEC61}"/>
          </ac:spMkLst>
        </pc:spChg>
        <pc:spChg chg="add mod">
          <ac:chgData name="Alisa Kunapinun" userId="40a1b9ae2880c387" providerId="LiveId" clId="{AFEDDF34-7F59-4781-BEA2-E2BF1CCCCF7D}" dt="2019-07-23T11:55:11.452" v="2732" actId="1076"/>
          <ac:spMkLst>
            <pc:docMk/>
            <pc:sldMk cId="2228317763" sldId="405"/>
            <ac:spMk id="15" creationId="{6D84D5A0-4AD8-4A8A-B705-0E68277720CB}"/>
          </ac:spMkLst>
        </pc:spChg>
        <pc:spChg chg="add mod">
          <ac:chgData name="Alisa Kunapinun" userId="40a1b9ae2880c387" providerId="LiveId" clId="{AFEDDF34-7F59-4781-BEA2-E2BF1CCCCF7D}" dt="2019-07-23T11:54:40.438" v="2729" actId="1076"/>
          <ac:spMkLst>
            <pc:docMk/>
            <pc:sldMk cId="2228317763" sldId="405"/>
            <ac:spMk id="16" creationId="{068E77DC-B03D-4F3B-B3A2-B0EF73A63020}"/>
          </ac:spMkLst>
        </pc:spChg>
        <pc:spChg chg="add mod">
          <ac:chgData name="Alisa Kunapinun" userId="40a1b9ae2880c387" providerId="LiveId" clId="{AFEDDF34-7F59-4781-BEA2-E2BF1CCCCF7D}" dt="2019-07-23T11:56:09.493" v="2742" actId="1076"/>
          <ac:spMkLst>
            <pc:docMk/>
            <pc:sldMk cId="2228317763" sldId="405"/>
            <ac:spMk id="22" creationId="{4B06A11E-049E-4E81-ACF0-7B79F9555C00}"/>
          </ac:spMkLst>
        </pc:spChg>
        <pc:spChg chg="add mod">
          <ac:chgData name="Alisa Kunapinun" userId="40a1b9ae2880c387" providerId="LiveId" clId="{AFEDDF34-7F59-4781-BEA2-E2BF1CCCCF7D}" dt="2019-07-23T11:56:28.630" v="2747" actId="20577"/>
          <ac:spMkLst>
            <pc:docMk/>
            <pc:sldMk cId="2228317763" sldId="405"/>
            <ac:spMk id="23" creationId="{945ED02E-7FBD-4714-898F-0F5048655AB7}"/>
          </ac:spMkLst>
        </pc:spChg>
        <pc:grpChg chg="mod">
          <ac:chgData name="Alisa Kunapinun" userId="40a1b9ae2880c387" providerId="LiveId" clId="{AFEDDF34-7F59-4781-BEA2-E2BF1CCCCF7D}" dt="2019-07-23T11:54:28.375" v="2724" actId="1076"/>
          <ac:grpSpMkLst>
            <pc:docMk/>
            <pc:sldMk cId="2228317763" sldId="405"/>
            <ac:grpSpMk id="4" creationId="{561A114F-D9E0-423C-85DC-E34437A497CA}"/>
          </ac:grpSpMkLst>
        </pc:grpChg>
        <pc:cxnChg chg="mod">
          <ac:chgData name="Alisa Kunapinun" userId="40a1b9ae2880c387" providerId="LiveId" clId="{AFEDDF34-7F59-4781-BEA2-E2BF1CCCCF7D}" dt="2019-07-23T11:55:15.561" v="2733" actId="14100"/>
          <ac:cxnSpMkLst>
            <pc:docMk/>
            <pc:sldMk cId="2228317763" sldId="405"/>
            <ac:cxnSpMk id="7" creationId="{1084B0A4-E370-4022-B72B-49C1FD3186B6}"/>
          </ac:cxnSpMkLst>
        </pc:cxnChg>
        <pc:cxnChg chg="add mod">
          <ac:chgData name="Alisa Kunapinun" userId="40a1b9ae2880c387" providerId="LiveId" clId="{AFEDDF34-7F59-4781-BEA2-E2BF1CCCCF7D}" dt="2019-07-23T11:55:50.206" v="2736" actId="1076"/>
          <ac:cxnSpMkLst>
            <pc:docMk/>
            <pc:sldMk cId="2228317763" sldId="405"/>
            <ac:cxnSpMk id="18" creationId="{10C68B49-3DF3-47CD-B7CC-1386EF39DBBF}"/>
          </ac:cxnSpMkLst>
        </pc:cxnChg>
        <pc:cxnChg chg="add mod">
          <ac:chgData name="Alisa Kunapinun" userId="40a1b9ae2880c387" providerId="LiveId" clId="{AFEDDF34-7F59-4781-BEA2-E2BF1CCCCF7D}" dt="2019-07-23T11:55:57.307" v="2739" actId="14100"/>
          <ac:cxnSpMkLst>
            <pc:docMk/>
            <pc:sldMk cId="2228317763" sldId="405"/>
            <ac:cxnSpMk id="19" creationId="{7C5A51F6-E142-4CF2-AE30-9BE564EE585F}"/>
          </ac:cxnSpMkLst>
        </pc:cxnChg>
      </pc:sldChg>
      <pc:sldChg chg="addSp delSp modSp add">
        <pc:chgData name="Alisa Kunapinun" userId="40a1b9ae2880c387" providerId="LiveId" clId="{AFEDDF34-7F59-4781-BEA2-E2BF1CCCCF7D}" dt="2019-07-23T12:00:01.477" v="2782" actId="20577"/>
        <pc:sldMkLst>
          <pc:docMk/>
          <pc:sldMk cId="2529239960" sldId="406"/>
        </pc:sldMkLst>
        <pc:spChg chg="del">
          <ac:chgData name="Alisa Kunapinun" userId="40a1b9ae2880c387" providerId="LiveId" clId="{AFEDDF34-7F59-4781-BEA2-E2BF1CCCCF7D}" dt="2019-07-23T11:58:20.828" v="2766" actId="478"/>
          <ac:spMkLst>
            <pc:docMk/>
            <pc:sldMk cId="2529239960" sldId="406"/>
            <ac:spMk id="15" creationId="{6D84D5A0-4AD8-4A8A-B705-0E68277720CB}"/>
          </ac:spMkLst>
        </pc:spChg>
        <pc:spChg chg="mod">
          <ac:chgData name="Alisa Kunapinun" userId="40a1b9ae2880c387" providerId="LiveId" clId="{AFEDDF34-7F59-4781-BEA2-E2BF1CCCCF7D}" dt="2019-07-23T11:57:26.183" v="2756" actId="1076"/>
          <ac:spMkLst>
            <pc:docMk/>
            <pc:sldMk cId="2529239960" sldId="406"/>
            <ac:spMk id="16" creationId="{068E77DC-B03D-4F3B-B3A2-B0EF73A63020}"/>
          </ac:spMkLst>
        </pc:spChg>
        <pc:spChg chg="mod">
          <ac:chgData name="Alisa Kunapinun" userId="40a1b9ae2880c387" providerId="LiveId" clId="{AFEDDF34-7F59-4781-BEA2-E2BF1CCCCF7D}" dt="2019-07-23T11:57:45.825" v="2757"/>
          <ac:spMkLst>
            <pc:docMk/>
            <pc:sldMk cId="2529239960" sldId="406"/>
            <ac:spMk id="22" creationId="{4B06A11E-049E-4E81-ACF0-7B79F9555C00}"/>
          </ac:spMkLst>
        </pc:spChg>
        <pc:spChg chg="del">
          <ac:chgData name="Alisa Kunapinun" userId="40a1b9ae2880c387" providerId="LiveId" clId="{AFEDDF34-7F59-4781-BEA2-E2BF1CCCCF7D}" dt="2019-07-23T11:58:18.546" v="2765" actId="478"/>
          <ac:spMkLst>
            <pc:docMk/>
            <pc:sldMk cId="2529239960" sldId="406"/>
            <ac:spMk id="23" creationId="{945ED02E-7FBD-4714-898F-0F5048655AB7}"/>
          </ac:spMkLst>
        </pc:spChg>
        <pc:spChg chg="add mod">
          <ac:chgData name="Alisa Kunapinun" userId="40a1b9ae2880c387" providerId="LiveId" clId="{AFEDDF34-7F59-4781-BEA2-E2BF1CCCCF7D}" dt="2019-07-23T11:58:05.891" v="2764" actId="1076"/>
          <ac:spMkLst>
            <pc:docMk/>
            <pc:sldMk cId="2529239960" sldId="406"/>
            <ac:spMk id="24" creationId="{09A03F48-C9D7-4442-ACB7-14E33A3A0BA9}"/>
          </ac:spMkLst>
        </pc:spChg>
        <pc:spChg chg="add mod">
          <ac:chgData name="Alisa Kunapinun" userId="40a1b9ae2880c387" providerId="LiveId" clId="{AFEDDF34-7F59-4781-BEA2-E2BF1CCCCF7D}" dt="2019-07-23T12:00:01.477" v="2782" actId="20577"/>
          <ac:spMkLst>
            <pc:docMk/>
            <pc:sldMk cId="2529239960" sldId="406"/>
            <ac:spMk id="25" creationId="{507D1B42-676D-4798-8A1A-1EF5634B859E}"/>
          </ac:spMkLst>
        </pc:spChg>
        <pc:spChg chg="add mod">
          <ac:chgData name="Alisa Kunapinun" userId="40a1b9ae2880c387" providerId="LiveId" clId="{AFEDDF34-7F59-4781-BEA2-E2BF1CCCCF7D}" dt="2019-07-23T11:59:46.703" v="2781" actId="1076"/>
          <ac:spMkLst>
            <pc:docMk/>
            <pc:sldMk cId="2529239960" sldId="406"/>
            <ac:spMk id="26" creationId="{0D1B660F-24B3-4E32-B850-C01A2CABC20D}"/>
          </ac:spMkLst>
        </pc:spChg>
        <pc:cxnChg chg="add mod">
          <ac:chgData name="Alisa Kunapinun" userId="40a1b9ae2880c387" providerId="LiveId" clId="{AFEDDF34-7F59-4781-BEA2-E2BF1CCCCF7D}" dt="2019-07-23T11:57:21.865" v="2754" actId="14100"/>
          <ac:cxnSpMkLst>
            <pc:docMk/>
            <pc:sldMk cId="2529239960" sldId="406"/>
            <ac:cxnSpMk id="20" creationId="{638226AC-A896-4385-95D6-358BE28D6DD7}"/>
          </ac:cxnSpMkLst>
        </pc:cxnChg>
      </pc:sldChg>
      <pc:sldChg chg="addSp delSp modSp add">
        <pc:chgData name="Alisa Kunapinun" userId="40a1b9ae2880c387" providerId="LiveId" clId="{AFEDDF34-7F59-4781-BEA2-E2BF1CCCCF7D}" dt="2019-07-23T12:02:25.374" v="2814" actId="1076"/>
        <pc:sldMkLst>
          <pc:docMk/>
          <pc:sldMk cId="974990115" sldId="407"/>
        </pc:sldMkLst>
        <pc:spChg chg="add mod">
          <ac:chgData name="Alisa Kunapinun" userId="40a1b9ae2880c387" providerId="LiveId" clId="{AFEDDF34-7F59-4781-BEA2-E2BF1CCCCF7D}" dt="2019-07-23T12:01:31.378" v="2800" actId="1076"/>
          <ac:spMkLst>
            <pc:docMk/>
            <pc:sldMk cId="974990115" sldId="407"/>
            <ac:spMk id="3" creationId="{EC8154A1-A7F0-4DD2-A48A-5A260A5E6F99}"/>
          </ac:spMkLst>
        </pc:spChg>
        <pc:spChg chg="add mod">
          <ac:chgData name="Alisa Kunapinun" userId="40a1b9ae2880c387" providerId="LiveId" clId="{AFEDDF34-7F59-4781-BEA2-E2BF1CCCCF7D}" dt="2019-07-23T12:01:10.139" v="2793" actId="20577"/>
          <ac:spMkLst>
            <pc:docMk/>
            <pc:sldMk cId="974990115" sldId="407"/>
            <ac:spMk id="21" creationId="{9CB3656D-21D8-46C8-A9AE-2A9548BDC36C}"/>
          </ac:spMkLst>
        </pc:spChg>
        <pc:spChg chg="add mod">
          <ac:chgData name="Alisa Kunapinun" userId="40a1b9ae2880c387" providerId="LiveId" clId="{AFEDDF34-7F59-4781-BEA2-E2BF1CCCCF7D}" dt="2019-07-23T12:02:25.374" v="2814" actId="1076"/>
          <ac:spMkLst>
            <pc:docMk/>
            <pc:sldMk cId="974990115" sldId="407"/>
            <ac:spMk id="23" creationId="{A32A509B-BDFF-46A0-BAD9-F85D34049B66}"/>
          </ac:spMkLst>
        </pc:spChg>
        <pc:spChg chg="del">
          <ac:chgData name="Alisa Kunapinun" userId="40a1b9ae2880c387" providerId="LiveId" clId="{AFEDDF34-7F59-4781-BEA2-E2BF1CCCCF7D}" dt="2019-07-23T12:00:25.784" v="2784" actId="478"/>
          <ac:spMkLst>
            <pc:docMk/>
            <pc:sldMk cId="974990115" sldId="407"/>
            <ac:spMk id="25" creationId="{507D1B42-676D-4798-8A1A-1EF5634B859E}"/>
          </ac:spMkLst>
        </pc:spChg>
        <pc:grpChg chg="mod">
          <ac:chgData name="Alisa Kunapinun" userId="40a1b9ae2880c387" providerId="LiveId" clId="{AFEDDF34-7F59-4781-BEA2-E2BF1CCCCF7D}" dt="2019-07-23T12:01:28.350" v="2799" actId="1076"/>
          <ac:grpSpMkLst>
            <pc:docMk/>
            <pc:sldMk cId="974990115" sldId="407"/>
            <ac:grpSpMk id="4" creationId="{561A114F-D9E0-423C-85DC-E34437A497CA}"/>
          </ac:grpSpMkLst>
        </pc:grpChg>
      </pc:sldChg>
      <pc:sldChg chg="addSp delSp modSp add">
        <pc:chgData name="Alisa Kunapinun" userId="40a1b9ae2880c387" providerId="LiveId" clId="{AFEDDF34-7F59-4781-BEA2-E2BF1CCCCF7D}" dt="2019-07-23T12:28:37.003" v="3052" actId="20577"/>
        <pc:sldMkLst>
          <pc:docMk/>
          <pc:sldMk cId="463215784" sldId="408"/>
        </pc:sldMkLst>
        <pc:spChg chg="del">
          <ac:chgData name="Alisa Kunapinun" userId="40a1b9ae2880c387" providerId="LiveId" clId="{AFEDDF34-7F59-4781-BEA2-E2BF1CCCCF7D}" dt="2019-07-23T12:03:14.164" v="2816" actId="478"/>
          <ac:spMkLst>
            <pc:docMk/>
            <pc:sldMk cId="463215784" sldId="408"/>
            <ac:spMk id="21" creationId="{9CB3656D-21D8-46C8-A9AE-2A9548BDC36C}"/>
          </ac:spMkLst>
        </pc:spChg>
        <pc:spChg chg="del">
          <ac:chgData name="Alisa Kunapinun" userId="40a1b9ae2880c387" providerId="LiveId" clId="{AFEDDF34-7F59-4781-BEA2-E2BF1CCCCF7D}" dt="2019-07-23T12:03:16.876" v="2817" actId="478"/>
          <ac:spMkLst>
            <pc:docMk/>
            <pc:sldMk cId="463215784" sldId="408"/>
            <ac:spMk id="23" creationId="{A32A509B-BDFF-46A0-BAD9-F85D34049B66}"/>
          </ac:spMkLst>
        </pc:spChg>
        <pc:spChg chg="add mod">
          <ac:chgData name="Alisa Kunapinun" userId="40a1b9ae2880c387" providerId="LiveId" clId="{AFEDDF34-7F59-4781-BEA2-E2BF1CCCCF7D}" dt="2019-07-23T12:06:12.581" v="2837" actId="20577"/>
          <ac:spMkLst>
            <pc:docMk/>
            <pc:sldMk cId="463215784" sldId="408"/>
            <ac:spMk id="25" creationId="{BD261A66-426D-4851-9A39-629CE5F201E3}"/>
          </ac:spMkLst>
        </pc:spChg>
        <pc:spChg chg="add mod">
          <ac:chgData name="Alisa Kunapinun" userId="40a1b9ae2880c387" providerId="LiveId" clId="{AFEDDF34-7F59-4781-BEA2-E2BF1CCCCF7D}" dt="2019-07-23T12:06:24.947" v="2838" actId="20577"/>
          <ac:spMkLst>
            <pc:docMk/>
            <pc:sldMk cId="463215784" sldId="408"/>
            <ac:spMk id="27" creationId="{4E6445F2-AF8A-41CA-AFF2-CD12079E6DA7}"/>
          </ac:spMkLst>
        </pc:spChg>
        <pc:spChg chg="add del mod">
          <ac:chgData name="Alisa Kunapinun" userId="40a1b9ae2880c387" providerId="LiveId" clId="{AFEDDF34-7F59-4781-BEA2-E2BF1CCCCF7D}" dt="2019-07-23T12:07:09.484" v="2848" actId="1076"/>
          <ac:spMkLst>
            <pc:docMk/>
            <pc:sldMk cId="463215784" sldId="408"/>
            <ac:spMk id="28" creationId="{6E1C8ED6-E4F0-46A7-B645-043675B57219}"/>
          </ac:spMkLst>
        </pc:spChg>
        <pc:spChg chg="add del mod">
          <ac:chgData name="Alisa Kunapinun" userId="40a1b9ae2880c387" providerId="LiveId" clId="{AFEDDF34-7F59-4781-BEA2-E2BF1CCCCF7D}" dt="2019-07-23T12:06:49.654" v="2843" actId="20577"/>
          <ac:spMkLst>
            <pc:docMk/>
            <pc:sldMk cId="463215784" sldId="408"/>
            <ac:spMk id="29" creationId="{51F4DA9A-17C5-45FD-97A6-6A2947B59064}"/>
          </ac:spMkLst>
        </pc:spChg>
        <pc:spChg chg="add mod">
          <ac:chgData name="Alisa Kunapinun" userId="40a1b9ae2880c387" providerId="LiveId" clId="{AFEDDF34-7F59-4781-BEA2-E2BF1CCCCF7D}" dt="2019-07-23T12:28:37.003" v="3052" actId="20577"/>
          <ac:spMkLst>
            <pc:docMk/>
            <pc:sldMk cId="463215784" sldId="408"/>
            <ac:spMk id="30" creationId="{CBD0FEDD-6526-42E8-B860-3A03B7726558}"/>
          </ac:spMkLst>
        </pc:spChg>
        <pc:spChg chg="add mod">
          <ac:chgData name="Alisa Kunapinun" userId="40a1b9ae2880c387" providerId="LiveId" clId="{AFEDDF34-7F59-4781-BEA2-E2BF1CCCCF7D}" dt="2019-07-23T12:28:33.828" v="3050" actId="20577"/>
          <ac:spMkLst>
            <pc:docMk/>
            <pc:sldMk cId="463215784" sldId="408"/>
            <ac:spMk id="31" creationId="{068F1675-4DFF-4285-8174-573578108DD5}"/>
          </ac:spMkLst>
        </pc:spChg>
      </pc:sldChg>
      <pc:sldChg chg="addSp delSp modSp add">
        <pc:chgData name="Alisa Kunapinun" userId="40a1b9ae2880c387" providerId="LiveId" clId="{AFEDDF34-7F59-4781-BEA2-E2BF1CCCCF7D}" dt="2019-07-23T12:29:25.813" v="3056" actId="164"/>
        <pc:sldMkLst>
          <pc:docMk/>
          <pc:sldMk cId="106560607" sldId="409"/>
        </pc:sldMkLst>
        <pc:spChg chg="mod">
          <ac:chgData name="Alisa Kunapinun" userId="40a1b9ae2880c387" providerId="LiveId" clId="{AFEDDF34-7F59-4781-BEA2-E2BF1CCCCF7D}" dt="2019-07-23T12:09:36.838" v="2879" actId="20577"/>
          <ac:spMkLst>
            <pc:docMk/>
            <pc:sldMk cId="106560607" sldId="409"/>
            <ac:spMk id="2" creationId="{B3CD7F6F-4538-49D8-9151-D09316B663AE}"/>
          </ac:spMkLst>
        </pc:spChg>
        <pc:spChg chg="del">
          <ac:chgData name="Alisa Kunapinun" userId="40a1b9ae2880c387" providerId="LiveId" clId="{AFEDDF34-7F59-4781-BEA2-E2BF1CCCCF7D}" dt="2019-07-23T12:09:42.528" v="2880" actId="478"/>
          <ac:spMkLst>
            <pc:docMk/>
            <pc:sldMk cId="106560607" sldId="409"/>
            <ac:spMk id="3" creationId="{9618B388-44BC-4299-BC32-0A61AECAA4EB}"/>
          </ac:spMkLst>
        </pc:spChg>
        <pc:spChg chg="add del mod">
          <ac:chgData name="Alisa Kunapinun" userId="40a1b9ae2880c387" providerId="LiveId" clId="{AFEDDF34-7F59-4781-BEA2-E2BF1CCCCF7D}" dt="2019-07-23T12:11:43.590" v="2907" actId="478"/>
          <ac:spMkLst>
            <pc:docMk/>
            <pc:sldMk cId="106560607" sldId="409"/>
            <ac:spMk id="4" creationId="{3389537A-2927-470A-9B3B-223287EB89BB}"/>
          </ac:spMkLst>
        </pc:spChg>
        <pc:spChg chg="add mod">
          <ac:chgData name="Alisa Kunapinun" userId="40a1b9ae2880c387" providerId="LiveId" clId="{AFEDDF34-7F59-4781-BEA2-E2BF1CCCCF7D}" dt="2019-07-23T12:17:11.647" v="2916" actId="1076"/>
          <ac:spMkLst>
            <pc:docMk/>
            <pc:sldMk cId="106560607" sldId="409"/>
            <ac:spMk id="5" creationId="{614900F1-8B1B-417C-BC14-2D9ECEFDED65}"/>
          </ac:spMkLst>
        </pc:spChg>
        <pc:spChg chg="add del mod">
          <ac:chgData name="Alisa Kunapinun" userId="40a1b9ae2880c387" providerId="LiveId" clId="{AFEDDF34-7F59-4781-BEA2-E2BF1CCCCF7D}" dt="2019-07-23T12:11:41.463" v="2906" actId="478"/>
          <ac:spMkLst>
            <pc:docMk/>
            <pc:sldMk cId="106560607" sldId="409"/>
            <ac:spMk id="6" creationId="{BC398B85-03E6-470C-81FB-97D663DD9289}"/>
          </ac:spMkLst>
        </pc:spChg>
        <pc:grpChg chg="add mod">
          <ac:chgData name="Alisa Kunapinun" userId="40a1b9ae2880c387" providerId="LiveId" clId="{AFEDDF34-7F59-4781-BEA2-E2BF1CCCCF7D}" dt="2019-07-23T12:29:25.813" v="3056" actId="164"/>
          <ac:grpSpMkLst>
            <pc:docMk/>
            <pc:sldMk cId="106560607" sldId="409"/>
            <ac:grpSpMk id="21" creationId="{77844B2B-8AF4-466D-BE83-19FBE212EF30}"/>
          </ac:grpSpMkLst>
        </pc:grpChg>
        <pc:picChg chg="add del mod">
          <ac:chgData name="Alisa Kunapinun" userId="40a1b9ae2880c387" providerId="LiveId" clId="{AFEDDF34-7F59-4781-BEA2-E2BF1CCCCF7D}" dt="2019-07-23T12:29:25.813" v="3056" actId="164"/>
          <ac:picMkLst>
            <pc:docMk/>
            <pc:sldMk cId="106560607" sldId="409"/>
            <ac:picMk id="7" creationId="{C3DA4F91-AD48-4D0F-BCAF-817273876FD1}"/>
          </ac:picMkLst>
        </pc:picChg>
        <pc:picChg chg="add del">
          <ac:chgData name="Alisa Kunapinun" userId="40a1b9ae2880c387" providerId="LiveId" clId="{AFEDDF34-7F59-4781-BEA2-E2BF1CCCCF7D}" dt="2019-07-23T12:18:21.275" v="2932"/>
          <ac:picMkLst>
            <pc:docMk/>
            <pc:sldMk cId="106560607" sldId="409"/>
            <ac:picMk id="18" creationId="{62493ECF-7C10-4C95-853B-3E5376D3DC7F}"/>
          </ac:picMkLst>
        </pc:picChg>
        <pc:picChg chg="add mod">
          <ac:chgData name="Alisa Kunapinun" userId="40a1b9ae2880c387" providerId="LiveId" clId="{AFEDDF34-7F59-4781-BEA2-E2BF1CCCCF7D}" dt="2019-07-23T12:17:07.810" v="2915" actId="1076"/>
          <ac:picMkLst>
            <pc:docMk/>
            <pc:sldMk cId="106560607" sldId="409"/>
            <ac:picMk id="8194" creationId="{F3A2E640-44EB-4EA8-A13A-368EF6FC1F6C}"/>
          </ac:picMkLst>
        </pc:picChg>
        <pc:cxnChg chg="add mod">
          <ac:chgData name="Alisa Kunapinun" userId="40a1b9ae2880c387" providerId="LiveId" clId="{AFEDDF34-7F59-4781-BEA2-E2BF1CCCCF7D}" dt="2019-07-23T12:29:25.813" v="3056" actId="164"/>
          <ac:cxnSpMkLst>
            <pc:docMk/>
            <pc:sldMk cId="106560607" sldId="409"/>
            <ac:cxnSpMk id="9" creationId="{496FC8AC-5C17-4ADF-AD40-5B4621ACB82B}"/>
          </ac:cxnSpMkLst>
        </pc:cxnChg>
        <pc:cxnChg chg="add mod">
          <ac:chgData name="Alisa Kunapinun" userId="40a1b9ae2880c387" providerId="LiveId" clId="{AFEDDF34-7F59-4781-BEA2-E2BF1CCCCF7D}" dt="2019-07-23T12:29:25.813" v="3056" actId="164"/>
          <ac:cxnSpMkLst>
            <pc:docMk/>
            <pc:sldMk cId="106560607" sldId="409"/>
            <ac:cxnSpMk id="12" creationId="{9AC9D29A-BAF7-4D8B-9C88-A94D7620A3C6}"/>
          </ac:cxnSpMkLst>
        </pc:cxnChg>
        <pc:cxnChg chg="add mod">
          <ac:chgData name="Alisa Kunapinun" userId="40a1b9ae2880c387" providerId="LiveId" clId="{AFEDDF34-7F59-4781-BEA2-E2BF1CCCCF7D}" dt="2019-07-23T12:29:25.813" v="3056" actId="164"/>
          <ac:cxnSpMkLst>
            <pc:docMk/>
            <pc:sldMk cId="106560607" sldId="409"/>
            <ac:cxnSpMk id="16" creationId="{357B2381-EFD9-4CF1-A16C-C8B9D0B75B0A}"/>
          </ac:cxnSpMkLst>
        </pc:cxnChg>
        <pc:cxnChg chg="add mod">
          <ac:chgData name="Alisa Kunapinun" userId="40a1b9ae2880c387" providerId="LiveId" clId="{AFEDDF34-7F59-4781-BEA2-E2BF1CCCCF7D}" dt="2019-07-23T12:29:25.813" v="3056" actId="164"/>
          <ac:cxnSpMkLst>
            <pc:docMk/>
            <pc:sldMk cId="106560607" sldId="409"/>
            <ac:cxnSpMk id="19" creationId="{16ADFAF4-1BA2-4D03-9D55-4A934DB42F44}"/>
          </ac:cxnSpMkLst>
        </pc:cxnChg>
      </pc:sldChg>
      <pc:sldChg chg="addSp delSp modSp add">
        <pc:chgData name="Alisa Kunapinun" userId="40a1b9ae2880c387" providerId="LiveId" clId="{AFEDDF34-7F59-4781-BEA2-E2BF1CCCCF7D}" dt="2019-07-30T10:58:41.821" v="3124" actId="164"/>
        <pc:sldMkLst>
          <pc:docMk/>
          <pc:sldMk cId="1220673321" sldId="410"/>
        </pc:sldMkLst>
        <pc:spChg chg="mod">
          <ac:chgData name="Alisa Kunapinun" userId="40a1b9ae2880c387" providerId="LiveId" clId="{AFEDDF34-7F59-4781-BEA2-E2BF1CCCCF7D}" dt="2019-07-23T12:20:50.523" v="2950" actId="20577"/>
          <ac:spMkLst>
            <pc:docMk/>
            <pc:sldMk cId="1220673321" sldId="410"/>
            <ac:spMk id="2" creationId="{9967150B-92E9-412A-8E30-76E2DEA8ED21}"/>
          </ac:spMkLst>
        </pc:spChg>
        <pc:spChg chg="del">
          <ac:chgData name="Alisa Kunapinun" userId="40a1b9ae2880c387" providerId="LiveId" clId="{AFEDDF34-7F59-4781-BEA2-E2BF1CCCCF7D}" dt="2019-07-23T12:20:54.155" v="2951" actId="478"/>
          <ac:spMkLst>
            <pc:docMk/>
            <pc:sldMk cId="1220673321" sldId="410"/>
            <ac:spMk id="3" creationId="{274439A7-E293-48D2-8073-9C26659A223F}"/>
          </ac:spMkLst>
        </pc:spChg>
        <pc:spChg chg="add mod">
          <ac:chgData name="Alisa Kunapinun" userId="40a1b9ae2880c387" providerId="LiveId" clId="{AFEDDF34-7F59-4781-BEA2-E2BF1CCCCF7D}" dt="2019-07-30T10:58:41.821" v="3124" actId="164"/>
          <ac:spMkLst>
            <pc:docMk/>
            <pc:sldMk cId="1220673321" sldId="410"/>
            <ac:spMk id="10" creationId="{C043DDBA-D4FD-412B-8B34-53D97CCE74B0}"/>
          </ac:spMkLst>
        </pc:spChg>
        <pc:spChg chg="add mod">
          <ac:chgData name="Alisa Kunapinun" userId="40a1b9ae2880c387" providerId="LiveId" clId="{AFEDDF34-7F59-4781-BEA2-E2BF1CCCCF7D}" dt="2019-07-30T10:58:41.821" v="3124" actId="164"/>
          <ac:spMkLst>
            <pc:docMk/>
            <pc:sldMk cId="1220673321" sldId="410"/>
            <ac:spMk id="11" creationId="{790E6B1C-C8A6-4418-810E-B6101F23F970}"/>
          </ac:spMkLst>
        </pc:spChg>
        <pc:spChg chg="add mod">
          <ac:chgData name="Alisa Kunapinun" userId="40a1b9ae2880c387" providerId="LiveId" clId="{AFEDDF34-7F59-4781-BEA2-E2BF1CCCCF7D}" dt="2019-07-30T10:58:41.821" v="3124" actId="164"/>
          <ac:spMkLst>
            <pc:docMk/>
            <pc:sldMk cId="1220673321" sldId="410"/>
            <ac:spMk id="16" creationId="{A825F86F-6403-401D-8262-98AD6ADE175E}"/>
          </ac:spMkLst>
        </pc:spChg>
        <pc:spChg chg="add mod">
          <ac:chgData name="Alisa Kunapinun" userId="40a1b9ae2880c387" providerId="LiveId" clId="{AFEDDF34-7F59-4781-BEA2-E2BF1CCCCF7D}" dt="2019-07-23T12:24:26.157" v="2995" actId="1076"/>
          <ac:spMkLst>
            <pc:docMk/>
            <pc:sldMk cId="1220673321" sldId="410"/>
            <ac:spMk id="17" creationId="{C500FAC7-AA08-4B91-8B47-CDD4396F83E4}"/>
          </ac:spMkLst>
        </pc:spChg>
        <pc:spChg chg="add mod">
          <ac:chgData name="Alisa Kunapinun" userId="40a1b9ae2880c387" providerId="LiveId" clId="{AFEDDF34-7F59-4781-BEA2-E2BF1CCCCF7D}" dt="2019-07-23T12:23:48.680" v="2988" actId="1076"/>
          <ac:spMkLst>
            <pc:docMk/>
            <pc:sldMk cId="1220673321" sldId="410"/>
            <ac:spMk id="18" creationId="{90931A63-1684-48EB-8710-4022F1C4B09E}"/>
          </ac:spMkLst>
        </pc:spChg>
        <pc:spChg chg="add mod">
          <ac:chgData name="Alisa Kunapinun" userId="40a1b9ae2880c387" providerId="LiveId" clId="{AFEDDF34-7F59-4781-BEA2-E2BF1CCCCF7D}" dt="2019-07-30T10:58:41.821" v="3124" actId="164"/>
          <ac:spMkLst>
            <pc:docMk/>
            <pc:sldMk cId="1220673321" sldId="410"/>
            <ac:spMk id="19" creationId="{F9EA8AA8-5107-492F-B551-3617CD43BC55}"/>
          </ac:spMkLst>
        </pc:spChg>
        <pc:grpChg chg="add mod">
          <ac:chgData name="Alisa Kunapinun" userId="40a1b9ae2880c387" providerId="LiveId" clId="{AFEDDF34-7F59-4781-BEA2-E2BF1CCCCF7D}" dt="2019-07-30T10:58:41.821" v="3124" actId="164"/>
          <ac:grpSpMkLst>
            <pc:docMk/>
            <pc:sldMk cId="1220673321" sldId="410"/>
            <ac:grpSpMk id="3" creationId="{E06DC1B7-90CA-4944-BA6C-C580E470A782}"/>
          </ac:grpSpMkLst>
        </pc:grpChg>
        <pc:picChg chg="add mod">
          <ac:chgData name="Alisa Kunapinun" userId="40a1b9ae2880c387" providerId="LiveId" clId="{AFEDDF34-7F59-4781-BEA2-E2BF1CCCCF7D}" dt="2019-07-23T12:21:24.771" v="2957" actId="688"/>
          <ac:picMkLst>
            <pc:docMk/>
            <pc:sldMk cId="1220673321" sldId="410"/>
            <ac:picMk id="4" creationId="{2252BEE2-28A1-45AC-AF53-20BE748B857F}"/>
          </ac:picMkLst>
        </pc:picChg>
        <pc:cxnChg chg="add mod">
          <ac:chgData name="Alisa Kunapinun" userId="40a1b9ae2880c387" providerId="LiveId" clId="{AFEDDF34-7F59-4781-BEA2-E2BF1CCCCF7D}" dt="2019-07-30T10:58:41.821" v="3124" actId="164"/>
          <ac:cxnSpMkLst>
            <pc:docMk/>
            <pc:sldMk cId="1220673321" sldId="410"/>
            <ac:cxnSpMk id="5" creationId="{C422CF16-64F4-440E-AC5C-3A1950DC061E}"/>
          </ac:cxnSpMkLst>
        </pc:cxnChg>
        <pc:cxnChg chg="add mod">
          <ac:chgData name="Alisa Kunapinun" userId="40a1b9ae2880c387" providerId="LiveId" clId="{AFEDDF34-7F59-4781-BEA2-E2BF1CCCCF7D}" dt="2019-07-30T10:58:41.821" v="3124" actId="164"/>
          <ac:cxnSpMkLst>
            <pc:docMk/>
            <pc:sldMk cId="1220673321" sldId="410"/>
            <ac:cxnSpMk id="7" creationId="{FA62474E-6D3B-43E3-84D4-3D367A38211C}"/>
          </ac:cxnSpMkLst>
        </pc:cxnChg>
        <pc:cxnChg chg="add mod">
          <ac:chgData name="Alisa Kunapinun" userId="40a1b9ae2880c387" providerId="LiveId" clId="{AFEDDF34-7F59-4781-BEA2-E2BF1CCCCF7D}" dt="2019-07-30T10:58:41.821" v="3124" actId="164"/>
          <ac:cxnSpMkLst>
            <pc:docMk/>
            <pc:sldMk cId="1220673321" sldId="410"/>
            <ac:cxnSpMk id="12" creationId="{2471983D-59B5-487F-98EA-08B7DB3F6DA6}"/>
          </ac:cxnSpMkLst>
        </pc:cxnChg>
      </pc:sldChg>
      <pc:sldChg chg="addSp delSp modSp add">
        <pc:chgData name="Alisa Kunapinun" userId="40a1b9ae2880c387" providerId="LiveId" clId="{AFEDDF34-7F59-4781-BEA2-E2BF1CCCCF7D}" dt="2019-07-23T12:26:06.025" v="3016" actId="1076"/>
        <pc:sldMkLst>
          <pc:docMk/>
          <pc:sldMk cId="3127872550" sldId="411"/>
        </pc:sldMkLst>
        <pc:spChg chg="add mod">
          <ac:chgData name="Alisa Kunapinun" userId="40a1b9ae2880c387" providerId="LiveId" clId="{AFEDDF34-7F59-4781-BEA2-E2BF1CCCCF7D}" dt="2019-07-23T12:25:29.908" v="3011" actId="1076"/>
          <ac:spMkLst>
            <pc:docMk/>
            <pc:sldMk cId="3127872550" sldId="411"/>
            <ac:spMk id="3" creationId="{21CDCC30-3CF8-4CEF-BDA5-B9A17328103F}"/>
          </ac:spMkLst>
        </pc:spChg>
        <pc:spChg chg="add mod">
          <ac:chgData name="Alisa Kunapinun" userId="40a1b9ae2880c387" providerId="LiveId" clId="{AFEDDF34-7F59-4781-BEA2-E2BF1CCCCF7D}" dt="2019-07-23T12:25:08.710" v="3002"/>
          <ac:spMkLst>
            <pc:docMk/>
            <pc:sldMk cId="3127872550" sldId="411"/>
            <ac:spMk id="13" creationId="{379754AE-3338-49BF-8050-282B020F3759}"/>
          </ac:spMkLst>
        </pc:spChg>
        <pc:spChg chg="add mod">
          <ac:chgData name="Alisa Kunapinun" userId="40a1b9ae2880c387" providerId="LiveId" clId="{AFEDDF34-7F59-4781-BEA2-E2BF1CCCCF7D}" dt="2019-07-23T12:26:06.025" v="3016" actId="1076"/>
          <ac:spMkLst>
            <pc:docMk/>
            <pc:sldMk cId="3127872550" sldId="411"/>
            <ac:spMk id="14" creationId="{87A35BB8-624B-4E2C-8DDE-9C8D1610F4A9}"/>
          </ac:spMkLst>
        </pc:spChg>
        <pc:spChg chg="del">
          <ac:chgData name="Alisa Kunapinun" userId="40a1b9ae2880c387" providerId="LiveId" clId="{AFEDDF34-7F59-4781-BEA2-E2BF1CCCCF7D}" dt="2019-07-23T12:24:57.373" v="2999" actId="478"/>
          <ac:spMkLst>
            <pc:docMk/>
            <pc:sldMk cId="3127872550" sldId="411"/>
            <ac:spMk id="17" creationId="{C500FAC7-AA08-4B91-8B47-CDD4396F83E4}"/>
          </ac:spMkLst>
        </pc:spChg>
        <pc:spChg chg="mod">
          <ac:chgData name="Alisa Kunapinun" userId="40a1b9ae2880c387" providerId="LiveId" clId="{AFEDDF34-7F59-4781-BEA2-E2BF1CCCCF7D}" dt="2019-07-23T12:25:26.970" v="3010" actId="1076"/>
          <ac:spMkLst>
            <pc:docMk/>
            <pc:sldMk cId="3127872550" sldId="411"/>
            <ac:spMk id="19" creationId="{F9EA8AA8-5107-492F-B551-3617CD43BC55}"/>
          </ac:spMkLst>
        </pc:spChg>
        <pc:picChg chg="mod">
          <ac:chgData name="Alisa Kunapinun" userId="40a1b9ae2880c387" providerId="LiveId" clId="{AFEDDF34-7F59-4781-BEA2-E2BF1CCCCF7D}" dt="2019-07-23T12:25:18.222" v="3008" actId="1076"/>
          <ac:picMkLst>
            <pc:docMk/>
            <pc:sldMk cId="3127872550" sldId="411"/>
            <ac:picMk id="4" creationId="{2252BEE2-28A1-45AC-AF53-20BE748B857F}"/>
          </ac:picMkLst>
        </pc:picChg>
      </pc:sldChg>
      <pc:sldChg chg="addSp delSp modSp add">
        <pc:chgData name="Alisa Kunapinun" userId="40a1b9ae2880c387" providerId="LiveId" clId="{AFEDDF34-7F59-4781-BEA2-E2BF1CCCCF7D}" dt="2019-07-23T12:32:28.306" v="3123" actId="20577"/>
        <pc:sldMkLst>
          <pc:docMk/>
          <pc:sldMk cId="3976585166" sldId="412"/>
        </pc:sldMkLst>
        <pc:spChg chg="mod">
          <ac:chgData name="Alisa Kunapinun" userId="40a1b9ae2880c387" providerId="LiveId" clId="{AFEDDF34-7F59-4781-BEA2-E2BF1CCCCF7D}" dt="2019-07-23T12:32:28.306" v="3123" actId="20577"/>
          <ac:spMkLst>
            <pc:docMk/>
            <pc:sldMk cId="3976585166" sldId="412"/>
            <ac:spMk id="2" creationId="{9967150B-92E9-412A-8E30-76E2DEA8ED21}"/>
          </ac:spMkLst>
        </pc:spChg>
        <pc:spChg chg="del">
          <ac:chgData name="Alisa Kunapinun" userId="40a1b9ae2880c387" providerId="LiveId" clId="{AFEDDF34-7F59-4781-BEA2-E2BF1CCCCF7D}" dt="2019-07-23T12:26:46.742" v="3019" actId="478"/>
          <ac:spMkLst>
            <pc:docMk/>
            <pc:sldMk cId="3976585166" sldId="412"/>
            <ac:spMk id="13" creationId="{379754AE-3338-49BF-8050-282B020F3759}"/>
          </ac:spMkLst>
        </pc:spChg>
        <pc:spChg chg="del">
          <ac:chgData name="Alisa Kunapinun" userId="40a1b9ae2880c387" providerId="LiveId" clId="{AFEDDF34-7F59-4781-BEA2-E2BF1CCCCF7D}" dt="2019-07-23T12:26:43.623" v="3018" actId="478"/>
          <ac:spMkLst>
            <pc:docMk/>
            <pc:sldMk cId="3976585166" sldId="412"/>
            <ac:spMk id="14" creationId="{87A35BB8-624B-4E2C-8DDE-9C8D1610F4A9}"/>
          </ac:spMkLst>
        </pc:spChg>
        <pc:spChg chg="add mod">
          <ac:chgData name="Alisa Kunapinun" userId="40a1b9ae2880c387" providerId="LiveId" clId="{AFEDDF34-7F59-4781-BEA2-E2BF1CCCCF7D}" dt="2019-07-23T12:27:02.586" v="3025" actId="20577"/>
          <ac:spMkLst>
            <pc:docMk/>
            <pc:sldMk cId="3976585166" sldId="412"/>
            <ac:spMk id="15" creationId="{97C4F525-A744-44A2-8AD9-E72140EA284E}"/>
          </ac:spMkLst>
        </pc:spChg>
        <pc:spChg chg="add mod">
          <ac:chgData name="Alisa Kunapinun" userId="40a1b9ae2880c387" providerId="LiveId" clId="{AFEDDF34-7F59-4781-BEA2-E2BF1CCCCF7D}" dt="2019-07-23T12:27:20.278" v="3029" actId="20577"/>
          <ac:spMkLst>
            <pc:docMk/>
            <pc:sldMk cId="3976585166" sldId="412"/>
            <ac:spMk id="17" creationId="{A4A1234C-8131-4299-AA1C-D2450AC8C0B3}"/>
          </ac:spMkLst>
        </pc:spChg>
        <pc:spChg chg="add mod">
          <ac:chgData name="Alisa Kunapinun" userId="40a1b9ae2880c387" providerId="LiveId" clId="{AFEDDF34-7F59-4781-BEA2-E2BF1CCCCF7D}" dt="2019-07-23T12:27:44.602" v="3038" actId="1076"/>
          <ac:spMkLst>
            <pc:docMk/>
            <pc:sldMk cId="3976585166" sldId="412"/>
            <ac:spMk id="20" creationId="{9590A6BA-78B7-4C45-A7E6-33231769B0AC}"/>
          </ac:spMkLst>
        </pc:spChg>
        <pc:spChg chg="add mod">
          <ac:chgData name="Alisa Kunapinun" userId="40a1b9ae2880c387" providerId="LiveId" clId="{AFEDDF34-7F59-4781-BEA2-E2BF1CCCCF7D}" dt="2019-07-23T12:28:00.599" v="3044" actId="20577"/>
          <ac:spMkLst>
            <pc:docMk/>
            <pc:sldMk cId="3976585166" sldId="412"/>
            <ac:spMk id="21" creationId="{FC7083B4-A6CE-44E4-B500-AAB142EC86BB}"/>
          </ac:spMkLst>
        </pc:spChg>
        <pc:spChg chg="add mod">
          <ac:chgData name="Alisa Kunapinun" userId="40a1b9ae2880c387" providerId="LiveId" clId="{AFEDDF34-7F59-4781-BEA2-E2BF1CCCCF7D}" dt="2019-07-23T12:28:46.386" v="3054" actId="20577"/>
          <ac:spMkLst>
            <pc:docMk/>
            <pc:sldMk cId="3976585166" sldId="412"/>
            <ac:spMk id="22" creationId="{AF6A3597-981E-4BAA-9928-635A0E7E9574}"/>
          </ac:spMkLst>
        </pc:spChg>
        <pc:spChg chg="add mod">
          <ac:chgData name="Alisa Kunapinun" userId="40a1b9ae2880c387" providerId="LiveId" clId="{AFEDDF34-7F59-4781-BEA2-E2BF1CCCCF7D}" dt="2019-07-23T12:28:11.656" v="3047" actId="20577"/>
          <ac:spMkLst>
            <pc:docMk/>
            <pc:sldMk cId="3976585166" sldId="412"/>
            <ac:spMk id="23" creationId="{14920828-B8BE-491F-9AE6-747E9A75166B}"/>
          </ac:spMkLst>
        </pc:spChg>
      </pc:sldChg>
      <pc:sldChg chg="addSp delSp modSp add">
        <pc:chgData name="Alisa Kunapinun" userId="40a1b9ae2880c387" providerId="LiveId" clId="{AFEDDF34-7F59-4781-BEA2-E2BF1CCCCF7D}" dt="2019-07-23T12:32:05.231" v="3116" actId="1076"/>
        <pc:sldMkLst>
          <pc:docMk/>
          <pc:sldMk cId="741988189" sldId="413"/>
        </pc:sldMkLst>
        <pc:spChg chg="mod">
          <ac:chgData name="Alisa Kunapinun" userId="40a1b9ae2880c387" providerId="LiveId" clId="{AFEDDF34-7F59-4781-BEA2-E2BF1CCCCF7D}" dt="2019-07-23T12:29:44.615" v="3074" actId="20577"/>
          <ac:spMkLst>
            <pc:docMk/>
            <pc:sldMk cId="741988189" sldId="413"/>
            <ac:spMk id="2" creationId="{E9A8C7B7-356B-4AD4-B5F3-3F3EC1129057}"/>
          </ac:spMkLst>
        </pc:spChg>
        <pc:spChg chg="del">
          <ac:chgData name="Alisa Kunapinun" userId="40a1b9ae2880c387" providerId="LiveId" clId="{AFEDDF34-7F59-4781-BEA2-E2BF1CCCCF7D}" dt="2019-07-23T12:29:50.746" v="3075" actId="478"/>
          <ac:spMkLst>
            <pc:docMk/>
            <pc:sldMk cId="741988189" sldId="413"/>
            <ac:spMk id="3" creationId="{5F171BB7-7F68-43E5-8949-947FCA0FF0F2}"/>
          </ac:spMkLst>
        </pc:spChg>
        <pc:spChg chg="add mod">
          <ac:chgData name="Alisa Kunapinun" userId="40a1b9ae2880c387" providerId="LiveId" clId="{AFEDDF34-7F59-4781-BEA2-E2BF1CCCCF7D}" dt="2019-07-23T12:31:13.069" v="3096" actId="404"/>
          <ac:spMkLst>
            <pc:docMk/>
            <pc:sldMk cId="741988189" sldId="413"/>
            <ac:spMk id="10" creationId="{620973E2-F50F-415F-B2C4-55D9DD75BEA0}"/>
          </ac:spMkLst>
        </pc:spChg>
        <pc:spChg chg="add mod">
          <ac:chgData name="Alisa Kunapinun" userId="40a1b9ae2880c387" providerId="LiveId" clId="{AFEDDF34-7F59-4781-BEA2-E2BF1CCCCF7D}" dt="2019-07-23T12:30:47.427" v="3091" actId="1076"/>
          <ac:spMkLst>
            <pc:docMk/>
            <pc:sldMk cId="741988189" sldId="413"/>
            <ac:spMk id="11" creationId="{06456161-7FAD-4C56-B2B7-058645A2F7A5}"/>
          </ac:spMkLst>
        </pc:spChg>
        <pc:spChg chg="add mod">
          <ac:chgData name="Alisa Kunapinun" userId="40a1b9ae2880c387" providerId="LiveId" clId="{AFEDDF34-7F59-4781-BEA2-E2BF1CCCCF7D}" dt="2019-07-23T12:32:05.231" v="3116" actId="1076"/>
          <ac:spMkLst>
            <pc:docMk/>
            <pc:sldMk cId="741988189" sldId="413"/>
            <ac:spMk id="12" creationId="{9A00B0B0-5E41-4043-8EE3-3ABA647BBF1F}"/>
          </ac:spMkLst>
        </pc:spChg>
        <pc:grpChg chg="add mod">
          <ac:chgData name="Alisa Kunapinun" userId="40a1b9ae2880c387" providerId="LiveId" clId="{AFEDDF34-7F59-4781-BEA2-E2BF1CCCCF7D}" dt="2019-07-23T12:30:38.349" v="3086" actId="1076"/>
          <ac:grpSpMkLst>
            <pc:docMk/>
            <pc:sldMk cId="741988189" sldId="413"/>
            <ac:grpSpMk id="4" creationId="{01247F45-33D2-4841-90C9-494C211DC8E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30/07/62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61119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1745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4972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081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5550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7.png"/><Relationship Id="rId5" Type="http://schemas.openxmlformats.org/officeDocument/2006/relationships/image" Target="../media/image47.png"/><Relationship Id="rId10" Type="http://schemas.openxmlformats.org/officeDocument/2006/relationships/image" Target="../media/image56.png"/><Relationship Id="rId4" Type="http://schemas.openxmlformats.org/officeDocument/2006/relationships/image" Target="../media/image44.png"/><Relationship Id="rId9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68.png"/><Relationship Id="rId10" Type="http://schemas.openxmlformats.org/officeDocument/2006/relationships/image" Target="../media/image75.png"/><Relationship Id="rId4" Type="http://schemas.openxmlformats.org/officeDocument/2006/relationships/image" Target="../media/image66.png"/><Relationship Id="rId9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th/imgres?imgurl=http%3A%2F%2Fsoftmc.servotronix.com%2Fimg_auth.php%2Fd%2Fd2%2FSCARALR.PNG&amp;imgrefurl=http%3A%2F%2Fsoftmc.servotronix.com%2Fwiki%2FSCARA_robot&amp;docid=D5STIWJu3kQhnM&amp;tbnid=T79gvzsuSHVdWM%3A&amp;vet=10ahUKEwiwg4qtk8bjAhVi6XMBHRFeCroQMwhKKA4wDg..i&amp;w=631&amp;h=543&amp;bih=779&amp;biw=718&amp;q=Scara%20robot%20Lefty%20righty&amp;ved=0ahUKEwiwg4qtk8bjAhVi6XMBHRFeCroQMwhKKA4wDg&amp;iact=mrc&amp;uact=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en-US" dirty="0"/>
              <a:t>Inverse Kinematics (2)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460A-967D-42AC-B40B-E19BF14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วิธีการลดมิติ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AE56-3B1D-412C-9098-8E83B5C5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แบ่งการคำนวณเป็น </a:t>
            </a:r>
            <a:r>
              <a:rPr lang="en-US" dirty="0"/>
              <a:t>2 </a:t>
            </a:r>
            <a:r>
              <a:rPr lang="th-TH" dirty="0"/>
              <a:t>มิติ </a:t>
            </a:r>
            <a:r>
              <a:rPr lang="en-US" dirty="0"/>
              <a:t>2 </a:t>
            </a:r>
            <a:r>
              <a:rPr lang="th-TH" dirty="0"/>
              <a:t>ชุด เช่น</a:t>
            </a:r>
          </a:p>
          <a:p>
            <a:pPr lvl="1"/>
            <a:r>
              <a:rPr lang="th-TH" dirty="0"/>
              <a:t>เหลือมิติ </a:t>
            </a:r>
            <a:r>
              <a:rPr lang="en-US" dirty="0" err="1"/>
              <a:t>xy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/>
              <a:t>z </a:t>
            </a:r>
            <a:r>
              <a:rPr lang="th-TH" dirty="0"/>
              <a:t>และมิติ </a:t>
            </a:r>
            <a:r>
              <a:rPr lang="en-US" dirty="0"/>
              <a:t>x </a:t>
            </a:r>
            <a:r>
              <a:rPr lang="th-TH" dirty="0"/>
              <a:t>กับ </a:t>
            </a:r>
            <a:r>
              <a:rPr lang="en-US" dirty="0"/>
              <a:t>y</a:t>
            </a:r>
          </a:p>
        </p:txBody>
      </p:sp>
      <p:pic>
        <p:nvPicPr>
          <p:cNvPr id="1026" name="Picture 2" descr="Image result for inverse kinematics 6axis">
            <a:extLst>
              <a:ext uri="{FF2B5EF4-FFF2-40B4-BE49-F238E27FC236}">
                <a16:creationId xmlns:a16="http://schemas.microsoft.com/office/drawing/2014/main" id="{969D3CB7-441B-4222-9592-49804C489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t="8000" r="9051" b="12201"/>
          <a:stretch/>
        </p:blipFill>
        <p:spPr bwMode="auto">
          <a:xfrm>
            <a:off x="755576" y="2302419"/>
            <a:ext cx="4383836" cy="24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B8F9C69-94CA-4DBC-BF23-DF64A9764FD7}"/>
              </a:ext>
            </a:extLst>
          </p:cNvPr>
          <p:cNvGrpSpPr/>
          <p:nvPr/>
        </p:nvGrpSpPr>
        <p:grpSpPr>
          <a:xfrm>
            <a:off x="6135972" y="3478464"/>
            <a:ext cx="1368152" cy="1091154"/>
            <a:chOff x="6156176" y="1609314"/>
            <a:chExt cx="1368152" cy="10911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E8D0EF-51E6-4471-BC70-E69F6EECACCE}"/>
                </a:ext>
              </a:extLst>
            </p:cNvPr>
            <p:cNvGrpSpPr/>
            <p:nvPr/>
          </p:nvGrpSpPr>
          <p:grpSpPr>
            <a:xfrm>
              <a:off x="6156176" y="1609314"/>
              <a:ext cx="1368152" cy="1091154"/>
              <a:chOff x="6156176" y="3435846"/>
              <a:chExt cx="1368152" cy="109115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8B75ACD-0553-4690-BAE2-9A4779ED8B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FF29D9B-0813-4A03-A178-D75ECE43A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D827EC-DFE5-4BDF-B670-2C442415F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9204" y="1851114"/>
              <a:ext cx="861068" cy="822000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0C58AA-5F86-4E5C-833D-575AB9AF6474}"/>
              </a:ext>
            </a:extLst>
          </p:cNvPr>
          <p:cNvGrpSpPr/>
          <p:nvPr/>
        </p:nvGrpSpPr>
        <p:grpSpPr>
          <a:xfrm>
            <a:off x="5940152" y="1413310"/>
            <a:ext cx="1926924" cy="1497997"/>
            <a:chOff x="6012165" y="3153901"/>
            <a:chExt cx="1926924" cy="14979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B7B28DC-69B6-4C76-85FF-8A4D6C1CFEBC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A06102-1B42-4EC5-8FD6-4B0BA4E63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5A1561-B4FA-4B86-AFC5-BBEAB959B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DE92F4-8AA5-4CC2-8E62-4C38FCE2B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176" y="3867894"/>
              <a:ext cx="720080" cy="113529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75D5A3-2A22-4E89-AA47-4680F4E82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7625" y="3363838"/>
              <a:ext cx="460679" cy="511864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F631AB-1085-4362-9FD1-3451A1FCA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3981423"/>
              <a:ext cx="8508" cy="49244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40D51E-C8E9-4553-AC29-D686AEE669C8}"/>
                </a:ext>
              </a:extLst>
            </p:cNvPr>
            <p:cNvSpPr txBox="1"/>
            <p:nvPr/>
          </p:nvSpPr>
          <p:spPr>
            <a:xfrm>
              <a:off x="7435038" y="434412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48835B-2C90-4868-A35A-B389162CB1B1}"/>
                </a:ext>
              </a:extLst>
            </p:cNvPr>
            <p:cNvSpPr txBox="1"/>
            <p:nvPr/>
          </p:nvSpPr>
          <p:spPr>
            <a:xfrm>
              <a:off x="6012165" y="315390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181CF2A-FE6D-435D-8E00-68648DC54B51}"/>
              </a:ext>
            </a:extLst>
          </p:cNvPr>
          <p:cNvSpPr txBox="1"/>
          <p:nvPr/>
        </p:nvSpPr>
        <p:spPr>
          <a:xfrm>
            <a:off x="5984551" y="3180389"/>
            <a:ext cx="50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87A132-BB13-4ADE-8050-B927FA702C9E}"/>
              </a:ext>
            </a:extLst>
          </p:cNvPr>
          <p:cNvSpPr txBox="1"/>
          <p:nvPr/>
        </p:nvSpPr>
        <p:spPr>
          <a:xfrm>
            <a:off x="7466119" y="4388375"/>
            <a:ext cx="50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x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B92CD30-1FF7-4B9E-87D1-464DE67F2435}"/>
              </a:ext>
            </a:extLst>
          </p:cNvPr>
          <p:cNvSpPr/>
          <p:nvPr/>
        </p:nvSpPr>
        <p:spPr>
          <a:xfrm rot="20846142">
            <a:off x="4299108" y="2325835"/>
            <a:ext cx="160273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454D19A-E012-4DD1-BA10-1989F5770C1D}"/>
              </a:ext>
            </a:extLst>
          </p:cNvPr>
          <p:cNvSpPr/>
          <p:nvPr/>
        </p:nvSpPr>
        <p:spPr>
          <a:xfrm rot="519498">
            <a:off x="4333769" y="3822814"/>
            <a:ext cx="16275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49F5-B9B9-4448-8E9F-37B17F0C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วิธีการลดแกน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6AA6-8400-49E7-82D8-17FE7A18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ตัดองศาที่ไม่เกี่ยวข้องกับตำแหน่งออก หรือ</a:t>
            </a:r>
          </a:p>
          <a:p>
            <a:r>
              <a:rPr lang="th-TH" dirty="0"/>
              <a:t>คำนวณแกนที่ทราบตำแหน่งแน่นอนออกไปก่อน</a:t>
            </a:r>
          </a:p>
        </p:txBody>
      </p:sp>
      <p:pic>
        <p:nvPicPr>
          <p:cNvPr id="2050" name="Picture 2" descr="Image result for 5 axis robot">
            <a:extLst>
              <a:ext uri="{FF2B5EF4-FFF2-40B4-BE49-F238E27FC236}">
                <a16:creationId xmlns:a16="http://schemas.microsoft.com/office/drawing/2014/main" id="{D0D3EE69-F1EF-4DE0-A20D-97F3B3ED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82180"/>
            <a:ext cx="3164077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6F3FDA-7F5C-48F1-A916-2FB73BB5AAB4}"/>
              </a:ext>
            </a:extLst>
          </p:cNvPr>
          <p:cNvCxnSpPr>
            <a:cxnSpLocks/>
          </p:cNvCxnSpPr>
          <p:nvPr/>
        </p:nvCxnSpPr>
        <p:spPr>
          <a:xfrm flipH="1">
            <a:off x="3563888" y="2571750"/>
            <a:ext cx="1080120" cy="21602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EDCB4A-934D-4446-9DAA-B162273203B7}"/>
              </a:ext>
            </a:extLst>
          </p:cNvPr>
          <p:cNvSpPr txBox="1"/>
          <p:nvPr/>
        </p:nvSpPr>
        <p:spPr>
          <a:xfrm>
            <a:off x="4650577" y="2328291"/>
            <a:ext cx="20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J5 </a:t>
            </a:r>
            <a:r>
              <a:rPr lang="th-TH" sz="1400" dirty="0">
                <a:cs typeface="TH Sarabun New" panose="020B0500040200020003"/>
              </a:rPr>
              <a:t>ไม่เกี่ยวข้องกับตำแหน่งโดยรวม</a:t>
            </a:r>
            <a:endParaRPr lang="en-US" sz="1400" dirty="0">
              <a:cs typeface="TH Sarabun New" panose="020B05000402000200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313B0C-BEC1-4682-B6D3-4DE71C9279F1}"/>
                  </a:ext>
                </a:extLst>
              </p:cNvPr>
              <p:cNvSpPr txBox="1"/>
              <p:nvPr/>
            </p:nvSpPr>
            <p:spPr>
              <a:xfrm>
                <a:off x="3419872" y="2928683"/>
                <a:ext cx="14758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400" dirty="0">
                    <a:cs typeface="TH Sarabun New" panose="020B0500040200020003"/>
                  </a:rPr>
                  <a:t>ตำแหน่ง </a:t>
                </a:r>
                <a:r>
                  <a:rPr lang="en-US" sz="1400" dirty="0">
                    <a:cs typeface="TH Sarabun New" panose="020B0500040200020003"/>
                  </a:rPr>
                  <a:t>(</a:t>
                </a:r>
                <a:r>
                  <a:rPr lang="en-US" sz="1400" dirty="0" err="1">
                    <a:cs typeface="TH Sarabun New" panose="020B0500040200020003"/>
                  </a:rPr>
                  <a:t>x,y,z</a:t>
                </a:r>
                <a:r>
                  <a:rPr lang="en-US" sz="1400" dirty="0">
                    <a:cs typeface="TH Sarabun New" panose="020B0500040200020003"/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/>
                      </a:rPr>
                      <m:t>𝜎</m:t>
                    </m:r>
                  </m:oMath>
                </a14:m>
                <a:r>
                  <a:rPr lang="en-US" sz="1400" dirty="0">
                    <a:cs typeface="TH Sarabun New" panose="020B0500040200020003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313B0C-BEC1-4682-B6D3-4DE71C92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928683"/>
                <a:ext cx="1475846" cy="307777"/>
              </a:xfrm>
              <a:prstGeom prst="rect">
                <a:avLst/>
              </a:prstGeom>
              <a:blipFill>
                <a:blip r:embed="rId3"/>
                <a:stretch>
                  <a:fillRect l="-1240" t="-784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8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49F5-B9B9-4448-8E9F-37B17F0C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วิธีการลดแกน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6AA6-8400-49E7-82D8-17FE7A18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ตัดองศาที่ไม่เกี่ยวข้องกับตำแหน่งออก หรือ</a:t>
            </a:r>
          </a:p>
          <a:p>
            <a:r>
              <a:rPr lang="th-TH" dirty="0"/>
              <a:t>คำนวณแกนที่ทราบตำแหน่งแน่นอนออกไปก่อน</a:t>
            </a:r>
          </a:p>
        </p:txBody>
      </p:sp>
      <p:pic>
        <p:nvPicPr>
          <p:cNvPr id="2050" name="Picture 2" descr="Image result for 5 axis robot">
            <a:extLst>
              <a:ext uri="{FF2B5EF4-FFF2-40B4-BE49-F238E27FC236}">
                <a16:creationId xmlns:a16="http://schemas.microsoft.com/office/drawing/2014/main" id="{D0D3EE69-F1EF-4DE0-A20D-97F3B3ED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82180"/>
            <a:ext cx="3164077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313B0C-BEC1-4682-B6D3-4DE71C9279F1}"/>
                  </a:ext>
                </a:extLst>
              </p:cNvPr>
              <p:cNvSpPr txBox="1"/>
              <p:nvPr/>
            </p:nvSpPr>
            <p:spPr>
              <a:xfrm>
                <a:off x="3828973" y="2635640"/>
                <a:ext cx="14758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400" dirty="0">
                    <a:cs typeface="TH Sarabun New" panose="020B0500040200020003"/>
                  </a:rPr>
                  <a:t>ตำแหน่ง </a:t>
                </a:r>
                <a:r>
                  <a:rPr lang="en-US" sz="1400" dirty="0">
                    <a:cs typeface="TH Sarabun New" panose="020B0500040200020003"/>
                  </a:rPr>
                  <a:t>(</a:t>
                </a:r>
                <a:r>
                  <a:rPr lang="en-US" sz="1400" dirty="0" err="1">
                    <a:cs typeface="TH Sarabun New" panose="020B0500040200020003"/>
                  </a:rPr>
                  <a:t>x,y,z</a:t>
                </a:r>
                <a:r>
                  <a:rPr lang="en-US" sz="1400" dirty="0">
                    <a:cs typeface="TH Sarabun New" panose="020B0500040200020003"/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/>
                      </a:rPr>
                      <m:t>𝜎</m:t>
                    </m:r>
                  </m:oMath>
                </a14:m>
                <a:r>
                  <a:rPr lang="en-US" sz="1400" dirty="0">
                    <a:cs typeface="TH Sarabun New" panose="020B0500040200020003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313B0C-BEC1-4682-B6D3-4DE71C92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973" y="2635640"/>
                <a:ext cx="1475846" cy="307777"/>
              </a:xfrm>
              <a:prstGeom prst="rect">
                <a:avLst/>
              </a:prstGeom>
              <a:blipFill>
                <a:blip r:embed="rId3"/>
                <a:stretch>
                  <a:fillRect l="-1240" t="-784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0DE72F-D2CB-4839-865D-2FF0B27ED5D9}"/>
              </a:ext>
            </a:extLst>
          </p:cNvPr>
          <p:cNvCxnSpPr>
            <a:cxnSpLocks/>
          </p:cNvCxnSpPr>
          <p:nvPr/>
        </p:nvCxnSpPr>
        <p:spPr>
          <a:xfrm>
            <a:off x="3388135" y="2622558"/>
            <a:ext cx="1255873" cy="929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8F65B6-CA77-4127-94DC-FA01981008D4}"/>
              </a:ext>
            </a:extLst>
          </p:cNvPr>
          <p:cNvSpPr txBox="1"/>
          <p:nvPr/>
        </p:nvSpPr>
        <p:spPr>
          <a:xfrm>
            <a:off x="4310362" y="3572186"/>
            <a:ext cx="207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cs typeface="TH Sarabun New" panose="020B0500040200020003"/>
              </a:rPr>
              <a:t>ทิศนี้ ทราบอยู่แล้ว จึงสามารถคำนวณตำแหน่งที่ข้อ </a:t>
            </a:r>
            <a:r>
              <a:rPr lang="en-US" sz="1400" dirty="0">
                <a:cs typeface="TH Sarabun New" panose="020B0500040200020003"/>
              </a:rPr>
              <a:t>J4 </a:t>
            </a:r>
            <a:r>
              <a:rPr lang="th-TH" sz="1400" dirty="0">
                <a:cs typeface="TH Sarabun New" panose="020B0500040200020003"/>
              </a:rPr>
              <a:t>ได้</a:t>
            </a:r>
            <a:endParaRPr lang="en-US" sz="1400" dirty="0">
              <a:cs typeface="TH Sarabun New" panose="020B0500040200020003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4F917-6C7B-42E2-B2C7-5BCA20614FDC}"/>
              </a:ext>
            </a:extLst>
          </p:cNvPr>
          <p:cNvSpPr txBox="1"/>
          <p:nvPr/>
        </p:nvSpPr>
        <p:spPr>
          <a:xfrm>
            <a:off x="2711758" y="2239396"/>
            <a:ext cx="1475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cs typeface="TH Sarabun New" panose="020B0500040200020003"/>
              </a:rPr>
              <a:t>ตำแหน่ง </a:t>
            </a:r>
            <a:r>
              <a:rPr lang="en-US" sz="1400" dirty="0">
                <a:cs typeface="TH Sarabun New" panose="020B0500040200020003"/>
              </a:rPr>
              <a:t>(</a:t>
            </a:r>
            <a:r>
              <a:rPr lang="en-US" sz="1400" dirty="0" err="1">
                <a:cs typeface="TH Sarabun New" panose="020B0500040200020003"/>
              </a:rPr>
              <a:t>x,y,z</a:t>
            </a:r>
            <a:r>
              <a:rPr lang="en-US" sz="1400" dirty="0">
                <a:cs typeface="TH Sarabun New" panose="020B0500040200020003"/>
              </a:rPr>
              <a:t>)</a:t>
            </a:r>
            <a:r>
              <a:rPr lang="th-TH" sz="1400" dirty="0">
                <a:cs typeface="TH Sarabun New" panose="020B0500040200020003"/>
              </a:rPr>
              <a:t> ที่ </a:t>
            </a:r>
            <a:r>
              <a:rPr lang="en-US" sz="1400" dirty="0">
                <a:cs typeface="TH Sarabun New" panose="020B0500040200020003"/>
              </a:rPr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270442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B2AA-BEA6-46A9-92E8-D8A07845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วิธีแบ่งกลุ่มแกนของหุ่นยนต์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8BDF-F496-4BFD-AA09-66FE11F9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ใช้สำหรับหุ่นยนต์ </a:t>
            </a:r>
            <a:r>
              <a:rPr lang="en-US" dirty="0"/>
              <a:t>6 </a:t>
            </a:r>
            <a:r>
              <a:rPr lang="th-TH" dirty="0"/>
              <a:t>แกนขึ้นไป</a:t>
            </a:r>
            <a:endParaRPr lang="en-US" dirty="0"/>
          </a:p>
        </p:txBody>
      </p:sp>
      <p:pic>
        <p:nvPicPr>
          <p:cNvPr id="3074" name="Picture 2" descr="Image result for 6 axis robot toshiba">
            <a:extLst>
              <a:ext uri="{FF2B5EF4-FFF2-40B4-BE49-F238E27FC236}">
                <a16:creationId xmlns:a16="http://schemas.microsoft.com/office/drawing/2014/main" id="{C58DCC5C-0E69-4DEE-B8CF-9A7F6DA2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19339"/>
            <a:ext cx="1559738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85A56D-D64F-4715-B945-440F36AD6824}"/>
              </a:ext>
            </a:extLst>
          </p:cNvPr>
          <p:cNvSpPr/>
          <p:nvPr/>
        </p:nvSpPr>
        <p:spPr>
          <a:xfrm rot="20678531">
            <a:off x="1675678" y="1942790"/>
            <a:ext cx="1559738" cy="2808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90E4A5-70F0-4F04-B7F7-CC12AECCB7B3}"/>
              </a:ext>
            </a:extLst>
          </p:cNvPr>
          <p:cNvSpPr/>
          <p:nvPr/>
        </p:nvSpPr>
        <p:spPr>
          <a:xfrm rot="20678531">
            <a:off x="2833997" y="1727893"/>
            <a:ext cx="774009" cy="5740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72A63-A9B7-474D-8F25-D6ED972788D2}"/>
              </a:ext>
            </a:extLst>
          </p:cNvPr>
          <p:cNvSpPr txBox="1"/>
          <p:nvPr/>
        </p:nvSpPr>
        <p:spPr>
          <a:xfrm>
            <a:off x="610128" y="1761559"/>
            <a:ext cx="20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J1,J2,J3 </a:t>
            </a:r>
            <a:r>
              <a:rPr lang="th-TH" sz="1400" dirty="0">
                <a:cs typeface="TH Sarabun New" panose="020B0500040200020003"/>
              </a:rPr>
              <a:t>กรุ</a:t>
            </a:r>
            <a:r>
              <a:rPr lang="th-TH" sz="1400" dirty="0" err="1">
                <a:cs typeface="TH Sarabun New" panose="020B0500040200020003"/>
              </a:rPr>
              <a:t>้ป</a:t>
            </a:r>
            <a:r>
              <a:rPr lang="th-TH" sz="1400" dirty="0">
                <a:cs typeface="TH Sarabun New" panose="020B0500040200020003"/>
              </a:rPr>
              <a:t>เดียวกัน</a:t>
            </a:r>
            <a:endParaRPr lang="en-US" sz="1400" dirty="0">
              <a:cs typeface="TH Sarabun New" panose="020B05000402000200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B659-06D8-45CB-9941-251C7716D64C}"/>
              </a:ext>
            </a:extLst>
          </p:cNvPr>
          <p:cNvSpPr txBox="1"/>
          <p:nvPr/>
        </p:nvSpPr>
        <p:spPr>
          <a:xfrm>
            <a:off x="3567575" y="2011305"/>
            <a:ext cx="20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J4,J5,J6 </a:t>
            </a:r>
            <a:r>
              <a:rPr lang="th-TH" sz="1400" dirty="0">
                <a:cs typeface="TH Sarabun New" panose="020B0500040200020003"/>
              </a:rPr>
              <a:t>กรุ</a:t>
            </a:r>
            <a:r>
              <a:rPr lang="th-TH" sz="1400" dirty="0" err="1">
                <a:cs typeface="TH Sarabun New" panose="020B0500040200020003"/>
              </a:rPr>
              <a:t>้ป</a:t>
            </a:r>
            <a:r>
              <a:rPr lang="th-TH" sz="1400" dirty="0">
                <a:cs typeface="TH Sarabun New" panose="020B0500040200020003"/>
              </a:rPr>
              <a:t>เดียวกัน</a:t>
            </a:r>
            <a:endParaRPr lang="en-US" sz="1400" dirty="0"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88081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มุมองศาที่จุดปลายของหุ่นยนต์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D5EC-0AF2-4EB3-8534-B4B5E5C6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องศาจุดปลายของ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0CE9-B7CA-45FC-B25A-E7E4D897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มีเพียงตำแหน่งองศาชนิดเดียว</a:t>
            </a:r>
          </a:p>
          <a:p>
            <a:r>
              <a:rPr lang="th-TH" dirty="0"/>
              <a:t>ง่ายต่อการคำนวณ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199332-4EFF-4DC3-963D-DD94F43A1DBF}"/>
              </a:ext>
            </a:extLst>
          </p:cNvPr>
          <p:cNvGrpSpPr/>
          <p:nvPr/>
        </p:nvGrpSpPr>
        <p:grpSpPr>
          <a:xfrm>
            <a:off x="4499992" y="1629894"/>
            <a:ext cx="3168352" cy="3125811"/>
            <a:chOff x="2267744" y="1275606"/>
            <a:chExt cx="3622397" cy="3573760"/>
          </a:xfrm>
        </p:grpSpPr>
        <p:pic>
          <p:nvPicPr>
            <p:cNvPr id="5" name="Picture 2" descr="Image result for 2d inverse kinematics">
              <a:extLst>
                <a:ext uri="{FF2B5EF4-FFF2-40B4-BE49-F238E27FC236}">
                  <a16:creationId xmlns:a16="http://schemas.microsoft.com/office/drawing/2014/main" id="{95185FF2-7545-4D9B-ADA2-ABB66EA3F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75606"/>
              <a:ext cx="3573760" cy="35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4F02956-213E-4C95-AD3A-DB0670A6D833}"/>
                    </a:ext>
                  </a:extLst>
                </p:cNvPr>
                <p:cNvSpPr/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363E65B-F09E-417F-BA86-0D8D6D8940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997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668A-12EE-4723-A091-9E610B28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องศาในจุดปลาย </a:t>
            </a:r>
            <a:r>
              <a:rPr lang="en-US" dirty="0"/>
              <a:t>3 </a:t>
            </a:r>
            <a:r>
              <a:rPr lang="th-TH" dirty="0"/>
              <a:t>มิติ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51A8-042F-4EF8-86FB-C4D96C91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มีมุมองศาที่หลากหลาย ขึ้นกับจำนวนแกนของหุ่นยนต์ และลักษณะการประกอบ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2DEDF5-F192-4020-872A-E206AAE4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355726"/>
            <a:ext cx="2520280" cy="197034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F3920-BE18-4787-B420-C27E311B27BE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2301761"/>
            <a:ext cx="57183" cy="1944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9D4BAC-3833-4AC6-B39D-22A87E09351C}"/>
              </a:ext>
            </a:extLst>
          </p:cNvPr>
          <p:cNvCxnSpPr>
            <a:cxnSpLocks/>
          </p:cNvCxnSpPr>
          <p:nvPr/>
        </p:nvCxnSpPr>
        <p:spPr>
          <a:xfrm>
            <a:off x="1977878" y="4238588"/>
            <a:ext cx="2666130" cy="73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A3CC50-24D5-4D32-B519-F57E90E39361}"/>
              </a:ext>
            </a:extLst>
          </p:cNvPr>
          <p:cNvCxnSpPr>
            <a:cxnSpLocks/>
          </p:cNvCxnSpPr>
          <p:nvPr/>
        </p:nvCxnSpPr>
        <p:spPr>
          <a:xfrm flipH="1">
            <a:off x="1403648" y="4245979"/>
            <a:ext cx="532647" cy="47673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D063EE-D499-4250-B5E6-8ED8BA6A747B}"/>
              </a:ext>
            </a:extLst>
          </p:cNvPr>
          <p:cNvCxnSpPr>
            <a:cxnSpLocks/>
          </p:cNvCxnSpPr>
          <p:nvPr/>
        </p:nvCxnSpPr>
        <p:spPr>
          <a:xfrm>
            <a:off x="3779912" y="3507854"/>
            <a:ext cx="0" cy="108012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00A4E5-7A0D-4A9A-A760-3FD8987D056B}"/>
              </a:ext>
            </a:extLst>
          </p:cNvPr>
          <p:cNvCxnSpPr>
            <a:cxnSpLocks/>
          </p:cNvCxnSpPr>
          <p:nvPr/>
        </p:nvCxnSpPr>
        <p:spPr>
          <a:xfrm flipH="1">
            <a:off x="3790600" y="4245979"/>
            <a:ext cx="421360" cy="3329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EC7EB3-79B5-4B96-B80E-F8227941CDA7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4558288"/>
            <a:ext cx="2133344" cy="576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DECD89-4A1C-4B08-ABC9-A5D4B2664D04}"/>
              </a:ext>
            </a:extLst>
          </p:cNvPr>
          <p:cNvCxnSpPr>
            <a:cxnSpLocks/>
          </p:cNvCxnSpPr>
          <p:nvPr/>
        </p:nvCxnSpPr>
        <p:spPr>
          <a:xfrm flipH="1" flipV="1">
            <a:off x="3771114" y="3469044"/>
            <a:ext cx="440846" cy="54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AA92C0-D33E-4D60-BAE6-7A5EEA60659B}"/>
              </a:ext>
            </a:extLst>
          </p:cNvPr>
          <p:cNvCxnSpPr>
            <a:cxnSpLocks/>
          </p:cNvCxnSpPr>
          <p:nvPr/>
        </p:nvCxnSpPr>
        <p:spPr>
          <a:xfrm flipH="1" flipV="1">
            <a:off x="1955140" y="4257220"/>
            <a:ext cx="1793477" cy="301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D9A59F-0BF2-4D6B-AC70-8B1E22DC3EFD}"/>
              </a:ext>
            </a:extLst>
          </p:cNvPr>
          <p:cNvSpPr txBox="1"/>
          <p:nvPr/>
        </p:nvSpPr>
        <p:spPr>
          <a:xfrm>
            <a:off x="3281200" y="266970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cs typeface="TH Sarabun New" panose="020B0500040200020003"/>
              </a:rPr>
              <a:t>องศา </a:t>
            </a:r>
            <a:r>
              <a:rPr lang="en-US" sz="2000" dirty="0">
                <a:cs typeface="TH Sarabun New" panose="020B0500040200020003"/>
              </a:rPr>
              <a:t>2 </a:t>
            </a:r>
            <a:r>
              <a:rPr lang="th-TH" sz="2000" dirty="0">
                <a:cs typeface="TH Sarabun New" panose="020B0500040200020003"/>
              </a:rPr>
              <a:t>ชนิด</a:t>
            </a:r>
            <a:endParaRPr lang="en-US" sz="2000" dirty="0">
              <a:cs typeface="TH Sarabun New" panose="020B05000402000200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AF32B1-F22E-446C-9380-6A05A7FD0631}"/>
                  </a:ext>
                </a:extLst>
              </p:cNvPr>
              <p:cNvSpPr/>
              <p:nvPr/>
            </p:nvSpPr>
            <p:spPr>
              <a:xfrm>
                <a:off x="3712189" y="3682644"/>
                <a:ext cx="4069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AF32B1-F22E-446C-9380-6A05A7FD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89" y="3682644"/>
                <a:ext cx="40697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14042D4-6A0F-4463-878A-BB5C23767A57}"/>
                  </a:ext>
                </a:extLst>
              </p:cNvPr>
              <p:cNvSpPr/>
              <p:nvPr/>
            </p:nvSpPr>
            <p:spPr>
              <a:xfrm>
                <a:off x="2648393" y="4120516"/>
                <a:ext cx="4121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14042D4-6A0F-4463-878A-BB5C23767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93" y="4120516"/>
                <a:ext cx="41216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2" descr="Image result for 5 axis robot">
            <a:extLst>
              <a:ext uri="{FF2B5EF4-FFF2-40B4-BE49-F238E27FC236}">
                <a16:creationId xmlns:a16="http://schemas.microsoft.com/office/drawing/2014/main" id="{053152DF-2218-4482-B518-EC23F205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36" y="2470146"/>
            <a:ext cx="3164077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43AE3B2-E661-4A91-81D8-617C8C02FFB7}"/>
              </a:ext>
            </a:extLst>
          </p:cNvPr>
          <p:cNvSpPr txBox="1"/>
          <p:nvPr/>
        </p:nvSpPr>
        <p:spPr>
          <a:xfrm>
            <a:off x="5964673" y="200425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cs typeface="TH Sarabun New" panose="020B0500040200020003"/>
              </a:rPr>
              <a:t>องศา </a:t>
            </a:r>
            <a:r>
              <a:rPr lang="en-US" sz="2000" dirty="0">
                <a:cs typeface="TH Sarabun New" panose="020B0500040200020003"/>
              </a:rPr>
              <a:t>3 </a:t>
            </a:r>
            <a:r>
              <a:rPr lang="th-TH" sz="2000" dirty="0">
                <a:cs typeface="TH Sarabun New" panose="020B0500040200020003"/>
              </a:rPr>
              <a:t>ชนิด</a:t>
            </a:r>
            <a:endParaRPr lang="en-US" sz="2000" dirty="0"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17253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3987-E2D7-4325-9EED-09186E43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การอ้างอิงองศาใน </a:t>
            </a:r>
            <a:r>
              <a:rPr lang="en-US" dirty="0"/>
              <a:t>3 </a:t>
            </a:r>
            <a:r>
              <a:rPr lang="th-TH" dirty="0"/>
              <a:t>มิติ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6581-B5F3-4401-9930-307F8711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อ้างอิงตามเฟรมการหมุน </a:t>
            </a:r>
            <a:r>
              <a:rPr lang="en-US" dirty="0"/>
              <a:t>3 </a:t>
            </a:r>
            <a:r>
              <a:rPr lang="th-TH" dirty="0"/>
              <a:t>มิติ เช่น ชนิด </a:t>
            </a:r>
            <a:r>
              <a:rPr lang="en-US" dirty="0"/>
              <a:t>roll, pitch, yaw </a:t>
            </a:r>
            <a:r>
              <a:rPr lang="th-TH" dirty="0"/>
              <a:t>หรือ </a:t>
            </a:r>
            <a:r>
              <a:rPr lang="en-US" dirty="0"/>
              <a:t>XYZ Euler angle </a:t>
            </a:r>
            <a:r>
              <a:rPr lang="th-TH" dirty="0"/>
              <a:t>เป็นต้น</a:t>
            </a:r>
            <a:endParaRPr lang="en-US" dirty="0"/>
          </a:p>
          <a:p>
            <a:r>
              <a:rPr lang="th-TH" dirty="0"/>
              <a:t>โดยมาตรฐานทั่วไป ที่เข้าใจง่าย มักใช้ </a:t>
            </a:r>
            <a:r>
              <a:rPr lang="en-US" dirty="0"/>
              <a:t>roll pitch</a:t>
            </a:r>
            <a:r>
              <a:rPr lang="th-TH" dirty="0"/>
              <a:t> </a:t>
            </a:r>
            <a:r>
              <a:rPr lang="en-US" dirty="0"/>
              <a:t>yaw</a:t>
            </a:r>
          </a:p>
        </p:txBody>
      </p:sp>
    </p:spTree>
    <p:extLst>
      <p:ext uri="{BB962C8B-B14F-4D97-AF65-F5344CB8AC3E}">
        <p14:creationId xmlns:p14="http://schemas.microsoft.com/office/powerpoint/2010/main" val="163404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52C9-00B4-493A-9FF5-8DACF727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 </a:t>
            </a:r>
            <a:r>
              <a:rPr lang="en-US" dirty="0"/>
              <a:t>rotation matrix: roll pitch yaw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A413DA-2713-4B08-84C4-F3872F5621AE}"/>
                  </a:ext>
                </a:extLst>
              </p:cNvPr>
              <p:cNvSpPr/>
              <p:nvPr/>
            </p:nvSpPr>
            <p:spPr>
              <a:xfrm>
                <a:off x="-38590" y="1205526"/>
                <a:ext cx="922117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𝑋𝑌𝑍</m:t>
                              </m:r>
                            </m:sub>
                          </m:sSub>
                        </m:e>
                      </m:sPre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A413DA-2713-4B08-84C4-F3872F56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90" y="1205526"/>
                <a:ext cx="9221179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D297A2-DAF7-4A2B-BC1A-5D692E0E139D}"/>
                  </a:ext>
                </a:extLst>
              </p:cNvPr>
              <p:cNvSpPr/>
              <p:nvPr/>
            </p:nvSpPr>
            <p:spPr>
              <a:xfrm>
                <a:off x="1979712" y="2355726"/>
                <a:ext cx="343247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D297A2-DAF7-4A2B-BC1A-5D692E0E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55726"/>
                <a:ext cx="343247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825C78-6FD6-4733-B773-202B224DC50A}"/>
                  </a:ext>
                </a:extLst>
              </p:cNvPr>
              <p:cNvSpPr/>
              <p:nvPr/>
            </p:nvSpPr>
            <p:spPr>
              <a:xfrm>
                <a:off x="1031655" y="3082135"/>
                <a:ext cx="5328592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825C78-6FD6-4733-B773-202B224DC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55" y="3082135"/>
                <a:ext cx="532859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97280B-4C5B-491E-9225-1F94E20420B8}"/>
                  </a:ext>
                </a:extLst>
              </p:cNvPr>
              <p:cNvSpPr/>
              <p:nvPr/>
            </p:nvSpPr>
            <p:spPr>
              <a:xfrm>
                <a:off x="1031655" y="3796818"/>
                <a:ext cx="5328592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97280B-4C5B-491E-9225-1F94E2042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55" y="3796818"/>
                <a:ext cx="5328592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89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D98-F31A-47AB-A560-C9A0793D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การคำนวณหาตำแหน่งก่อนจุดปลาย</a:t>
            </a:r>
            <a:endParaRPr lang="en-US" dirty="0"/>
          </a:p>
        </p:txBody>
      </p:sp>
      <p:pic>
        <p:nvPicPr>
          <p:cNvPr id="6146" name="Picture 2" descr="Image result for 6 axis robot toshiba">
            <a:extLst>
              <a:ext uri="{FF2B5EF4-FFF2-40B4-BE49-F238E27FC236}">
                <a16:creationId xmlns:a16="http://schemas.microsoft.com/office/drawing/2014/main" id="{9732CBFF-9C51-4798-BBA1-426283721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89459"/>
            <a:ext cx="20193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F7ADAA-2CA7-4C84-9F64-26FB89AD7E3E}"/>
              </a:ext>
            </a:extLst>
          </p:cNvPr>
          <p:cNvCxnSpPr>
            <a:cxnSpLocks/>
          </p:cNvCxnSpPr>
          <p:nvPr/>
        </p:nvCxnSpPr>
        <p:spPr>
          <a:xfrm flipH="1">
            <a:off x="1403648" y="1866608"/>
            <a:ext cx="273208" cy="849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1B0E9D-835B-4361-8CEA-9EF8F25F007E}"/>
                  </a:ext>
                </a:extLst>
              </p:cNvPr>
              <p:cNvSpPr/>
              <p:nvPr/>
            </p:nvSpPr>
            <p:spPr>
              <a:xfrm>
                <a:off x="5076056" y="1491630"/>
                <a:ext cx="2143728" cy="569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1B0E9D-835B-4361-8CEA-9EF8F25F0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491630"/>
                <a:ext cx="2143728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847468-1971-4444-AD69-85B8012E3AE5}"/>
                  </a:ext>
                </a:extLst>
              </p:cNvPr>
              <p:cNvSpPr/>
              <p:nvPr/>
            </p:nvSpPr>
            <p:spPr>
              <a:xfrm>
                <a:off x="5076056" y="2362187"/>
                <a:ext cx="3004669" cy="567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r>
                  <a:rPr lang="en-US" dirty="0"/>
                  <a:t>=</a:t>
                </a:r>
                <a:r>
                  <a:rPr lang="th-TH" dirty="0"/>
                  <a:t>ระยะของแกนสุดท้าย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847468-1971-4444-AD69-85B8012E3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362187"/>
                <a:ext cx="3004669" cy="567399"/>
              </a:xfrm>
              <a:prstGeom prst="rect">
                <a:avLst/>
              </a:prstGeom>
              <a:blipFill>
                <a:blip r:embed="rId4"/>
                <a:stretch>
                  <a:fillRect t="-10638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D656FF-173F-46D8-B5F1-225AEE7D6CE0}"/>
                  </a:ext>
                </a:extLst>
              </p:cNvPr>
              <p:cNvSpPr/>
              <p:nvPr/>
            </p:nvSpPr>
            <p:spPr>
              <a:xfrm>
                <a:off x="1169192" y="2177521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D656FF-173F-46D8-B5F1-225AEE7D6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92" y="2177521"/>
                <a:ext cx="396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2A5597-C671-4020-B3CF-34A18C4896AC}"/>
                  </a:ext>
                </a:extLst>
              </p:cNvPr>
              <p:cNvSpPr/>
              <p:nvPr/>
            </p:nvSpPr>
            <p:spPr>
              <a:xfrm>
                <a:off x="1478852" y="1520725"/>
                <a:ext cx="407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2A5597-C671-4020-B3CF-34A18C489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52" y="1520725"/>
                <a:ext cx="4072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76" y="987574"/>
            <a:ext cx="7461448" cy="1790700"/>
          </a:xfrm>
        </p:spPr>
        <p:txBody>
          <a:bodyPr/>
          <a:lstStyle/>
          <a:p>
            <a:r>
              <a:rPr lang="en-US" dirty="0"/>
              <a:t>Configuration </a:t>
            </a:r>
            <a:r>
              <a:rPr lang="th-TH" dirty="0"/>
              <a:t>ของหุ่นยนต์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ตัวอย่างคำนวณ </a:t>
            </a:r>
            <a:r>
              <a:rPr lang="en-US" dirty="0"/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234816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FFC4-3940-4197-84EE-02BAB280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8C6CB-5AC8-419D-9ACD-1C0678C21149}"/>
              </a:ext>
            </a:extLst>
          </p:cNvPr>
          <p:cNvGrpSpPr/>
          <p:nvPr/>
        </p:nvGrpSpPr>
        <p:grpSpPr>
          <a:xfrm>
            <a:off x="1115616" y="1923678"/>
            <a:ext cx="3671939" cy="2934093"/>
            <a:chOff x="2706280" y="1995686"/>
            <a:chExt cx="3671939" cy="293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15CAD6-2947-4020-93E3-933E036F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280" y="1995686"/>
              <a:ext cx="3498537" cy="29340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9208789-5938-45FC-92CE-12A29BA5DA3F}"/>
                    </a:ext>
                  </a:extLst>
                </p:cNvPr>
                <p:cNvSpPr/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0C205D-F47C-4DC1-9105-EDCD57F29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CBB26A2-1FEC-40F4-8D01-FFD2F1407151}"/>
                    </a:ext>
                  </a:extLst>
                </p:cNvPr>
                <p:cNvSpPr/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B0E1F52-5A9B-49DE-93DC-87A89E34B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67A146-57D1-4638-9659-1A1D0508E096}"/>
                    </a:ext>
                  </a:extLst>
                </p:cNvPr>
                <p:cNvSpPr/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E1602C-93FD-4E4A-9A60-0055B34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C8E884-F29F-4722-BA28-2883837FAE15}"/>
                </a:ext>
              </a:extLst>
            </p:cNvPr>
            <p:cNvCxnSpPr/>
            <p:nvPr/>
          </p:nvCxnSpPr>
          <p:spPr>
            <a:xfrm flipV="1">
              <a:off x="3491880" y="2643758"/>
              <a:ext cx="1075016" cy="8189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493B3B-E9FF-4CEF-8DDF-25DB35E12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6896" y="2643312"/>
              <a:ext cx="1127846" cy="100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4BBC92-5E5C-4FB7-ACCF-5A689BE9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880" y="3462732"/>
              <a:ext cx="0" cy="1303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948E951-C9A1-4BEF-9DD1-7984F38DCCAA}"/>
                    </a:ext>
                  </a:extLst>
                </p:cNvPr>
                <p:cNvSpPr/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BF68CD9-AF10-40CA-8C37-B2B7B292C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31FBAE9-411A-46FB-8358-24EAF017CCD0}"/>
                    </a:ext>
                  </a:extLst>
                </p:cNvPr>
                <p:cNvSpPr/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728EDCB-D937-4D5F-AF60-D702710C6D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7D44520-A211-43BE-AEEA-FD551111FE8A}"/>
                    </a:ext>
                  </a:extLst>
                </p:cNvPr>
                <p:cNvSpPr/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88160D-25EF-4B10-ABCF-90F2CC958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8B43D15-5129-48D0-97B4-E3AC040E7E44}"/>
                    </a:ext>
                  </a:extLst>
                </p:cNvPr>
                <p:cNvSpPr/>
                <p:nvPr/>
              </p:nvSpPr>
              <p:spPr>
                <a:xfrm>
                  <a:off x="5258191" y="3790810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8B43D15-5129-48D0-97B4-E3AC040E7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191" y="3790810"/>
                  <a:ext cx="104650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0F922E-28F0-4A8E-81FA-EF688988FB0D}"/>
              </a:ext>
            </a:extLst>
          </p:cNvPr>
          <p:cNvGrpSpPr/>
          <p:nvPr/>
        </p:nvGrpSpPr>
        <p:grpSpPr>
          <a:xfrm>
            <a:off x="6156176" y="1377531"/>
            <a:ext cx="1926924" cy="1497997"/>
            <a:chOff x="6012165" y="3153901"/>
            <a:chExt cx="1926924" cy="149799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FB89D7-3DB4-484E-9F3D-D37758C91016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9BA896B-557E-4E02-AC86-F2B51A5A0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ED0A304-EF80-4C15-B2D5-13CEF23B0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80E1FE-8D1E-425A-AFF5-71FE45B70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176" y="3461678"/>
              <a:ext cx="576069" cy="51974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8EBAFC-701A-4601-AAEB-533E8D3F04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5" y="3461678"/>
              <a:ext cx="702793" cy="471374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AC7A65-3916-4F50-8E96-CE20425D7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3981423"/>
              <a:ext cx="8508" cy="49244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FA0BC7-6E1B-4D1F-9BA4-61A97F3CCCC4}"/>
                </a:ext>
              </a:extLst>
            </p:cNvPr>
            <p:cNvSpPr txBox="1"/>
            <p:nvPr/>
          </p:nvSpPr>
          <p:spPr>
            <a:xfrm>
              <a:off x="7435038" y="434412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346B66-33F1-4FA7-996D-1B89687D6734}"/>
                </a:ext>
              </a:extLst>
            </p:cNvPr>
            <p:cNvSpPr txBox="1"/>
            <p:nvPr/>
          </p:nvSpPr>
          <p:spPr>
            <a:xfrm>
              <a:off x="6012165" y="315390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3DCB0F8-1107-424A-AE7E-39C8700EC547}"/>
              </a:ext>
            </a:extLst>
          </p:cNvPr>
          <p:cNvSpPr/>
          <p:nvPr/>
        </p:nvSpPr>
        <p:spPr>
          <a:xfrm rot="20846142">
            <a:off x="4299108" y="2325835"/>
            <a:ext cx="160273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8E6B763-B039-4283-826F-413F561AE7F2}"/>
              </a:ext>
            </a:extLst>
          </p:cNvPr>
          <p:cNvSpPr/>
          <p:nvPr/>
        </p:nvSpPr>
        <p:spPr>
          <a:xfrm rot="1026950">
            <a:off x="4470216" y="3397312"/>
            <a:ext cx="1602739" cy="39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F19601-A1D3-422F-AFA5-6E4B8017C7A1}"/>
              </a:ext>
            </a:extLst>
          </p:cNvPr>
          <p:cNvGrpSpPr/>
          <p:nvPr/>
        </p:nvGrpSpPr>
        <p:grpSpPr>
          <a:xfrm>
            <a:off x="6127404" y="3075244"/>
            <a:ext cx="1985960" cy="1590903"/>
            <a:chOff x="6127404" y="3075244"/>
            <a:chExt cx="1985960" cy="15909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224DFC-4BDC-449B-A914-74D6739D10E1}"/>
                </a:ext>
              </a:extLst>
            </p:cNvPr>
            <p:cNvGrpSpPr/>
            <p:nvPr/>
          </p:nvGrpSpPr>
          <p:grpSpPr>
            <a:xfrm>
              <a:off x="6291679" y="3421105"/>
              <a:ext cx="1368152" cy="1091154"/>
              <a:chOff x="6156176" y="1609314"/>
              <a:chExt cx="1368152" cy="109115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40A88C8-F804-4B36-A089-740548C47337}"/>
                  </a:ext>
                </a:extLst>
              </p:cNvPr>
              <p:cNvGrpSpPr/>
              <p:nvPr/>
            </p:nvGrpSpPr>
            <p:grpSpPr>
              <a:xfrm>
                <a:off x="6156176" y="1609314"/>
                <a:ext cx="1368152" cy="1091154"/>
                <a:chOff x="6156176" y="3435846"/>
                <a:chExt cx="1368152" cy="1091154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1C20224-9B67-4BA8-9E24-2B09206D4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176" y="3435846"/>
                  <a:ext cx="0" cy="1091154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AFEA2F93-937E-4EB1-A173-770326069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176" y="4527000"/>
                  <a:ext cx="136815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553DEB3-0758-45C4-817D-C316224B2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9204" y="1851114"/>
                <a:ext cx="861068" cy="82200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80D0D1-9B48-441F-8D60-8FBD3B76FC3A}"/>
                </a:ext>
              </a:extLst>
            </p:cNvPr>
            <p:cNvSpPr txBox="1"/>
            <p:nvPr/>
          </p:nvSpPr>
          <p:spPr>
            <a:xfrm>
              <a:off x="7609313" y="4358370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6F5E21-5726-48DC-8C75-82EC18C6E042}"/>
                </a:ext>
              </a:extLst>
            </p:cNvPr>
            <p:cNvSpPr txBox="1"/>
            <p:nvPr/>
          </p:nvSpPr>
          <p:spPr>
            <a:xfrm>
              <a:off x="6127404" y="3075244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48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870B-468C-4E85-8CB0-F680ECF3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คำนวณลดแกน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230B-5103-418D-BFFE-CE1469A5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แกน 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th-TH" dirty="0"/>
              <a:t>เพื่อหาระยะ </a:t>
            </a:r>
            <a:r>
              <a:rPr lang="en-US" dirty="0" err="1"/>
              <a:t>xy</a:t>
            </a:r>
            <a:r>
              <a:rPr lang="en-US" dirty="0"/>
              <a:t> </a:t>
            </a:r>
            <a:r>
              <a:rPr lang="th-TH" dirty="0"/>
              <a:t>เพื่อนำไปใช้กับแกน </a:t>
            </a:r>
            <a:r>
              <a:rPr lang="en-US" dirty="0" err="1"/>
              <a:t>xy</a:t>
            </a:r>
            <a:r>
              <a:rPr lang="en-US" dirty="0"/>
              <a:t>, 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42E91-09D5-48EA-AF0E-94239311B9BE}"/>
              </a:ext>
            </a:extLst>
          </p:cNvPr>
          <p:cNvGrpSpPr/>
          <p:nvPr/>
        </p:nvGrpSpPr>
        <p:grpSpPr>
          <a:xfrm>
            <a:off x="1497229" y="2128294"/>
            <a:ext cx="3653040" cy="2794579"/>
            <a:chOff x="6215229" y="3267216"/>
            <a:chExt cx="1937496" cy="14821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59371B-F503-4B8B-82A5-72CE2A0B6C52}"/>
                </a:ext>
              </a:extLst>
            </p:cNvPr>
            <p:cNvGrpSpPr/>
            <p:nvPr/>
          </p:nvGrpSpPr>
          <p:grpSpPr>
            <a:xfrm>
              <a:off x="6291679" y="3421105"/>
              <a:ext cx="1368152" cy="1091154"/>
              <a:chOff x="6156176" y="1609314"/>
              <a:chExt cx="1368152" cy="10911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4B4CDBB-8DC3-4A3C-8E2E-A6FFB62FFFE2}"/>
                  </a:ext>
                </a:extLst>
              </p:cNvPr>
              <p:cNvGrpSpPr/>
              <p:nvPr/>
            </p:nvGrpSpPr>
            <p:grpSpPr>
              <a:xfrm>
                <a:off x="6156176" y="1609314"/>
                <a:ext cx="1368152" cy="1091154"/>
                <a:chOff x="6156176" y="3435846"/>
                <a:chExt cx="1368152" cy="1091154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72AB72A-7EEC-41FB-A6C4-01A51ED87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176" y="3435846"/>
                  <a:ext cx="0" cy="1091154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D44A95A-F857-4314-B2A6-F0E056A0D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176" y="4527000"/>
                  <a:ext cx="136815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64A1926-41C2-46D7-9978-B1D3C63FC5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9204" y="1851114"/>
                <a:ext cx="861068" cy="82200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BB013-6A11-4412-9768-3518B42D21C1}"/>
                </a:ext>
              </a:extLst>
            </p:cNvPr>
            <p:cNvSpPr txBox="1"/>
            <p:nvPr/>
          </p:nvSpPr>
          <p:spPr>
            <a:xfrm>
              <a:off x="7648674" y="4441625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21B8BD-AD6D-4519-A859-B195D8F35FF7}"/>
                </a:ext>
              </a:extLst>
            </p:cNvPr>
            <p:cNvSpPr txBox="1"/>
            <p:nvPr/>
          </p:nvSpPr>
          <p:spPr>
            <a:xfrm>
              <a:off x="6215229" y="3267216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983E8C-4974-44C9-8214-2B1CC3060E4B}"/>
                  </a:ext>
                </a:extLst>
              </p:cNvPr>
              <p:cNvSpPr/>
              <p:nvPr/>
            </p:nvSpPr>
            <p:spPr>
              <a:xfrm>
                <a:off x="2605627" y="2395978"/>
                <a:ext cx="8230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983E8C-4974-44C9-8214-2B1CC3060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627" y="2395978"/>
                <a:ext cx="823046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56D511-28E8-4664-AE1C-13797B0F885E}"/>
                  </a:ext>
                </a:extLst>
              </p:cNvPr>
              <p:cNvSpPr/>
              <p:nvPr/>
            </p:nvSpPr>
            <p:spPr>
              <a:xfrm>
                <a:off x="1941555" y="4048895"/>
                <a:ext cx="4530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56D511-28E8-4664-AE1C-13797B0F8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55" y="4048895"/>
                <a:ext cx="453073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3F6166-91B0-4937-99BC-77F3B6658387}"/>
                  </a:ext>
                </a:extLst>
              </p:cNvPr>
              <p:cNvSpPr/>
              <p:nvPr/>
            </p:nvSpPr>
            <p:spPr>
              <a:xfrm>
                <a:off x="5311897" y="2339218"/>
                <a:ext cx="2189382" cy="465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3F6166-91B0-4937-99BC-77F3B6658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97" y="2339218"/>
                <a:ext cx="2189382" cy="465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88F8F-6533-4473-8F53-32FAD570233C}"/>
                  </a:ext>
                </a:extLst>
              </p:cNvPr>
              <p:cNvSpPr/>
              <p:nvPr/>
            </p:nvSpPr>
            <p:spPr>
              <a:xfrm>
                <a:off x="5611851" y="3008672"/>
                <a:ext cx="1589474" cy="61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88F8F-6533-4473-8F53-32FAD5702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851" y="3008672"/>
                <a:ext cx="1589474" cy="61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0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163-6ECE-4672-A933-1A45D1C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จัดแกนใหม่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521-D41B-45FA-8173-4FFF2FF1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หลังจากปรับรูปแบบแกนใหม่ จะเป็นดังรูป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A114F-D9E0-423C-85DC-E34437A497CA}"/>
              </a:ext>
            </a:extLst>
          </p:cNvPr>
          <p:cNvGrpSpPr/>
          <p:nvPr/>
        </p:nvGrpSpPr>
        <p:grpSpPr>
          <a:xfrm>
            <a:off x="1547664" y="1707654"/>
            <a:ext cx="3715129" cy="2662106"/>
            <a:chOff x="6050889" y="3255583"/>
            <a:chExt cx="1997922" cy="14316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103E7C-2C28-407D-89C6-3D055F1BDAF4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A06E6B3-1D7B-439B-A371-1D13D01A3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19A6265-B8E2-4239-B7AC-BEF60581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7C6368-6550-4810-8795-30BAFFC05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176" y="3461678"/>
              <a:ext cx="576069" cy="51974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84B0A4-E370-4022-B72B-49C1FD3186B6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5" y="3461678"/>
              <a:ext cx="702793" cy="471374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C7A22F-5AF8-420F-A3EB-D02D15CB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3981423"/>
              <a:ext cx="8508" cy="49244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54078-12D0-4704-9ECD-A653E2C03A42}"/>
                </a:ext>
              </a:extLst>
            </p:cNvPr>
            <p:cNvSpPr txBox="1"/>
            <p:nvPr/>
          </p:nvSpPr>
          <p:spPr>
            <a:xfrm>
              <a:off x="7544760" y="437943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900E6-7FDE-4C04-AD92-AAEF9898762A}"/>
                </a:ext>
              </a:extLst>
            </p:cNvPr>
            <p:cNvSpPr txBox="1"/>
            <p:nvPr/>
          </p:nvSpPr>
          <p:spPr>
            <a:xfrm>
              <a:off x="6050889" y="325558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/>
              <p:nvPr/>
            </p:nvSpPr>
            <p:spPr>
              <a:xfrm>
                <a:off x="3667712" y="3051912"/>
                <a:ext cx="1145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712" y="3051912"/>
                <a:ext cx="114531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31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163-6ECE-4672-A933-1A45D1C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คำนวณเหมือน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A114F-D9E0-423C-85DC-E34437A497CA}"/>
              </a:ext>
            </a:extLst>
          </p:cNvPr>
          <p:cNvGrpSpPr/>
          <p:nvPr/>
        </p:nvGrpSpPr>
        <p:grpSpPr>
          <a:xfrm>
            <a:off x="1390214" y="1635646"/>
            <a:ext cx="3715129" cy="2662106"/>
            <a:chOff x="6050889" y="3255583"/>
            <a:chExt cx="1997922" cy="14316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103E7C-2C28-407D-89C6-3D055F1BDAF4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A06E6B3-1D7B-439B-A371-1D13D01A3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19A6265-B8E2-4239-B7AC-BEF60581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7C6368-6550-4810-8795-30BAFFC05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176" y="3461678"/>
              <a:ext cx="576069" cy="51974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84B0A4-E370-4022-B72B-49C1FD3186B6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5" y="3461678"/>
              <a:ext cx="570083" cy="334751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C7A22F-5AF8-420F-A3EB-D02D15CB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3981423"/>
              <a:ext cx="8508" cy="49244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54078-12D0-4704-9ECD-A653E2C03A42}"/>
                </a:ext>
              </a:extLst>
            </p:cNvPr>
            <p:cNvSpPr txBox="1"/>
            <p:nvPr/>
          </p:nvSpPr>
          <p:spPr>
            <a:xfrm>
              <a:off x="7544760" y="437943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900E6-7FDE-4C04-AD92-AAEF9898762A}"/>
                </a:ext>
              </a:extLst>
            </p:cNvPr>
            <p:cNvSpPr txBox="1"/>
            <p:nvPr/>
          </p:nvSpPr>
          <p:spPr>
            <a:xfrm>
              <a:off x="6050889" y="325558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/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84D5A0-4AD8-4A8A-B705-0E68277720CB}"/>
                  </a:ext>
                </a:extLst>
              </p:cNvPr>
              <p:cNvSpPr/>
              <p:nvPr/>
            </p:nvSpPr>
            <p:spPr>
              <a:xfrm>
                <a:off x="6084168" y="1721746"/>
                <a:ext cx="15049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84D5A0-4AD8-4A8A-B705-0E6827772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721746"/>
                <a:ext cx="1504964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/>
              <p:nvPr/>
            </p:nvSpPr>
            <p:spPr>
              <a:xfrm>
                <a:off x="1045462" y="2773760"/>
                <a:ext cx="5405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2" y="2773760"/>
                <a:ext cx="540533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68B49-3DF3-47CD-B7CC-1386EF39DBBF}"/>
              </a:ext>
            </a:extLst>
          </p:cNvPr>
          <p:cNvCxnSpPr>
            <a:cxnSpLocks/>
          </p:cNvCxnSpPr>
          <p:nvPr/>
        </p:nvCxnSpPr>
        <p:spPr>
          <a:xfrm flipH="1" flipV="1">
            <a:off x="1601816" y="3009383"/>
            <a:ext cx="2133344" cy="576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5A51F6-E142-4CF2-AE30-9BE564EE585F}"/>
              </a:ext>
            </a:extLst>
          </p:cNvPr>
          <p:cNvCxnSpPr>
            <a:cxnSpLocks/>
          </p:cNvCxnSpPr>
          <p:nvPr/>
        </p:nvCxnSpPr>
        <p:spPr>
          <a:xfrm flipV="1">
            <a:off x="3717260" y="2641347"/>
            <a:ext cx="0" cy="3324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/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5ED02E-7FBD-4714-898F-0F5048655AB7}"/>
                  </a:ext>
                </a:extLst>
              </p:cNvPr>
              <p:cNvSpPr/>
              <p:nvPr/>
            </p:nvSpPr>
            <p:spPr>
              <a:xfrm>
                <a:off x="6080483" y="2216933"/>
                <a:ext cx="14553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5ED02E-7FBD-4714-898F-0F5048655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483" y="2216933"/>
                <a:ext cx="1455335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1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163-6ECE-4672-A933-1A45D1C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คำนวณเหมือน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A114F-D9E0-423C-85DC-E34437A497CA}"/>
              </a:ext>
            </a:extLst>
          </p:cNvPr>
          <p:cNvGrpSpPr/>
          <p:nvPr/>
        </p:nvGrpSpPr>
        <p:grpSpPr>
          <a:xfrm>
            <a:off x="1390214" y="1635646"/>
            <a:ext cx="3715129" cy="2662106"/>
            <a:chOff x="6050889" y="3255583"/>
            <a:chExt cx="1997922" cy="14316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103E7C-2C28-407D-89C6-3D055F1BDAF4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A06E6B3-1D7B-439B-A371-1D13D01A3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19A6265-B8E2-4239-B7AC-BEF60581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7C6368-6550-4810-8795-30BAFFC05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176" y="3461678"/>
              <a:ext cx="576069" cy="51974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84B0A4-E370-4022-B72B-49C1FD3186B6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5" y="3461678"/>
              <a:ext cx="570083" cy="334751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C7A22F-5AF8-420F-A3EB-D02D15CB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3981423"/>
              <a:ext cx="8508" cy="49244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54078-12D0-4704-9ECD-A653E2C03A42}"/>
                </a:ext>
              </a:extLst>
            </p:cNvPr>
            <p:cNvSpPr txBox="1"/>
            <p:nvPr/>
          </p:nvSpPr>
          <p:spPr>
            <a:xfrm>
              <a:off x="7544760" y="437943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900E6-7FDE-4C04-AD92-AAEF9898762A}"/>
                </a:ext>
              </a:extLst>
            </p:cNvPr>
            <p:cNvSpPr txBox="1"/>
            <p:nvPr/>
          </p:nvSpPr>
          <p:spPr>
            <a:xfrm>
              <a:off x="6050889" y="325558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/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/>
              <p:nvPr/>
            </p:nvSpPr>
            <p:spPr>
              <a:xfrm>
                <a:off x="1120410" y="2833575"/>
                <a:ext cx="4405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0" y="2833575"/>
                <a:ext cx="440564" cy="400110"/>
              </a:xfrm>
              <a:prstGeom prst="rect">
                <a:avLst/>
              </a:prstGeom>
              <a:blipFill>
                <a:blip r:embed="rId3"/>
                <a:stretch>
                  <a:fillRect r="-4167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68B49-3DF3-47CD-B7CC-1386EF39DBBF}"/>
              </a:ext>
            </a:extLst>
          </p:cNvPr>
          <p:cNvCxnSpPr>
            <a:cxnSpLocks/>
          </p:cNvCxnSpPr>
          <p:nvPr/>
        </p:nvCxnSpPr>
        <p:spPr>
          <a:xfrm flipH="1" flipV="1">
            <a:off x="1601816" y="3009383"/>
            <a:ext cx="2133344" cy="576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5A51F6-E142-4CF2-AE30-9BE564EE585F}"/>
              </a:ext>
            </a:extLst>
          </p:cNvPr>
          <p:cNvCxnSpPr>
            <a:cxnSpLocks/>
          </p:cNvCxnSpPr>
          <p:nvPr/>
        </p:nvCxnSpPr>
        <p:spPr>
          <a:xfrm flipV="1">
            <a:off x="3717260" y="2641347"/>
            <a:ext cx="0" cy="3324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/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8226AC-A896-4385-95D6-358BE28D6DD7}"/>
              </a:ext>
            </a:extLst>
          </p:cNvPr>
          <p:cNvCxnSpPr>
            <a:cxnSpLocks/>
          </p:cNvCxnSpPr>
          <p:nvPr/>
        </p:nvCxnSpPr>
        <p:spPr>
          <a:xfrm flipV="1">
            <a:off x="1595196" y="2641347"/>
            <a:ext cx="2122063" cy="349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03F48-C9D7-4442-ACB7-14E33A3A0BA9}"/>
                  </a:ext>
                </a:extLst>
              </p:cNvPr>
              <p:cNvSpPr/>
              <p:nvPr/>
            </p:nvSpPr>
            <p:spPr>
              <a:xfrm>
                <a:off x="2354690" y="2475461"/>
                <a:ext cx="397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03F48-C9D7-4442-ACB7-14E33A3A0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690" y="2475461"/>
                <a:ext cx="3970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7D1B42-676D-4798-8A1A-1EF5634B859E}"/>
                  </a:ext>
                </a:extLst>
              </p:cNvPr>
              <p:cNvSpPr/>
              <p:nvPr/>
            </p:nvSpPr>
            <p:spPr>
              <a:xfrm>
                <a:off x="4398559" y="2053058"/>
                <a:ext cx="4154314" cy="166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7D1B42-676D-4798-8A1A-1EF5634B8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59" y="2053058"/>
                <a:ext cx="4154314" cy="1669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1B660F-24B3-4E32-B850-C01A2CABC20D}"/>
                  </a:ext>
                </a:extLst>
              </p:cNvPr>
              <p:cNvSpPr/>
              <p:nvPr/>
            </p:nvSpPr>
            <p:spPr>
              <a:xfrm>
                <a:off x="1903624" y="2773760"/>
                <a:ext cx="4168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1B660F-24B3-4E32-B850-C01A2CABC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624" y="2773760"/>
                <a:ext cx="41684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23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163-6ECE-4672-A933-1A45D1C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คำนวณเหมือน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A114F-D9E0-423C-85DC-E34437A497CA}"/>
              </a:ext>
            </a:extLst>
          </p:cNvPr>
          <p:cNvGrpSpPr/>
          <p:nvPr/>
        </p:nvGrpSpPr>
        <p:grpSpPr>
          <a:xfrm>
            <a:off x="1403648" y="1642762"/>
            <a:ext cx="3715129" cy="2662106"/>
            <a:chOff x="6050889" y="3255583"/>
            <a:chExt cx="1997922" cy="14316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103E7C-2C28-407D-89C6-3D055F1BDAF4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A06E6B3-1D7B-439B-A371-1D13D01A3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19A6265-B8E2-4239-B7AC-BEF60581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7C6368-6550-4810-8795-30BAFFC05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176" y="3461678"/>
              <a:ext cx="576069" cy="51974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84B0A4-E370-4022-B72B-49C1FD3186B6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5" y="3461678"/>
              <a:ext cx="570083" cy="334751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C7A22F-5AF8-420F-A3EB-D02D15CB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3981423"/>
              <a:ext cx="8508" cy="49244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54078-12D0-4704-9ECD-A653E2C03A42}"/>
                </a:ext>
              </a:extLst>
            </p:cNvPr>
            <p:cNvSpPr txBox="1"/>
            <p:nvPr/>
          </p:nvSpPr>
          <p:spPr>
            <a:xfrm>
              <a:off x="7544760" y="437943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900E6-7FDE-4C04-AD92-AAEF9898762A}"/>
                </a:ext>
              </a:extLst>
            </p:cNvPr>
            <p:cNvSpPr txBox="1"/>
            <p:nvPr/>
          </p:nvSpPr>
          <p:spPr>
            <a:xfrm>
              <a:off x="6050889" y="325558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/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/>
              <p:nvPr/>
            </p:nvSpPr>
            <p:spPr>
              <a:xfrm>
                <a:off x="1120410" y="2833575"/>
                <a:ext cx="4405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0" y="2833575"/>
                <a:ext cx="440564" cy="400110"/>
              </a:xfrm>
              <a:prstGeom prst="rect">
                <a:avLst/>
              </a:prstGeom>
              <a:blipFill>
                <a:blip r:embed="rId3"/>
                <a:stretch>
                  <a:fillRect l="-5556" r="-1111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68B49-3DF3-47CD-B7CC-1386EF39DBBF}"/>
              </a:ext>
            </a:extLst>
          </p:cNvPr>
          <p:cNvCxnSpPr>
            <a:cxnSpLocks/>
          </p:cNvCxnSpPr>
          <p:nvPr/>
        </p:nvCxnSpPr>
        <p:spPr>
          <a:xfrm flipH="1" flipV="1">
            <a:off x="1601816" y="3009383"/>
            <a:ext cx="2133344" cy="576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5A51F6-E142-4CF2-AE30-9BE564EE585F}"/>
              </a:ext>
            </a:extLst>
          </p:cNvPr>
          <p:cNvCxnSpPr>
            <a:cxnSpLocks/>
          </p:cNvCxnSpPr>
          <p:nvPr/>
        </p:nvCxnSpPr>
        <p:spPr>
          <a:xfrm flipV="1">
            <a:off x="3717260" y="2641347"/>
            <a:ext cx="0" cy="3324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/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8226AC-A896-4385-95D6-358BE28D6DD7}"/>
              </a:ext>
            </a:extLst>
          </p:cNvPr>
          <p:cNvCxnSpPr>
            <a:cxnSpLocks/>
          </p:cNvCxnSpPr>
          <p:nvPr/>
        </p:nvCxnSpPr>
        <p:spPr>
          <a:xfrm flipV="1">
            <a:off x="1595196" y="2641347"/>
            <a:ext cx="2122063" cy="349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03F48-C9D7-4442-ACB7-14E33A3A0BA9}"/>
                  </a:ext>
                </a:extLst>
              </p:cNvPr>
              <p:cNvSpPr/>
              <p:nvPr/>
            </p:nvSpPr>
            <p:spPr>
              <a:xfrm>
                <a:off x="2354690" y="2475461"/>
                <a:ext cx="397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03F48-C9D7-4442-ACB7-14E33A3A0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690" y="2475461"/>
                <a:ext cx="3970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1B660F-24B3-4E32-B850-C01A2CABC20D}"/>
                  </a:ext>
                </a:extLst>
              </p:cNvPr>
              <p:cNvSpPr/>
              <p:nvPr/>
            </p:nvSpPr>
            <p:spPr>
              <a:xfrm>
                <a:off x="1903624" y="2773760"/>
                <a:ext cx="4168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1B660F-24B3-4E32-B850-C01A2CABC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624" y="2773760"/>
                <a:ext cx="41684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B3656D-21D8-46C8-A9AE-2A9548BDC36C}"/>
                  </a:ext>
                </a:extLst>
              </p:cNvPr>
              <p:cNvSpPr txBox="1"/>
              <p:nvPr/>
            </p:nvSpPr>
            <p:spPr>
              <a:xfrm>
                <a:off x="4813812" y="1783677"/>
                <a:ext cx="3652988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B3656D-21D8-46C8-A9AE-2A9548BD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12" y="1783677"/>
                <a:ext cx="3652988" cy="374333"/>
              </a:xfrm>
              <a:prstGeom prst="rect">
                <a:avLst/>
              </a:prstGeom>
              <a:blipFill>
                <a:blip r:embed="rId7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8154A1-A7F0-4DD2-A48A-5A260A5E6F99}"/>
                  </a:ext>
                </a:extLst>
              </p:cNvPr>
              <p:cNvSpPr/>
              <p:nvPr/>
            </p:nvSpPr>
            <p:spPr>
              <a:xfrm>
                <a:off x="1832291" y="2571750"/>
                <a:ext cx="478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8154A1-A7F0-4DD2-A48A-5A260A5E6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291" y="2571750"/>
                <a:ext cx="4785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2A509B-BDFF-46A0-BAD9-F85D34049B66}"/>
                  </a:ext>
                </a:extLst>
              </p:cNvPr>
              <p:cNvSpPr/>
              <p:nvPr/>
            </p:nvSpPr>
            <p:spPr>
              <a:xfrm>
                <a:off x="4678088" y="2354564"/>
                <a:ext cx="4233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2A509B-BDFF-46A0-BAD9-F85D34049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88" y="2354564"/>
                <a:ext cx="4233595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99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163-6ECE-4672-A933-1A45D1C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คำนวณเหมือน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A114F-D9E0-423C-85DC-E34437A497CA}"/>
              </a:ext>
            </a:extLst>
          </p:cNvPr>
          <p:cNvGrpSpPr/>
          <p:nvPr/>
        </p:nvGrpSpPr>
        <p:grpSpPr>
          <a:xfrm>
            <a:off x="1403648" y="1642762"/>
            <a:ext cx="3715129" cy="2662106"/>
            <a:chOff x="6050889" y="3255583"/>
            <a:chExt cx="1997922" cy="14316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103E7C-2C28-407D-89C6-3D055F1BDAF4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A06E6B3-1D7B-439B-A371-1D13D01A3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19A6265-B8E2-4239-B7AC-BEF60581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7C6368-6550-4810-8795-30BAFFC05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176" y="3461678"/>
              <a:ext cx="576069" cy="51974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84B0A4-E370-4022-B72B-49C1FD3186B6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5" y="3461678"/>
              <a:ext cx="570083" cy="334751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C7A22F-5AF8-420F-A3EB-D02D15CB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3981423"/>
              <a:ext cx="8508" cy="49244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54078-12D0-4704-9ECD-A653E2C03A42}"/>
                </a:ext>
              </a:extLst>
            </p:cNvPr>
            <p:cNvSpPr txBox="1"/>
            <p:nvPr/>
          </p:nvSpPr>
          <p:spPr>
            <a:xfrm>
              <a:off x="7544760" y="437943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900E6-7FDE-4C04-AD92-AAEF9898762A}"/>
                </a:ext>
              </a:extLst>
            </p:cNvPr>
            <p:cNvSpPr txBox="1"/>
            <p:nvPr/>
          </p:nvSpPr>
          <p:spPr>
            <a:xfrm>
              <a:off x="6050889" y="325558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/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2ADAA9F-DD49-4333-AF15-5B8A1A060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12" y="2202418"/>
                <a:ext cx="114531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/>
              <p:nvPr/>
            </p:nvSpPr>
            <p:spPr>
              <a:xfrm>
                <a:off x="1120410" y="2833575"/>
                <a:ext cx="4405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8E77DC-B03D-4F3B-B3A2-B0EF73A63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0" y="2833575"/>
                <a:ext cx="440564" cy="400110"/>
              </a:xfrm>
              <a:prstGeom prst="rect">
                <a:avLst/>
              </a:prstGeom>
              <a:blipFill>
                <a:blip r:embed="rId3"/>
                <a:stretch>
                  <a:fillRect l="-5556" r="-1111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68B49-3DF3-47CD-B7CC-1386EF39DBBF}"/>
              </a:ext>
            </a:extLst>
          </p:cNvPr>
          <p:cNvCxnSpPr>
            <a:cxnSpLocks/>
          </p:cNvCxnSpPr>
          <p:nvPr/>
        </p:nvCxnSpPr>
        <p:spPr>
          <a:xfrm flipH="1" flipV="1">
            <a:off x="1601816" y="3009383"/>
            <a:ext cx="2133344" cy="576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5A51F6-E142-4CF2-AE30-9BE564EE585F}"/>
              </a:ext>
            </a:extLst>
          </p:cNvPr>
          <p:cNvCxnSpPr>
            <a:cxnSpLocks/>
          </p:cNvCxnSpPr>
          <p:nvPr/>
        </p:nvCxnSpPr>
        <p:spPr>
          <a:xfrm flipV="1">
            <a:off x="3717260" y="2641347"/>
            <a:ext cx="0" cy="3324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/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06A11E-049E-4E81-ACF0-7B79F9555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60" y="2591489"/>
                <a:ext cx="40100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8226AC-A896-4385-95D6-358BE28D6DD7}"/>
              </a:ext>
            </a:extLst>
          </p:cNvPr>
          <p:cNvCxnSpPr>
            <a:cxnSpLocks/>
          </p:cNvCxnSpPr>
          <p:nvPr/>
        </p:nvCxnSpPr>
        <p:spPr>
          <a:xfrm flipV="1">
            <a:off x="1595196" y="2641347"/>
            <a:ext cx="2122063" cy="349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03F48-C9D7-4442-ACB7-14E33A3A0BA9}"/>
                  </a:ext>
                </a:extLst>
              </p:cNvPr>
              <p:cNvSpPr/>
              <p:nvPr/>
            </p:nvSpPr>
            <p:spPr>
              <a:xfrm>
                <a:off x="2354690" y="2475461"/>
                <a:ext cx="397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03F48-C9D7-4442-ACB7-14E33A3A0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690" y="2475461"/>
                <a:ext cx="3970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1B660F-24B3-4E32-B850-C01A2CABC20D}"/>
                  </a:ext>
                </a:extLst>
              </p:cNvPr>
              <p:cNvSpPr/>
              <p:nvPr/>
            </p:nvSpPr>
            <p:spPr>
              <a:xfrm>
                <a:off x="1903624" y="2773760"/>
                <a:ext cx="4168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1B660F-24B3-4E32-B850-C01A2CABC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624" y="2773760"/>
                <a:ext cx="41684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8154A1-A7F0-4DD2-A48A-5A260A5E6F99}"/>
                  </a:ext>
                </a:extLst>
              </p:cNvPr>
              <p:cNvSpPr/>
              <p:nvPr/>
            </p:nvSpPr>
            <p:spPr>
              <a:xfrm>
                <a:off x="1832291" y="2571750"/>
                <a:ext cx="478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8154A1-A7F0-4DD2-A48A-5A260A5E6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291" y="2571750"/>
                <a:ext cx="4785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D261A66-426D-4851-9A39-629CE5F201E3}"/>
                  </a:ext>
                </a:extLst>
              </p:cNvPr>
              <p:cNvSpPr/>
              <p:nvPr/>
            </p:nvSpPr>
            <p:spPr>
              <a:xfrm>
                <a:off x="4716016" y="1275606"/>
                <a:ext cx="28803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D261A66-426D-4851-9A39-629CE5F20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275606"/>
                <a:ext cx="288032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E6445F2-AF8A-41CA-AFF2-CD12079E6DA7}"/>
                  </a:ext>
                </a:extLst>
              </p:cNvPr>
              <p:cNvSpPr/>
              <p:nvPr/>
            </p:nvSpPr>
            <p:spPr>
              <a:xfrm>
                <a:off x="5009227" y="1800657"/>
                <a:ext cx="2318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E6445F2-AF8A-41CA-AFF2-CD12079E6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7" y="1800657"/>
                <a:ext cx="231871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E1C8ED6-E4F0-46A7-B645-043675B57219}"/>
                  </a:ext>
                </a:extLst>
              </p:cNvPr>
              <p:cNvSpPr/>
              <p:nvPr/>
            </p:nvSpPr>
            <p:spPr>
              <a:xfrm>
                <a:off x="4801891" y="2436414"/>
                <a:ext cx="26706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E1C8ED6-E4F0-46A7-B645-043675B57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91" y="2436414"/>
                <a:ext cx="26706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1F4DA9A-17C5-45FD-97A6-6A2947B59064}"/>
                  </a:ext>
                </a:extLst>
              </p:cNvPr>
              <p:cNvSpPr/>
              <p:nvPr/>
            </p:nvSpPr>
            <p:spPr>
              <a:xfrm>
                <a:off x="5009226" y="2927742"/>
                <a:ext cx="20376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1F4DA9A-17C5-45FD-97A6-6A2947B59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6" y="2927742"/>
                <a:ext cx="203767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D0FEDD-6526-42E8-B860-3A03B7726558}"/>
                  </a:ext>
                </a:extLst>
              </p:cNvPr>
              <p:cNvSpPr/>
              <p:nvPr/>
            </p:nvSpPr>
            <p:spPr>
              <a:xfrm>
                <a:off x="4947291" y="4189985"/>
                <a:ext cx="31729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D0FEDD-6526-42E8-B860-3A03B7726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291" y="4189985"/>
                <a:ext cx="317298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8F1675-4DFF-4285-8174-573578108DD5}"/>
                  </a:ext>
                </a:extLst>
              </p:cNvPr>
              <p:cNvSpPr/>
              <p:nvPr/>
            </p:nvSpPr>
            <p:spPr>
              <a:xfrm>
                <a:off x="4283968" y="3619348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8F1675-4DFF-4285-8174-573578108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619348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15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ตัวอย่างคำนวณ </a:t>
            </a:r>
            <a:r>
              <a:rPr lang="en-US" dirty="0"/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51596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7F6F-4538-49D8-9151-D09316B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SCARA robot</a:t>
            </a:r>
          </a:p>
        </p:txBody>
      </p:sp>
      <p:pic>
        <p:nvPicPr>
          <p:cNvPr id="8194" name="Picture 2" descr="Image result for SCARA robot with tool">
            <a:extLst>
              <a:ext uri="{FF2B5EF4-FFF2-40B4-BE49-F238E27FC236}">
                <a16:creationId xmlns:a16="http://schemas.microsoft.com/office/drawing/2014/main" id="{F3A2E640-44EB-4EA8-A13A-368EF6FC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9739" y="1811259"/>
            <a:ext cx="4387838" cy="24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4900F1-8B1B-417C-BC14-2D9ECEFDED65}"/>
                  </a:ext>
                </a:extLst>
              </p:cNvPr>
              <p:cNvSpPr/>
              <p:nvPr/>
            </p:nvSpPr>
            <p:spPr>
              <a:xfrm>
                <a:off x="2482060" y="3525217"/>
                <a:ext cx="171316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4900F1-8B1B-417C-BC14-2D9ECEFDE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060" y="3525217"/>
                <a:ext cx="171316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7844B2B-8AF4-466D-BE83-19FBE212EF30}"/>
              </a:ext>
            </a:extLst>
          </p:cNvPr>
          <p:cNvGrpSpPr/>
          <p:nvPr/>
        </p:nvGrpSpPr>
        <p:grpSpPr>
          <a:xfrm>
            <a:off x="4221899" y="1199816"/>
            <a:ext cx="4243183" cy="3391167"/>
            <a:chOff x="4221899" y="1199816"/>
            <a:chExt cx="4243183" cy="33911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DA4F91-AD48-4D0F-BCAF-817273876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68" y="1482776"/>
              <a:ext cx="4181114" cy="310820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6FC8AC-5C17-4ADF-AD40-5B4621ACB82B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3860420"/>
              <a:ext cx="608396" cy="730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AC9D29A-BAF7-4D8B-9C88-A94D7620A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056" y="1199816"/>
              <a:ext cx="0" cy="2236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57B2381-EFD9-4CF1-A16C-C8B9D0B75B0A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3435846"/>
              <a:ext cx="3087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ADFAF4-1BA2-4D03-9D55-4A934DB42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1899" y="3435846"/>
              <a:ext cx="854157" cy="8640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6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B8D-4F92-43E2-B43E-B2771CD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F5A-325B-4648-8097-4DB87E5F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th-TH" dirty="0"/>
              <a:t>คือ ชื่อเรียกทิศทางองศาที่กำหนดให้หุ่นยนต์</a:t>
            </a:r>
          </a:p>
          <a:p>
            <a:r>
              <a:rPr lang="en-US" dirty="0"/>
              <a:t>Configuration </a:t>
            </a:r>
            <a:r>
              <a:rPr lang="th-TH" dirty="0"/>
              <a:t>จะถูกเรียกเป็นชุดคู่ ได้แก่</a:t>
            </a:r>
          </a:p>
          <a:p>
            <a:pPr lvl="1"/>
            <a:r>
              <a:rPr lang="en-US" dirty="0"/>
              <a:t>Above, Below</a:t>
            </a:r>
          </a:p>
          <a:p>
            <a:pPr lvl="1"/>
            <a:r>
              <a:rPr lang="en-US" dirty="0"/>
              <a:t>Lefty Righty</a:t>
            </a:r>
          </a:p>
          <a:p>
            <a:pPr lvl="1"/>
            <a:r>
              <a:rPr lang="en-US" dirty="0"/>
              <a:t>Flip, Non-Flip</a:t>
            </a:r>
          </a:p>
          <a:p>
            <a:pPr lvl="1"/>
            <a:r>
              <a:rPr lang="en-US" dirty="0"/>
              <a:t>Single, Double</a:t>
            </a:r>
          </a:p>
        </p:txBody>
      </p:sp>
    </p:spTree>
    <p:extLst>
      <p:ext uri="{BB962C8B-B14F-4D97-AF65-F5344CB8AC3E}">
        <p14:creationId xmlns:p14="http://schemas.microsoft.com/office/powerpoint/2010/main" val="3274517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50B-92E9-412A-8E30-76E2DEA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คำนวณลดแกน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2BEE2-28A1-45AC-AF53-20BE748B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81827">
            <a:off x="547797" y="1983219"/>
            <a:ext cx="3338014" cy="208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00FAC7-AA08-4B91-8B47-CDD4396F83E4}"/>
                  </a:ext>
                </a:extLst>
              </p:cNvPr>
              <p:cNvSpPr/>
              <p:nvPr/>
            </p:nvSpPr>
            <p:spPr>
              <a:xfrm>
                <a:off x="4112308" y="1714778"/>
                <a:ext cx="4154314" cy="166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00FAC7-AA08-4B91-8B47-CDD4396F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08" y="1714778"/>
                <a:ext cx="4154314" cy="1669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931A63-1684-48EB-8710-4022F1C4B09E}"/>
                  </a:ext>
                </a:extLst>
              </p:cNvPr>
              <p:cNvSpPr/>
              <p:nvPr/>
            </p:nvSpPr>
            <p:spPr>
              <a:xfrm>
                <a:off x="2149526" y="2549590"/>
                <a:ext cx="4876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931A63-1684-48EB-8710-4022F1C4B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26" y="2549590"/>
                <a:ext cx="4876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06DC1B7-90CA-4944-BA6C-C580E470A782}"/>
              </a:ext>
            </a:extLst>
          </p:cNvPr>
          <p:cNvGrpSpPr/>
          <p:nvPr/>
        </p:nvGrpSpPr>
        <p:grpSpPr>
          <a:xfrm>
            <a:off x="1475656" y="1168681"/>
            <a:ext cx="2189895" cy="3241969"/>
            <a:chOff x="1475656" y="1168681"/>
            <a:chExt cx="2189895" cy="32419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422CF16-64F4-440E-AC5C-3A1950DC0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1347614"/>
              <a:ext cx="0" cy="29561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A62474E-6D3B-43E3-84D4-3D367A38211C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96" y="4303724"/>
              <a:ext cx="14401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3DDBA-D4FD-412B-8B34-53D97CCE74B0}"/>
                </a:ext>
              </a:extLst>
            </p:cNvPr>
            <p:cNvSpPr txBox="1"/>
            <p:nvPr/>
          </p:nvSpPr>
          <p:spPr>
            <a:xfrm>
              <a:off x="3270868" y="4102873"/>
              <a:ext cx="394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0E6B1C-C8A6-4418-810E-B6101F23F970}"/>
                </a:ext>
              </a:extLst>
            </p:cNvPr>
            <p:cNvSpPr txBox="1"/>
            <p:nvPr/>
          </p:nvSpPr>
          <p:spPr>
            <a:xfrm>
              <a:off x="1475656" y="116868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71983D-59B5-487F-98EA-08B7DB3F6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5" y="1812897"/>
              <a:ext cx="557648" cy="2415037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825F86F-6403-401D-8262-98AD6ADE175E}"/>
                    </a:ext>
                  </a:extLst>
                </p:cNvPr>
                <p:cNvSpPr/>
                <p:nvPr/>
              </p:nvSpPr>
              <p:spPr>
                <a:xfrm>
                  <a:off x="2169069" y="1284358"/>
                  <a:ext cx="7919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825F86F-6403-401D-8262-98AD6ADE1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069" y="1284358"/>
                  <a:ext cx="79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EA8AA8-5107-492F-B551-3617CD43BC55}"/>
                    </a:ext>
                  </a:extLst>
                </p:cNvPr>
                <p:cNvSpPr/>
                <p:nvPr/>
              </p:nvSpPr>
              <p:spPr>
                <a:xfrm>
                  <a:off x="1859641" y="3742609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EA8AA8-5107-492F-B551-3617CD43B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641" y="3742609"/>
                  <a:ext cx="50975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0673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50B-92E9-412A-8E30-76E2DEA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คำนวณลดแกน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2BEE2-28A1-45AC-AF53-20BE748B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81827">
            <a:off x="547797" y="1983219"/>
            <a:ext cx="3338014" cy="20896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2CF16-64F4-440E-AC5C-3A1950DC061E}"/>
              </a:ext>
            </a:extLst>
          </p:cNvPr>
          <p:cNvCxnSpPr>
            <a:cxnSpLocks/>
          </p:cNvCxnSpPr>
          <p:nvPr/>
        </p:nvCxnSpPr>
        <p:spPr>
          <a:xfrm flipV="1">
            <a:off x="1835696" y="1347614"/>
            <a:ext cx="0" cy="2956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62474E-6D3B-43E3-84D4-3D367A38211C}"/>
              </a:ext>
            </a:extLst>
          </p:cNvPr>
          <p:cNvCxnSpPr>
            <a:cxnSpLocks/>
          </p:cNvCxnSpPr>
          <p:nvPr/>
        </p:nvCxnSpPr>
        <p:spPr>
          <a:xfrm>
            <a:off x="1835696" y="43037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43DDBA-D4FD-412B-8B34-53D97CCE74B0}"/>
              </a:ext>
            </a:extLst>
          </p:cNvPr>
          <p:cNvSpPr txBox="1"/>
          <p:nvPr/>
        </p:nvSpPr>
        <p:spPr>
          <a:xfrm>
            <a:off x="3270868" y="4102873"/>
            <a:ext cx="39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E6B1C-C8A6-4418-810E-B6101F23F970}"/>
              </a:ext>
            </a:extLst>
          </p:cNvPr>
          <p:cNvSpPr txBox="1"/>
          <p:nvPr/>
        </p:nvSpPr>
        <p:spPr>
          <a:xfrm>
            <a:off x="1475656" y="1168681"/>
            <a:ext cx="50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1983D-59B5-487F-98EA-08B7DB3F6DA6}"/>
              </a:ext>
            </a:extLst>
          </p:cNvPr>
          <p:cNvCxnSpPr>
            <a:cxnSpLocks/>
          </p:cNvCxnSpPr>
          <p:nvPr/>
        </p:nvCxnSpPr>
        <p:spPr>
          <a:xfrm flipV="1">
            <a:off x="1835695" y="1812897"/>
            <a:ext cx="557648" cy="2415037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25F86F-6403-401D-8262-98AD6ADE175E}"/>
                  </a:ext>
                </a:extLst>
              </p:cNvPr>
              <p:cNvSpPr/>
              <p:nvPr/>
            </p:nvSpPr>
            <p:spPr>
              <a:xfrm>
                <a:off x="2169069" y="1284358"/>
                <a:ext cx="791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25F86F-6403-401D-8262-98AD6ADE1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69" y="1284358"/>
                <a:ext cx="791948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931A63-1684-48EB-8710-4022F1C4B09E}"/>
                  </a:ext>
                </a:extLst>
              </p:cNvPr>
              <p:cNvSpPr/>
              <p:nvPr/>
            </p:nvSpPr>
            <p:spPr>
              <a:xfrm>
                <a:off x="2149526" y="2549590"/>
                <a:ext cx="4876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931A63-1684-48EB-8710-4022F1C4B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26" y="2549590"/>
                <a:ext cx="4876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EA8AA8-5107-492F-B551-3617CD43BC55}"/>
                  </a:ext>
                </a:extLst>
              </p:cNvPr>
              <p:cNvSpPr/>
              <p:nvPr/>
            </p:nvSpPr>
            <p:spPr>
              <a:xfrm>
                <a:off x="1914191" y="3719746"/>
                <a:ext cx="509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EA8AA8-5107-492F-B551-3617CD43B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91" y="3719746"/>
                <a:ext cx="50975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9754AE-3338-49BF-8050-282B020F3759}"/>
                  </a:ext>
                </a:extLst>
              </p:cNvPr>
              <p:cNvSpPr txBox="1"/>
              <p:nvPr/>
            </p:nvSpPr>
            <p:spPr>
              <a:xfrm>
                <a:off x="4533932" y="1438564"/>
                <a:ext cx="3652988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9754AE-3338-49BF-8050-282B020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32" y="1438564"/>
                <a:ext cx="3652988" cy="374333"/>
              </a:xfrm>
              <a:prstGeom prst="rect">
                <a:avLst/>
              </a:prstGeom>
              <a:blipFill>
                <a:blip r:embed="rId6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A35BB8-624B-4E2C-8DDE-9C8D1610F4A9}"/>
                  </a:ext>
                </a:extLst>
              </p:cNvPr>
              <p:cNvSpPr/>
              <p:nvPr/>
            </p:nvSpPr>
            <p:spPr>
              <a:xfrm>
                <a:off x="4788024" y="2051645"/>
                <a:ext cx="2814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A35BB8-624B-4E2C-8DDE-9C8D1610F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051645"/>
                <a:ext cx="2814680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CDCC30-3CF8-4CEF-BDA5-B9A17328103F}"/>
                  </a:ext>
                </a:extLst>
              </p:cNvPr>
              <p:cNvSpPr/>
              <p:nvPr/>
            </p:nvSpPr>
            <p:spPr>
              <a:xfrm>
                <a:off x="1619586" y="3445792"/>
                <a:ext cx="5107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CDCC30-3CF8-4CEF-BDA5-B9A173281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86" y="3445792"/>
                <a:ext cx="5107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72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50B-92E9-412A-8E30-76E2DEA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คำนวณแกน</a:t>
            </a:r>
            <a:r>
              <a:rPr lang="en-US" dirty="0"/>
              <a:t> 1, 2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2BEE2-28A1-45AC-AF53-20BE748B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81827">
            <a:off x="547797" y="1983219"/>
            <a:ext cx="3338014" cy="20896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2CF16-64F4-440E-AC5C-3A1950DC061E}"/>
              </a:ext>
            </a:extLst>
          </p:cNvPr>
          <p:cNvCxnSpPr>
            <a:cxnSpLocks/>
          </p:cNvCxnSpPr>
          <p:nvPr/>
        </p:nvCxnSpPr>
        <p:spPr>
          <a:xfrm flipV="1">
            <a:off x="1835696" y="1347614"/>
            <a:ext cx="0" cy="2956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62474E-6D3B-43E3-84D4-3D367A38211C}"/>
              </a:ext>
            </a:extLst>
          </p:cNvPr>
          <p:cNvCxnSpPr>
            <a:cxnSpLocks/>
          </p:cNvCxnSpPr>
          <p:nvPr/>
        </p:nvCxnSpPr>
        <p:spPr>
          <a:xfrm>
            <a:off x="1835696" y="43037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43DDBA-D4FD-412B-8B34-53D97CCE74B0}"/>
              </a:ext>
            </a:extLst>
          </p:cNvPr>
          <p:cNvSpPr txBox="1"/>
          <p:nvPr/>
        </p:nvSpPr>
        <p:spPr>
          <a:xfrm>
            <a:off x="3270868" y="4102873"/>
            <a:ext cx="39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E6B1C-C8A6-4418-810E-B6101F23F970}"/>
              </a:ext>
            </a:extLst>
          </p:cNvPr>
          <p:cNvSpPr txBox="1"/>
          <p:nvPr/>
        </p:nvSpPr>
        <p:spPr>
          <a:xfrm>
            <a:off x="1475656" y="1168681"/>
            <a:ext cx="50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H Sarabun New" panose="020B0500040200020003"/>
              </a:rPr>
              <a:t>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1983D-59B5-487F-98EA-08B7DB3F6DA6}"/>
              </a:ext>
            </a:extLst>
          </p:cNvPr>
          <p:cNvCxnSpPr>
            <a:cxnSpLocks/>
          </p:cNvCxnSpPr>
          <p:nvPr/>
        </p:nvCxnSpPr>
        <p:spPr>
          <a:xfrm flipV="1">
            <a:off x="1835695" y="1812897"/>
            <a:ext cx="557648" cy="2415037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25F86F-6403-401D-8262-98AD6ADE175E}"/>
                  </a:ext>
                </a:extLst>
              </p:cNvPr>
              <p:cNvSpPr/>
              <p:nvPr/>
            </p:nvSpPr>
            <p:spPr>
              <a:xfrm>
                <a:off x="2169069" y="1284358"/>
                <a:ext cx="791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25F86F-6403-401D-8262-98AD6ADE1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69" y="1284358"/>
                <a:ext cx="791948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931A63-1684-48EB-8710-4022F1C4B09E}"/>
                  </a:ext>
                </a:extLst>
              </p:cNvPr>
              <p:cNvSpPr/>
              <p:nvPr/>
            </p:nvSpPr>
            <p:spPr>
              <a:xfrm>
                <a:off x="2149526" y="2549590"/>
                <a:ext cx="4876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931A63-1684-48EB-8710-4022F1C4B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26" y="2549590"/>
                <a:ext cx="4876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EA8AA8-5107-492F-B551-3617CD43BC55}"/>
                  </a:ext>
                </a:extLst>
              </p:cNvPr>
              <p:cNvSpPr/>
              <p:nvPr/>
            </p:nvSpPr>
            <p:spPr>
              <a:xfrm>
                <a:off x="1914191" y="3719746"/>
                <a:ext cx="509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EA8AA8-5107-492F-B551-3617CD43B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91" y="3719746"/>
                <a:ext cx="50975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CDCC30-3CF8-4CEF-BDA5-B9A17328103F}"/>
                  </a:ext>
                </a:extLst>
              </p:cNvPr>
              <p:cNvSpPr/>
              <p:nvPr/>
            </p:nvSpPr>
            <p:spPr>
              <a:xfrm>
                <a:off x="1619586" y="3445792"/>
                <a:ext cx="5107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CDCC30-3CF8-4CEF-BDA5-B9A173281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86" y="3445792"/>
                <a:ext cx="5107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C4F525-A744-44A2-8AD9-E72140EA284E}"/>
                  </a:ext>
                </a:extLst>
              </p:cNvPr>
              <p:cNvSpPr/>
              <p:nvPr/>
            </p:nvSpPr>
            <p:spPr>
              <a:xfrm>
                <a:off x="4349489" y="1130470"/>
                <a:ext cx="28803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C4F525-A744-44A2-8AD9-E72140EA2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89" y="1130470"/>
                <a:ext cx="28803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4A1234C-8131-4299-AA1C-D2450AC8C0B3}"/>
                  </a:ext>
                </a:extLst>
              </p:cNvPr>
              <p:cNvSpPr/>
              <p:nvPr/>
            </p:nvSpPr>
            <p:spPr>
              <a:xfrm>
                <a:off x="4642700" y="1655521"/>
                <a:ext cx="2318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4A1234C-8131-4299-AA1C-D2450AC8C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00" y="1655521"/>
                <a:ext cx="23187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0A6BA-78B7-4C45-A7E6-33231769B0AC}"/>
                  </a:ext>
                </a:extLst>
              </p:cNvPr>
              <p:cNvSpPr/>
              <p:nvPr/>
            </p:nvSpPr>
            <p:spPr>
              <a:xfrm>
                <a:off x="4642699" y="2287980"/>
                <a:ext cx="2080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0A6BA-78B7-4C45-A7E6-33231769B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99" y="2287980"/>
                <a:ext cx="20806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C7083B4-A6CE-44E4-B500-AAB142EC86BB}"/>
                  </a:ext>
                </a:extLst>
              </p:cNvPr>
              <p:cNvSpPr/>
              <p:nvPr/>
            </p:nvSpPr>
            <p:spPr>
              <a:xfrm>
                <a:off x="4642699" y="2782606"/>
                <a:ext cx="20983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C7083B4-A6CE-44E4-B500-AAB142EC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99" y="2782606"/>
                <a:ext cx="209833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6A3597-981E-4BAA-9928-635A0E7E9574}"/>
                  </a:ext>
                </a:extLst>
              </p:cNvPr>
              <p:cNvSpPr/>
              <p:nvPr/>
            </p:nvSpPr>
            <p:spPr>
              <a:xfrm>
                <a:off x="4580764" y="4044849"/>
                <a:ext cx="31729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6A3597-981E-4BAA-9928-635A0E7E9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64" y="4044849"/>
                <a:ext cx="317298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4920828-B8BE-491F-9AE6-747E9A75166B}"/>
                  </a:ext>
                </a:extLst>
              </p:cNvPr>
              <p:cNvSpPr/>
              <p:nvPr/>
            </p:nvSpPr>
            <p:spPr>
              <a:xfrm>
                <a:off x="3917441" y="3474212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4920828-B8BE-491F-9AE6-747E9A751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441" y="3474212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585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C7B7-356B-4AD4-B5F3-3F3EC112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คำนวณแกน </a:t>
            </a:r>
            <a:r>
              <a:rPr lang="en-US" dirty="0"/>
              <a:t>3 </a:t>
            </a:r>
            <a:r>
              <a:rPr lang="th-TH" dirty="0"/>
              <a:t>และ </a:t>
            </a:r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247F45-33D2-4841-90C9-494C211DC8EF}"/>
              </a:ext>
            </a:extLst>
          </p:cNvPr>
          <p:cNvGrpSpPr/>
          <p:nvPr/>
        </p:nvGrpSpPr>
        <p:grpSpPr>
          <a:xfrm>
            <a:off x="755576" y="1635646"/>
            <a:ext cx="3427554" cy="2739313"/>
            <a:chOff x="4221899" y="1199816"/>
            <a:chExt cx="4243183" cy="33911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1AA5C6-C753-4E09-8C78-537ACDEC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3968" y="1482776"/>
              <a:ext cx="4181114" cy="310820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3BD93F-DF90-413E-BBD6-8CAFC1D0E909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3860420"/>
              <a:ext cx="608396" cy="730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7B0AE58-E426-4B62-AC94-4FBA66737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056" y="1199816"/>
              <a:ext cx="0" cy="2236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8114D5-A36F-4154-B0AB-8F3B7E0DA3F3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3435846"/>
              <a:ext cx="3087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989FB8-210D-4DAE-819C-A1447A2AB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1899" y="3435846"/>
              <a:ext cx="854157" cy="8640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0973E2-F50F-415F-B2C4-55D9DD75BEA0}"/>
                  </a:ext>
                </a:extLst>
              </p:cNvPr>
              <p:cNvSpPr/>
              <p:nvPr/>
            </p:nvSpPr>
            <p:spPr>
              <a:xfrm>
                <a:off x="4818134" y="1281604"/>
                <a:ext cx="28803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0973E2-F50F-415F-B2C4-55D9DD75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34" y="1281604"/>
                <a:ext cx="288032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456161-7FAD-4C56-B2B7-058645A2F7A5}"/>
                  </a:ext>
                </a:extLst>
              </p:cNvPr>
              <p:cNvSpPr/>
              <p:nvPr/>
            </p:nvSpPr>
            <p:spPr>
              <a:xfrm>
                <a:off x="3284716" y="4354312"/>
                <a:ext cx="11708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456161-7FAD-4C56-B2B7-058645A2F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16" y="4354312"/>
                <a:ext cx="1170833" cy="369332"/>
              </a:xfrm>
              <a:prstGeom prst="rect">
                <a:avLst/>
              </a:prstGeom>
              <a:blipFill>
                <a:blip r:embed="rId4"/>
                <a:stretch>
                  <a:fillRect l="-104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00B0B0-5E41-4043-8EE3-3ABA647BBF1F}"/>
                  </a:ext>
                </a:extLst>
              </p:cNvPr>
              <p:cNvSpPr/>
              <p:nvPr/>
            </p:nvSpPr>
            <p:spPr>
              <a:xfrm>
                <a:off x="5076056" y="1923678"/>
                <a:ext cx="26041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h-TH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h-TH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00B0B0-5E41-4043-8EE3-3ABA647BB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23678"/>
                <a:ext cx="260411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38C-0923-4EB6-9AC7-455335A9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Configuration: Lefty, Righty</a:t>
            </a:r>
          </a:p>
        </p:txBody>
      </p:sp>
      <p:pic>
        <p:nvPicPr>
          <p:cNvPr id="4" name="Picture 2" descr="Image result for Scara robot Lefty righty">
            <a:hlinkClick r:id="rId3"/>
            <a:extLst>
              <a:ext uri="{FF2B5EF4-FFF2-40B4-BE49-F238E27FC236}">
                <a16:creationId xmlns:a16="http://schemas.microsoft.com/office/drawing/2014/main" id="{D0559C7F-66B0-4D06-BF29-A1DA3B89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2875" y="1729348"/>
            <a:ext cx="3265978" cy="28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0D002AE-51A7-4EC0-B262-65C136A82C0A}"/>
              </a:ext>
            </a:extLst>
          </p:cNvPr>
          <p:cNvGrpSpPr/>
          <p:nvPr/>
        </p:nvGrpSpPr>
        <p:grpSpPr>
          <a:xfrm>
            <a:off x="7308304" y="2122851"/>
            <a:ext cx="1089644" cy="2026023"/>
            <a:chOff x="5923845" y="1919914"/>
            <a:chExt cx="1089644" cy="202602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5BDDC99-3F3B-426D-9091-7A8478C360B1}"/>
                </a:ext>
              </a:extLst>
            </p:cNvPr>
            <p:cNvSpPr/>
            <p:nvPr/>
          </p:nvSpPr>
          <p:spPr>
            <a:xfrm rot="19874934">
              <a:off x="6797465" y="2067694"/>
              <a:ext cx="216024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592367-A884-4064-B5AD-5094765379A7}"/>
                </a:ext>
              </a:extLst>
            </p:cNvPr>
            <p:cNvSpPr/>
            <p:nvPr/>
          </p:nvSpPr>
          <p:spPr>
            <a:xfrm rot="2634143">
              <a:off x="6763549" y="2793809"/>
              <a:ext cx="216024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6CF9AB-59C0-438A-8FA7-15A725A28884}"/>
                </a:ext>
              </a:extLst>
            </p:cNvPr>
            <p:cNvSpPr/>
            <p:nvPr/>
          </p:nvSpPr>
          <p:spPr>
            <a:xfrm>
              <a:off x="6482353" y="1919914"/>
              <a:ext cx="297556" cy="297556"/>
            </a:xfrm>
            <a:prstGeom prst="ellipse">
              <a:avLst/>
            </a:prstGeom>
            <a:solidFill>
              <a:srgbClr val="F6D6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39EB51-93AE-4364-9546-FE88866E3698}"/>
                </a:ext>
              </a:extLst>
            </p:cNvPr>
            <p:cNvSpPr/>
            <p:nvPr/>
          </p:nvSpPr>
          <p:spPr>
            <a:xfrm>
              <a:off x="5923845" y="3297865"/>
              <a:ext cx="720080" cy="6480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CB39F8-1D38-43DD-8265-CACC30B142B9}"/>
              </a:ext>
            </a:extLst>
          </p:cNvPr>
          <p:cNvGrpSpPr/>
          <p:nvPr/>
        </p:nvGrpSpPr>
        <p:grpSpPr>
          <a:xfrm flipH="1">
            <a:off x="644600" y="2118548"/>
            <a:ext cx="1102528" cy="2026023"/>
            <a:chOff x="5923845" y="1919914"/>
            <a:chExt cx="1089644" cy="202602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01859F9-78F4-42CB-BD30-AFD9DEA7AFEF}"/>
                </a:ext>
              </a:extLst>
            </p:cNvPr>
            <p:cNvSpPr/>
            <p:nvPr/>
          </p:nvSpPr>
          <p:spPr>
            <a:xfrm rot="19874934">
              <a:off x="6797465" y="2067694"/>
              <a:ext cx="216024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6AD41F-C762-44CD-91B7-296A6F696E5F}"/>
                </a:ext>
              </a:extLst>
            </p:cNvPr>
            <p:cNvSpPr/>
            <p:nvPr/>
          </p:nvSpPr>
          <p:spPr>
            <a:xfrm rot="2634143">
              <a:off x="6763549" y="2793809"/>
              <a:ext cx="216024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F03D32-D606-4194-855C-BFA93410B24D}"/>
                </a:ext>
              </a:extLst>
            </p:cNvPr>
            <p:cNvSpPr/>
            <p:nvPr/>
          </p:nvSpPr>
          <p:spPr>
            <a:xfrm>
              <a:off x="6482353" y="1919914"/>
              <a:ext cx="297556" cy="297556"/>
            </a:xfrm>
            <a:prstGeom prst="ellipse">
              <a:avLst/>
            </a:prstGeom>
            <a:solidFill>
              <a:srgbClr val="F6D6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50C5CF-99AE-4EE1-83E6-BA5ABDE78556}"/>
                </a:ext>
              </a:extLst>
            </p:cNvPr>
            <p:cNvSpPr/>
            <p:nvPr/>
          </p:nvSpPr>
          <p:spPr>
            <a:xfrm>
              <a:off x="5923845" y="3297865"/>
              <a:ext cx="720080" cy="6480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E0E947E-F38D-4CB0-ACB8-7DD4607267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00"/>
          <a:stretch/>
        </p:blipFill>
        <p:spPr>
          <a:xfrm>
            <a:off x="4455487" y="1635646"/>
            <a:ext cx="226112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5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90C6-591B-44A0-A554-EB66EC6D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Configuration: Above,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A456-9762-4D5D-82AA-F3597F1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Above </a:t>
            </a:r>
            <a:r>
              <a:rPr lang="th-TH" dirty="0"/>
              <a:t>งอขึ้น</a:t>
            </a:r>
          </a:p>
          <a:p>
            <a:r>
              <a:rPr lang="en-US" dirty="0"/>
              <a:t>Below </a:t>
            </a:r>
            <a:r>
              <a:rPr lang="th-TH" dirty="0"/>
              <a:t>งอลง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AA5A5-E41D-41A5-BC7D-CCE7DA37E70C}"/>
              </a:ext>
            </a:extLst>
          </p:cNvPr>
          <p:cNvGrpSpPr/>
          <p:nvPr/>
        </p:nvGrpSpPr>
        <p:grpSpPr>
          <a:xfrm>
            <a:off x="1187624" y="2643758"/>
            <a:ext cx="2310418" cy="1451230"/>
            <a:chOff x="3866841" y="2784630"/>
            <a:chExt cx="2310418" cy="14512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2F4D13D-D564-4E31-9310-A6BE60E26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68" y="3795886"/>
              <a:ext cx="1080120" cy="439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E5B2AFD-13E5-4DAA-8CE5-B39FF30F1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088" y="2784630"/>
              <a:ext cx="504056" cy="10112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0450BB-F069-4863-89EC-C86F0734D3EC}"/>
                </a:ext>
              </a:extLst>
            </p:cNvPr>
            <p:cNvSpPr/>
            <p:nvPr/>
          </p:nvSpPr>
          <p:spPr>
            <a:xfrm>
              <a:off x="5292080" y="3826883"/>
              <a:ext cx="8851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Below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65E749-6924-4C26-B91B-67FD97A8E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68" y="3291830"/>
              <a:ext cx="432048" cy="94403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C78676-2417-44FD-BD60-C1AF04667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020" y="2784630"/>
              <a:ext cx="1116124" cy="5072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C52E9C-5519-4E0A-A5FA-9595CD016005}"/>
                </a:ext>
              </a:extLst>
            </p:cNvPr>
            <p:cNvSpPr/>
            <p:nvPr/>
          </p:nvSpPr>
          <p:spPr>
            <a:xfrm>
              <a:off x="3866841" y="2803997"/>
              <a:ext cx="9124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Above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E636E-3119-4023-8017-835363CC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55" y="1369369"/>
            <a:ext cx="2726670" cy="30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6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38C-0923-4EB6-9AC7-455335A9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Configuration: Flip, Non-flip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D1AB30F-D630-42C4-BAD1-2990DE52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28" y="1275606"/>
            <a:ext cx="7251930" cy="3408080"/>
          </a:xfrm>
        </p:spPr>
        <p:txBody>
          <a:bodyPr/>
          <a:lstStyle/>
          <a:p>
            <a:r>
              <a:rPr lang="th-TH" dirty="0"/>
              <a:t>อ้างอิงแกนที่ </a:t>
            </a:r>
            <a:r>
              <a:rPr lang="en-US" dirty="0"/>
              <a:t>4 </a:t>
            </a:r>
            <a:r>
              <a:rPr lang="th-TH" dirty="0"/>
              <a:t>เป็นสำคัญ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7279C4-0279-4714-938A-240B8CF6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45" y="1707654"/>
            <a:ext cx="3672408" cy="32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B12-8A14-4694-B409-675207CB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Configuration: Single, Double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4800-448D-436F-AE47-A2AF3F41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ใช้สำหรับแกนที่ </a:t>
            </a:r>
            <a:r>
              <a:rPr lang="en-US" dirty="0"/>
              <a:t>4 </a:t>
            </a:r>
            <a:r>
              <a:rPr lang="th-TH" dirty="0"/>
              <a:t>และแกนที่ </a:t>
            </a:r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CFEF3-FEDD-4FB1-8F8C-6AEF76BC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42081"/>
            <a:ext cx="3259230" cy="26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6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/>
              <a:t>วิธีการคำนวณ </a:t>
            </a:r>
            <a:r>
              <a:rPr lang="en-US"/>
              <a:t>Inverse </a:t>
            </a:r>
            <a:r>
              <a:rPr lang="en-US" dirty="0"/>
              <a:t>Kinematics </a:t>
            </a:r>
            <a:r>
              <a:rPr lang="th-TH" dirty="0"/>
              <a:t>ในหุ่นยนต์ </a:t>
            </a:r>
            <a:r>
              <a:rPr lang="en-US" dirty="0"/>
              <a:t>3 </a:t>
            </a:r>
            <a:r>
              <a:rPr lang="th-TH" dirty="0"/>
              <a:t>มิติ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D48B-C08D-4B50-B9E7-DB1B1814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หลักการที่ใช้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6CEF-2898-421B-B70A-CB1FF574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ใช้หลักการตรีโกณมิติเหมือนกับ </a:t>
            </a:r>
            <a:r>
              <a:rPr lang="en-US" dirty="0"/>
              <a:t>2 </a:t>
            </a:r>
            <a:r>
              <a:rPr lang="th-TH" dirty="0"/>
              <a:t>มิติ แต่มีมิติที่มากกว่า</a:t>
            </a:r>
          </a:p>
          <a:p>
            <a:r>
              <a:rPr lang="th-TH" dirty="0"/>
              <a:t>พยายามลดมิติจาก </a:t>
            </a:r>
            <a:r>
              <a:rPr lang="en-US" dirty="0"/>
              <a:t>3 </a:t>
            </a:r>
            <a:r>
              <a:rPr lang="th-TH" dirty="0"/>
              <a:t>ให้เหลือ </a:t>
            </a:r>
            <a:r>
              <a:rPr lang="en-US" dirty="0"/>
              <a:t>2 </a:t>
            </a:r>
            <a:r>
              <a:rPr lang="th-TH" dirty="0"/>
              <a:t>มิติให้มากที่สุด หรือ</a:t>
            </a:r>
          </a:p>
          <a:p>
            <a:r>
              <a:rPr lang="th-TH" dirty="0"/>
              <a:t>ลดแกนที่สามารถทราบตำแหน่งได้ทันทีออกไปก่อน หรือ</a:t>
            </a:r>
          </a:p>
          <a:p>
            <a:r>
              <a:rPr lang="th-TH" dirty="0"/>
              <a:t>แบ่งกลุ่มแกนของหุ่นยนต์ ให้เป็นชุด</a:t>
            </a:r>
            <a:r>
              <a:rPr lang="en-US" dirty="0"/>
              <a:t> </a:t>
            </a:r>
            <a:r>
              <a:rPr lang="th-TH" dirty="0"/>
              <a:t>ชุดละ </a:t>
            </a:r>
            <a:r>
              <a:rPr lang="en-US" dirty="0"/>
              <a:t>2-3 </a:t>
            </a:r>
            <a:r>
              <a:rPr lang="th-TH" dirty="0"/>
              <a:t>แกน</a:t>
            </a:r>
          </a:p>
        </p:txBody>
      </p:sp>
    </p:spTree>
    <p:extLst>
      <p:ext uri="{BB962C8B-B14F-4D97-AF65-F5344CB8AC3E}">
        <p14:creationId xmlns:p14="http://schemas.microsoft.com/office/powerpoint/2010/main" val="2062951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1084</Words>
  <Application>Microsoft Office PowerPoint</Application>
  <PresentationFormat>On-screen Show (16:9)</PresentationFormat>
  <Paragraphs>201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TH Sarabun New</vt:lpstr>
      <vt:lpstr>Arial</vt:lpstr>
      <vt:lpstr>Browallia New</vt:lpstr>
      <vt:lpstr>Calibri</vt:lpstr>
      <vt:lpstr>Cambria Math</vt:lpstr>
      <vt:lpstr>Cordia New</vt:lpstr>
      <vt:lpstr>TH SarabunPSK</vt:lpstr>
      <vt:lpstr>Wingdings</vt:lpstr>
      <vt:lpstr>ชุดรูปแบบของ Office</vt:lpstr>
      <vt:lpstr>Inverse Kinematics (2)</vt:lpstr>
      <vt:lpstr>Configuration ของหุ่นยนต์</vt:lpstr>
      <vt:lpstr>configuration</vt:lpstr>
      <vt:lpstr>Configuration: Lefty, Righty</vt:lpstr>
      <vt:lpstr>Configuration: Above, Below</vt:lpstr>
      <vt:lpstr>Configuration: Flip, Non-flip</vt:lpstr>
      <vt:lpstr>Configuration: Single, Double </vt:lpstr>
      <vt:lpstr>วิธีการคำนวณ Inverse Kinematics ในหุ่นยนต์ 3 มิติ</vt:lpstr>
      <vt:lpstr>หลักการที่ใช้</vt:lpstr>
      <vt:lpstr>วิธีการลดมิติ</vt:lpstr>
      <vt:lpstr>วิธีการลดแกน</vt:lpstr>
      <vt:lpstr>วิธีการลดแกน</vt:lpstr>
      <vt:lpstr>วิธีแบ่งกลุ่มแกนของหุ่นยนต์</vt:lpstr>
      <vt:lpstr>มุมองศาที่จุดปลายของหุ่นยนต์</vt:lpstr>
      <vt:lpstr>องศาจุดปลายของ 2 มิติ</vt:lpstr>
      <vt:lpstr>องศาในจุดปลาย 3 มิติ</vt:lpstr>
      <vt:lpstr>การอ้างอิงองศาใน 3 มิติ</vt:lpstr>
      <vt:lpstr>สมการ rotation matrix: roll pitch yaw</vt:lpstr>
      <vt:lpstr>การคำนวณหาตำแหน่งก่อนจุดปลาย</vt:lpstr>
      <vt:lpstr>ตัวอย่างคำนวณ Inverse Kinematics</vt:lpstr>
      <vt:lpstr>ตัวอย่าง</vt:lpstr>
      <vt:lpstr>คำนวณลดแกน</vt:lpstr>
      <vt:lpstr>จัดแกนใหม่</vt:lpstr>
      <vt:lpstr>คำนวณเหมือน 2 มิติ</vt:lpstr>
      <vt:lpstr>คำนวณเหมือน 2 มิติ</vt:lpstr>
      <vt:lpstr>คำนวณเหมือน 2 มิติ</vt:lpstr>
      <vt:lpstr>คำนวณเหมือน 2 มิติ</vt:lpstr>
      <vt:lpstr>ตัวอย่างคำนวณ Inverse Kinematics</vt:lpstr>
      <vt:lpstr>ตัวอย่าง SCARA robot</vt:lpstr>
      <vt:lpstr>คำนวณลดแกน</vt:lpstr>
      <vt:lpstr>คำนวณลดแกน</vt:lpstr>
      <vt:lpstr>คำนวณแกน 1, 2</vt:lpstr>
      <vt:lpstr>คำนวณแกน 3 และ 4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147</cp:revision>
  <dcterms:created xsi:type="dcterms:W3CDTF">2014-11-14T06:47:43Z</dcterms:created>
  <dcterms:modified xsi:type="dcterms:W3CDTF">2019-07-30T10:58:52Z</dcterms:modified>
</cp:coreProperties>
</file>