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22" r:id="rId2"/>
    <p:sldId id="333" r:id="rId3"/>
    <p:sldId id="387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274" r:id="rId12"/>
    <p:sldId id="422" r:id="rId13"/>
    <p:sldId id="423" r:id="rId14"/>
    <p:sldId id="421" r:id="rId15"/>
    <p:sldId id="425" r:id="rId16"/>
    <p:sldId id="424" r:id="rId17"/>
    <p:sldId id="426" r:id="rId18"/>
    <p:sldId id="338" r:id="rId19"/>
    <p:sldId id="427" r:id="rId20"/>
    <p:sldId id="428" r:id="rId21"/>
    <p:sldId id="430" r:id="rId22"/>
    <p:sldId id="431" r:id="rId23"/>
    <p:sldId id="432" r:id="rId24"/>
    <p:sldId id="346" r:id="rId25"/>
    <p:sldId id="434" r:id="rId26"/>
    <p:sldId id="435" r:id="rId27"/>
    <p:sldId id="437" r:id="rId28"/>
    <p:sldId id="438" r:id="rId29"/>
    <p:sldId id="429" r:id="rId30"/>
    <p:sldId id="439" r:id="rId31"/>
    <p:sldId id="436" r:id="rId32"/>
    <p:sldId id="357" r:id="rId33"/>
    <p:sldId id="409" r:id="rId34"/>
    <p:sldId id="410" r:id="rId35"/>
    <p:sldId id="441" r:id="rId36"/>
    <p:sldId id="440" r:id="rId37"/>
    <p:sldId id="442" r:id="rId38"/>
    <p:sldId id="443" r:id="rId39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F4"/>
    <a:srgbClr val="F6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CEA54-FFB8-4A11-A081-3115B709CA1E}" v="531" dt="2019-07-31T07:20:11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6993" autoAdjust="0"/>
  </p:normalViewPr>
  <p:slideViewPr>
    <p:cSldViewPr>
      <p:cViewPr varScale="1">
        <p:scale>
          <a:sx n="102" d="100"/>
          <a:sy n="102" d="100"/>
        </p:scale>
        <p:origin x="474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5CACEA54-FFB8-4A11-A081-3115B709CA1E}"/>
    <pc:docChg chg="undo custSel addSld delSld modSld sldOrd">
      <pc:chgData name="Alisa Kunapinun" userId="40a1b9ae2880c387" providerId="LiveId" clId="{5CACEA54-FFB8-4A11-A081-3115B709CA1E}" dt="2019-07-31T07:20:23.708" v="1526" actId="1076"/>
      <pc:docMkLst>
        <pc:docMk/>
      </pc:docMkLst>
      <pc:sldChg chg="modSp">
        <pc:chgData name="Alisa Kunapinun" userId="40a1b9ae2880c387" providerId="LiveId" clId="{5CACEA54-FFB8-4A11-A081-3115B709CA1E}" dt="2019-07-30T13:55:15.299" v="116" actId="20577"/>
        <pc:sldMkLst>
          <pc:docMk/>
          <pc:sldMk cId="304867537" sldId="338"/>
        </pc:sldMkLst>
        <pc:spChg chg="mod">
          <ac:chgData name="Alisa Kunapinun" userId="40a1b9ae2880c387" providerId="LiveId" clId="{5CACEA54-FFB8-4A11-A081-3115B709CA1E}" dt="2019-07-30T13:55:15.299" v="116" actId="20577"/>
          <ac:spMkLst>
            <pc:docMk/>
            <pc:sldMk cId="304867537" sldId="338"/>
            <ac:spMk id="3" creationId="{3F62A54E-32FA-4927-B0D8-C738B86B8CBB}"/>
          </ac:spMkLst>
        </pc:spChg>
      </pc:sldChg>
      <pc:sldChg chg="modSp ord">
        <pc:chgData name="Alisa Kunapinun" userId="40a1b9ae2880c387" providerId="LiveId" clId="{5CACEA54-FFB8-4A11-A081-3115B709CA1E}" dt="2019-07-30T14:15:43.535" v="598" actId="20577"/>
        <pc:sldMkLst>
          <pc:docMk/>
          <pc:sldMk cId="2348163075" sldId="346"/>
        </pc:sldMkLst>
        <pc:spChg chg="mod">
          <ac:chgData name="Alisa Kunapinun" userId="40a1b9ae2880c387" providerId="LiveId" clId="{5CACEA54-FFB8-4A11-A081-3115B709CA1E}" dt="2019-07-30T14:15:43.535" v="598" actId="20577"/>
          <ac:spMkLst>
            <pc:docMk/>
            <pc:sldMk cId="2348163075" sldId="346"/>
            <ac:spMk id="3" creationId="{3F62A54E-32FA-4927-B0D8-C738B86B8CBB}"/>
          </ac:spMkLst>
        </pc:spChg>
      </pc:sldChg>
      <pc:sldChg chg="modSp">
        <pc:chgData name="Alisa Kunapinun" userId="40a1b9ae2880c387" providerId="LiveId" clId="{5CACEA54-FFB8-4A11-A081-3115B709CA1E}" dt="2019-07-30T14:16:12.773" v="601"/>
        <pc:sldMkLst>
          <pc:docMk/>
          <pc:sldMk cId="515964529" sldId="357"/>
        </pc:sldMkLst>
        <pc:spChg chg="mod">
          <ac:chgData name="Alisa Kunapinun" userId="40a1b9ae2880c387" providerId="LiveId" clId="{5CACEA54-FFB8-4A11-A081-3115B709CA1E}" dt="2019-07-30T14:16:12.773" v="601"/>
          <ac:spMkLst>
            <pc:docMk/>
            <pc:sldMk cId="515964529" sldId="357"/>
            <ac:spMk id="3" creationId="{3F62A54E-32FA-4927-B0D8-C738B86B8CBB}"/>
          </ac:spMkLst>
        </pc:spChg>
      </pc:sldChg>
      <pc:sldChg chg="del">
        <pc:chgData name="Alisa Kunapinun" userId="40a1b9ae2880c387" providerId="LiveId" clId="{5CACEA54-FFB8-4A11-A081-3115B709CA1E}" dt="2019-07-30T13:53:32.926" v="82" actId="2696"/>
        <pc:sldMkLst>
          <pc:docMk/>
          <pc:sldMk cId="2319971526" sldId="397"/>
        </pc:sldMkLst>
      </pc:sldChg>
      <pc:sldChg chg="del">
        <pc:chgData name="Alisa Kunapinun" userId="40a1b9ae2880c387" providerId="LiveId" clId="{5CACEA54-FFB8-4A11-A081-3115B709CA1E}" dt="2019-07-30T13:53:32.942" v="83" actId="2696"/>
        <pc:sldMkLst>
          <pc:docMk/>
          <pc:sldMk cId="3172539110" sldId="398"/>
        </pc:sldMkLst>
      </pc:sldChg>
      <pc:sldChg chg="del">
        <pc:chgData name="Alisa Kunapinun" userId="40a1b9ae2880c387" providerId="LiveId" clId="{5CACEA54-FFB8-4A11-A081-3115B709CA1E}" dt="2019-07-30T13:53:33.270" v="84" actId="2696"/>
        <pc:sldMkLst>
          <pc:docMk/>
          <pc:sldMk cId="1634044729" sldId="399"/>
        </pc:sldMkLst>
      </pc:sldChg>
      <pc:sldChg chg="del">
        <pc:chgData name="Alisa Kunapinun" userId="40a1b9ae2880c387" providerId="LiveId" clId="{5CACEA54-FFB8-4A11-A081-3115B709CA1E}" dt="2019-07-30T13:53:33.615" v="85" actId="2696"/>
        <pc:sldMkLst>
          <pc:docMk/>
          <pc:sldMk cId="4242891587" sldId="400"/>
        </pc:sldMkLst>
      </pc:sldChg>
      <pc:sldChg chg="del">
        <pc:chgData name="Alisa Kunapinun" userId="40a1b9ae2880c387" providerId="LiveId" clId="{5CACEA54-FFB8-4A11-A081-3115B709CA1E}" dt="2019-07-30T13:53:33.662" v="86" actId="2696"/>
        <pc:sldMkLst>
          <pc:docMk/>
          <pc:sldMk cId="3545514942" sldId="401"/>
        </pc:sldMkLst>
      </pc:sldChg>
      <pc:sldChg chg="del">
        <pc:chgData name="Alisa Kunapinun" userId="40a1b9ae2880c387" providerId="LiveId" clId="{5CACEA54-FFB8-4A11-A081-3115B709CA1E}" dt="2019-07-30T14:14:59.477" v="567" actId="2696"/>
        <pc:sldMkLst>
          <pc:docMk/>
          <pc:sldMk cId="3126480666" sldId="402"/>
        </pc:sldMkLst>
      </pc:sldChg>
      <pc:sldChg chg="del">
        <pc:chgData name="Alisa Kunapinun" userId="40a1b9ae2880c387" providerId="LiveId" clId="{5CACEA54-FFB8-4A11-A081-3115B709CA1E}" dt="2019-07-30T14:14:59.539" v="568" actId="2696"/>
        <pc:sldMkLst>
          <pc:docMk/>
          <pc:sldMk cId="1687402684" sldId="403"/>
        </pc:sldMkLst>
      </pc:sldChg>
      <pc:sldChg chg="del">
        <pc:chgData name="Alisa Kunapinun" userId="40a1b9ae2880c387" providerId="LiveId" clId="{5CACEA54-FFB8-4A11-A081-3115B709CA1E}" dt="2019-07-30T14:14:59.586" v="569" actId="2696"/>
        <pc:sldMkLst>
          <pc:docMk/>
          <pc:sldMk cId="3186319734" sldId="404"/>
        </pc:sldMkLst>
      </pc:sldChg>
      <pc:sldChg chg="del">
        <pc:chgData name="Alisa Kunapinun" userId="40a1b9ae2880c387" providerId="LiveId" clId="{5CACEA54-FFB8-4A11-A081-3115B709CA1E}" dt="2019-07-30T14:14:59.664" v="570" actId="2696"/>
        <pc:sldMkLst>
          <pc:docMk/>
          <pc:sldMk cId="2228317763" sldId="405"/>
        </pc:sldMkLst>
      </pc:sldChg>
      <pc:sldChg chg="del">
        <pc:chgData name="Alisa Kunapinun" userId="40a1b9ae2880c387" providerId="LiveId" clId="{5CACEA54-FFB8-4A11-A081-3115B709CA1E}" dt="2019-07-30T14:14:59.804" v="571" actId="2696"/>
        <pc:sldMkLst>
          <pc:docMk/>
          <pc:sldMk cId="2529239960" sldId="406"/>
        </pc:sldMkLst>
      </pc:sldChg>
      <pc:sldChg chg="del">
        <pc:chgData name="Alisa Kunapinun" userId="40a1b9ae2880c387" providerId="LiveId" clId="{5CACEA54-FFB8-4A11-A081-3115B709CA1E}" dt="2019-07-30T14:14:59.976" v="572" actId="2696"/>
        <pc:sldMkLst>
          <pc:docMk/>
          <pc:sldMk cId="974990115" sldId="407"/>
        </pc:sldMkLst>
      </pc:sldChg>
      <pc:sldChg chg="del">
        <pc:chgData name="Alisa Kunapinun" userId="40a1b9ae2880c387" providerId="LiveId" clId="{5CACEA54-FFB8-4A11-A081-3115B709CA1E}" dt="2019-07-30T14:15:00.148" v="573" actId="2696"/>
        <pc:sldMkLst>
          <pc:docMk/>
          <pc:sldMk cId="463215784" sldId="408"/>
        </pc:sldMkLst>
      </pc:sldChg>
      <pc:sldChg chg="addSp delSp modSp">
        <pc:chgData name="Alisa Kunapinun" userId="40a1b9ae2880c387" providerId="LiveId" clId="{5CACEA54-FFB8-4A11-A081-3115B709CA1E}" dt="2019-07-31T06:28:08.727" v="827" actId="1076"/>
        <pc:sldMkLst>
          <pc:docMk/>
          <pc:sldMk cId="106560607" sldId="409"/>
        </pc:sldMkLst>
        <pc:spChg chg="mod">
          <ac:chgData name="Alisa Kunapinun" userId="40a1b9ae2880c387" providerId="LiveId" clId="{5CACEA54-FFB8-4A11-A081-3115B709CA1E}" dt="2019-07-31T06:10:40.290" v="650" actId="1076"/>
          <ac:spMkLst>
            <pc:docMk/>
            <pc:sldMk cId="106560607" sldId="409"/>
            <ac:spMk id="2" creationId="{B3CD7F6F-4538-49D8-9151-D09316B663AE}"/>
          </ac:spMkLst>
        </pc:spChg>
        <pc:spChg chg="add mod">
          <ac:chgData name="Alisa Kunapinun" userId="40a1b9ae2880c387" providerId="LiveId" clId="{5CACEA54-FFB8-4A11-A081-3115B709CA1E}" dt="2019-07-31T06:28:08.727" v="827" actId="1076"/>
          <ac:spMkLst>
            <pc:docMk/>
            <pc:sldMk cId="106560607" sldId="409"/>
            <ac:spMk id="3" creationId="{CA12B320-BC2B-4B52-93F2-538116C6D13D}"/>
          </ac:spMkLst>
        </pc:spChg>
        <pc:spChg chg="add mod">
          <ac:chgData name="Alisa Kunapinun" userId="40a1b9ae2880c387" providerId="LiveId" clId="{5CACEA54-FFB8-4A11-A081-3115B709CA1E}" dt="2019-07-31T06:27:56.949" v="826" actId="1076"/>
          <ac:spMkLst>
            <pc:docMk/>
            <pc:sldMk cId="106560607" sldId="409"/>
            <ac:spMk id="4" creationId="{0081242F-E6DC-4B9D-AC9C-DE1FB5A387E6}"/>
          </ac:spMkLst>
        </pc:spChg>
        <pc:spChg chg="del">
          <ac:chgData name="Alisa Kunapinun" userId="40a1b9ae2880c387" providerId="LiveId" clId="{5CACEA54-FFB8-4A11-A081-3115B709CA1E}" dt="2019-07-30T14:18:28.778" v="606"/>
          <ac:spMkLst>
            <pc:docMk/>
            <pc:sldMk cId="106560607" sldId="409"/>
            <ac:spMk id="5" creationId="{614900F1-8B1B-417C-BC14-2D9ECEFDED65}"/>
          </ac:spMkLst>
        </pc:spChg>
        <pc:spChg chg="add mod">
          <ac:chgData name="Alisa Kunapinun" userId="40a1b9ae2880c387" providerId="LiveId" clId="{5CACEA54-FFB8-4A11-A081-3115B709CA1E}" dt="2019-07-31T06:26:58.731" v="807"/>
          <ac:spMkLst>
            <pc:docMk/>
            <pc:sldMk cId="106560607" sldId="409"/>
            <ac:spMk id="5" creationId="{77DD9444-8662-4A1A-A805-F4FCF502A6C2}"/>
          </ac:spMkLst>
        </pc:spChg>
        <pc:spChg chg="add del mod">
          <ac:chgData name="Alisa Kunapinun" userId="40a1b9ae2880c387" providerId="LiveId" clId="{5CACEA54-FFB8-4A11-A081-3115B709CA1E}" dt="2019-07-31T06:12:44.268" v="685" actId="478"/>
          <ac:spMkLst>
            <pc:docMk/>
            <pc:sldMk cId="106560607" sldId="409"/>
            <ac:spMk id="6" creationId="{C665042F-DA08-43FC-98C0-34F2FE066C50}"/>
          </ac:spMkLst>
        </pc:spChg>
        <pc:spChg chg="add del">
          <ac:chgData name="Alisa Kunapinun" userId="40a1b9ae2880c387" providerId="LiveId" clId="{5CACEA54-FFB8-4A11-A081-3115B709CA1E}" dt="2019-07-31T06:16:07.152" v="722" actId="478"/>
          <ac:spMkLst>
            <pc:docMk/>
            <pc:sldMk cId="106560607" sldId="409"/>
            <ac:spMk id="7" creationId="{F65B4CBB-482A-42F8-BE12-2B4E42E7841C}"/>
          </ac:spMkLst>
        </pc:spChg>
        <pc:spChg chg="add del">
          <ac:chgData name="Alisa Kunapinun" userId="40a1b9ae2880c387" providerId="LiveId" clId="{5CACEA54-FFB8-4A11-A081-3115B709CA1E}" dt="2019-07-31T06:16:05.874" v="721" actId="478"/>
          <ac:spMkLst>
            <pc:docMk/>
            <pc:sldMk cId="106560607" sldId="409"/>
            <ac:spMk id="8" creationId="{8D03328F-BF4D-4FB3-B3CB-38C572488AF0}"/>
          </ac:spMkLst>
        </pc:spChg>
        <pc:spChg chg="add del">
          <ac:chgData name="Alisa Kunapinun" userId="40a1b9ae2880c387" providerId="LiveId" clId="{5CACEA54-FFB8-4A11-A081-3115B709CA1E}" dt="2019-07-31T06:16:08.750" v="723" actId="478"/>
          <ac:spMkLst>
            <pc:docMk/>
            <pc:sldMk cId="106560607" sldId="409"/>
            <ac:spMk id="9" creationId="{7FE8398A-BC96-4B70-80EA-FCB4162641F2}"/>
          </ac:spMkLst>
        </pc:spChg>
        <pc:spChg chg="add del">
          <ac:chgData name="Alisa Kunapinun" userId="40a1b9ae2880c387" providerId="LiveId" clId="{5CACEA54-FFB8-4A11-A081-3115B709CA1E}" dt="2019-07-31T06:12:53.341" v="687"/>
          <ac:spMkLst>
            <pc:docMk/>
            <pc:sldMk cId="106560607" sldId="409"/>
            <ac:spMk id="10" creationId="{B108F043-1091-4BED-BDA2-D9D5CDF5EFE2}"/>
          </ac:spMkLst>
        </pc:spChg>
        <pc:spChg chg="add del">
          <ac:chgData name="Alisa Kunapinun" userId="40a1b9ae2880c387" providerId="LiveId" clId="{5CACEA54-FFB8-4A11-A081-3115B709CA1E}" dt="2019-07-31T06:12:53.341" v="687"/>
          <ac:spMkLst>
            <pc:docMk/>
            <pc:sldMk cId="106560607" sldId="409"/>
            <ac:spMk id="11" creationId="{12F0099F-85E0-480D-99CF-AFCCEEE18743}"/>
          </ac:spMkLst>
        </pc:spChg>
        <pc:spChg chg="add del">
          <ac:chgData name="Alisa Kunapinun" userId="40a1b9ae2880c387" providerId="LiveId" clId="{5CACEA54-FFB8-4A11-A081-3115B709CA1E}" dt="2019-07-31T06:12:53.341" v="687"/>
          <ac:spMkLst>
            <pc:docMk/>
            <pc:sldMk cId="106560607" sldId="409"/>
            <ac:spMk id="12" creationId="{7E5F4CBD-FA70-4933-B38E-32BB555932A1}"/>
          </ac:spMkLst>
        </pc:spChg>
        <pc:spChg chg="add mod">
          <ac:chgData name="Alisa Kunapinun" userId="40a1b9ae2880c387" providerId="LiveId" clId="{5CACEA54-FFB8-4A11-A081-3115B709CA1E}" dt="2019-07-31T06:10:47.867" v="651" actId="1076"/>
          <ac:spMkLst>
            <pc:docMk/>
            <pc:sldMk cId="106560607" sldId="409"/>
            <ac:spMk id="13" creationId="{5A853B3C-86C2-4AF4-AD15-DCCF3863DFE2}"/>
          </ac:spMkLst>
        </pc:spChg>
        <pc:spChg chg="add del">
          <ac:chgData name="Alisa Kunapinun" userId="40a1b9ae2880c387" providerId="LiveId" clId="{5CACEA54-FFB8-4A11-A081-3115B709CA1E}" dt="2019-07-31T06:12:53.341" v="687"/>
          <ac:spMkLst>
            <pc:docMk/>
            <pc:sldMk cId="106560607" sldId="409"/>
            <ac:spMk id="14" creationId="{D87E3FA8-BA56-46CF-8AC0-4EC703ACA29C}"/>
          </ac:spMkLst>
        </pc:spChg>
        <pc:spChg chg="add del">
          <ac:chgData name="Alisa Kunapinun" userId="40a1b9ae2880c387" providerId="LiveId" clId="{5CACEA54-FFB8-4A11-A081-3115B709CA1E}" dt="2019-07-31T06:12:53.341" v="687"/>
          <ac:spMkLst>
            <pc:docMk/>
            <pc:sldMk cId="106560607" sldId="409"/>
            <ac:spMk id="15" creationId="{B03FC453-1E10-4C96-B86E-BA5B5F4CB30B}"/>
          </ac:spMkLst>
        </pc:spChg>
        <pc:spChg chg="add del mod">
          <ac:chgData name="Alisa Kunapinun" userId="40a1b9ae2880c387" providerId="LiveId" clId="{5CACEA54-FFB8-4A11-A081-3115B709CA1E}" dt="2019-07-31T06:13:40.751" v="700" actId="478"/>
          <ac:spMkLst>
            <pc:docMk/>
            <pc:sldMk cId="106560607" sldId="409"/>
            <ac:spMk id="16" creationId="{61AD6C25-3F56-48F8-A1FF-F97736483966}"/>
          </ac:spMkLst>
        </pc:spChg>
        <pc:spChg chg="add mod">
          <ac:chgData name="Alisa Kunapinun" userId="40a1b9ae2880c387" providerId="LiveId" clId="{5CACEA54-FFB8-4A11-A081-3115B709CA1E}" dt="2019-07-31T06:27:53.382" v="825" actId="1076"/>
          <ac:spMkLst>
            <pc:docMk/>
            <pc:sldMk cId="106560607" sldId="409"/>
            <ac:spMk id="17" creationId="{15162BB1-2B2D-4434-B702-531CE4B2C40C}"/>
          </ac:spMkLst>
        </pc:spChg>
        <pc:grpChg chg="del">
          <ac:chgData name="Alisa Kunapinun" userId="40a1b9ae2880c387" providerId="LiveId" clId="{5CACEA54-FFB8-4A11-A081-3115B709CA1E}" dt="2019-07-30T14:19:12.772" v="616" actId="478"/>
          <ac:grpSpMkLst>
            <pc:docMk/>
            <pc:sldMk cId="106560607" sldId="409"/>
            <ac:grpSpMk id="21" creationId="{77844B2B-8AF4-466D-BE83-19FBE212EF30}"/>
          </ac:grpSpMkLst>
        </pc:grpChg>
        <pc:picChg chg="add mod">
          <ac:chgData name="Alisa Kunapinun" userId="40a1b9ae2880c387" providerId="LiveId" clId="{5CACEA54-FFB8-4A11-A081-3115B709CA1E}" dt="2019-07-31T06:10:05.668" v="646" actId="1076"/>
          <ac:picMkLst>
            <pc:docMk/>
            <pc:sldMk cId="106560607" sldId="409"/>
            <ac:picMk id="1026" creationId="{C2FE6E7F-654D-4F28-B98E-7C5F364D29D0}"/>
          </ac:picMkLst>
        </pc:picChg>
        <pc:picChg chg="del">
          <ac:chgData name="Alisa Kunapinun" userId="40a1b9ae2880c387" providerId="LiveId" clId="{5CACEA54-FFB8-4A11-A081-3115B709CA1E}" dt="2019-07-30T14:18:18.819" v="602" actId="478"/>
          <ac:picMkLst>
            <pc:docMk/>
            <pc:sldMk cId="106560607" sldId="409"/>
            <ac:picMk id="8194" creationId="{F3A2E640-44EB-4EA8-A13A-368EF6FC1F6C}"/>
          </ac:picMkLst>
        </pc:picChg>
      </pc:sldChg>
      <pc:sldChg chg="addSp delSp modSp">
        <pc:chgData name="Alisa Kunapinun" userId="40a1b9ae2880c387" providerId="LiveId" clId="{5CACEA54-FFB8-4A11-A081-3115B709CA1E}" dt="2019-07-31T06:38:34.894" v="873" actId="14100"/>
        <pc:sldMkLst>
          <pc:docMk/>
          <pc:sldMk cId="1220673321" sldId="410"/>
        </pc:sldMkLst>
        <pc:spChg chg="mod">
          <ac:chgData name="Alisa Kunapinun" userId="40a1b9ae2880c387" providerId="LiveId" clId="{5CACEA54-FFB8-4A11-A081-3115B709CA1E}" dt="2019-07-31T06:34:51.173" v="846" actId="20577"/>
          <ac:spMkLst>
            <pc:docMk/>
            <pc:sldMk cId="1220673321" sldId="410"/>
            <ac:spMk id="2" creationId="{9967150B-92E9-412A-8E30-76E2DEA8ED21}"/>
          </ac:spMkLst>
        </pc:spChg>
        <pc:spChg chg="del">
          <ac:chgData name="Alisa Kunapinun" userId="40a1b9ae2880c387" providerId="LiveId" clId="{5CACEA54-FFB8-4A11-A081-3115B709CA1E}" dt="2019-07-31T06:07:15.970" v="637" actId="478"/>
          <ac:spMkLst>
            <pc:docMk/>
            <pc:sldMk cId="1220673321" sldId="410"/>
            <ac:spMk id="10" creationId="{C043DDBA-D4FD-412B-8B34-53D97CCE74B0}"/>
          </ac:spMkLst>
        </pc:spChg>
        <pc:spChg chg="del">
          <ac:chgData name="Alisa Kunapinun" userId="40a1b9ae2880c387" providerId="LiveId" clId="{5CACEA54-FFB8-4A11-A081-3115B709CA1E}" dt="2019-07-31T06:07:15.970" v="637" actId="478"/>
          <ac:spMkLst>
            <pc:docMk/>
            <pc:sldMk cId="1220673321" sldId="410"/>
            <ac:spMk id="11" creationId="{790E6B1C-C8A6-4418-810E-B6101F23F970}"/>
          </ac:spMkLst>
        </pc:spChg>
        <pc:spChg chg="del">
          <ac:chgData name="Alisa Kunapinun" userId="40a1b9ae2880c387" providerId="LiveId" clId="{5CACEA54-FFB8-4A11-A081-3115B709CA1E}" dt="2019-07-31T06:07:06.304" v="634" actId="478"/>
          <ac:spMkLst>
            <pc:docMk/>
            <pc:sldMk cId="1220673321" sldId="410"/>
            <ac:spMk id="16" creationId="{A825F86F-6403-401D-8262-98AD6ADE175E}"/>
          </ac:spMkLst>
        </pc:spChg>
        <pc:spChg chg="del">
          <ac:chgData name="Alisa Kunapinun" userId="40a1b9ae2880c387" providerId="LiveId" clId="{5CACEA54-FFB8-4A11-A081-3115B709CA1E}" dt="2019-07-31T06:07:21.625" v="638" actId="478"/>
          <ac:spMkLst>
            <pc:docMk/>
            <pc:sldMk cId="1220673321" sldId="410"/>
            <ac:spMk id="17" creationId="{C500FAC7-AA08-4B91-8B47-CDD4396F83E4}"/>
          </ac:spMkLst>
        </pc:spChg>
        <pc:spChg chg="del">
          <ac:chgData name="Alisa Kunapinun" userId="40a1b9ae2880c387" providerId="LiveId" clId="{5CACEA54-FFB8-4A11-A081-3115B709CA1E}" dt="2019-07-31T06:07:03.234" v="633" actId="478"/>
          <ac:spMkLst>
            <pc:docMk/>
            <pc:sldMk cId="1220673321" sldId="410"/>
            <ac:spMk id="18" creationId="{90931A63-1684-48EB-8710-4022F1C4B09E}"/>
          </ac:spMkLst>
        </pc:spChg>
        <pc:spChg chg="del">
          <ac:chgData name="Alisa Kunapinun" userId="40a1b9ae2880c387" providerId="LiveId" clId="{5CACEA54-FFB8-4A11-A081-3115B709CA1E}" dt="2019-07-31T06:07:09.775" v="635" actId="478"/>
          <ac:spMkLst>
            <pc:docMk/>
            <pc:sldMk cId="1220673321" sldId="410"/>
            <ac:spMk id="19" creationId="{F9EA8AA8-5107-492F-B551-3617CD43BC55}"/>
          </ac:spMkLst>
        </pc:spChg>
        <pc:spChg chg="add mod">
          <ac:chgData name="Alisa Kunapinun" userId="40a1b9ae2880c387" providerId="LiveId" clId="{5CACEA54-FFB8-4A11-A081-3115B709CA1E}" dt="2019-07-31T06:37:27.266" v="862" actId="1076"/>
          <ac:spMkLst>
            <pc:docMk/>
            <pc:sldMk cId="1220673321" sldId="410"/>
            <ac:spMk id="31" creationId="{946EF8B1-9450-4CAA-99CD-7203483D7D0A}"/>
          </ac:spMkLst>
        </pc:spChg>
        <pc:spChg chg="add mod">
          <ac:chgData name="Alisa Kunapinun" userId="40a1b9ae2880c387" providerId="LiveId" clId="{5CACEA54-FFB8-4A11-A081-3115B709CA1E}" dt="2019-07-31T06:37:27.266" v="862" actId="1076"/>
          <ac:spMkLst>
            <pc:docMk/>
            <pc:sldMk cId="1220673321" sldId="410"/>
            <ac:spMk id="32" creationId="{A0DC4B00-DFAA-4CB7-AB9F-072AF97A9689}"/>
          </ac:spMkLst>
        </pc:spChg>
        <pc:grpChg chg="add mod">
          <ac:chgData name="Alisa Kunapinun" userId="40a1b9ae2880c387" providerId="LiveId" clId="{5CACEA54-FFB8-4A11-A081-3115B709CA1E}" dt="2019-07-31T06:37:27.266" v="862" actId="1076"/>
          <ac:grpSpMkLst>
            <pc:docMk/>
            <pc:sldMk cId="1220673321" sldId="410"/>
            <ac:grpSpMk id="22" creationId="{6AA66DCF-822A-4938-B616-75D684446B2A}"/>
          </ac:grpSpMkLst>
        </pc:grpChg>
        <pc:grpChg chg="add mod">
          <ac:chgData name="Alisa Kunapinun" userId="40a1b9ae2880c387" providerId="LiveId" clId="{5CACEA54-FFB8-4A11-A081-3115B709CA1E}" dt="2019-07-31T06:37:27.266" v="862" actId="1076"/>
          <ac:grpSpMkLst>
            <pc:docMk/>
            <pc:sldMk cId="1220673321" sldId="410"/>
            <ac:grpSpMk id="33" creationId="{788F0054-7C16-4CCE-BB88-ECD908D13DCE}"/>
          </ac:grpSpMkLst>
        </pc:grpChg>
        <pc:picChg chg="del mod">
          <ac:chgData name="Alisa Kunapinun" userId="40a1b9ae2880c387" providerId="LiveId" clId="{5CACEA54-FFB8-4A11-A081-3115B709CA1E}" dt="2019-07-31T06:06:58.317" v="631" actId="478"/>
          <ac:picMkLst>
            <pc:docMk/>
            <pc:sldMk cId="1220673321" sldId="410"/>
            <ac:picMk id="4" creationId="{2252BEE2-28A1-45AC-AF53-20BE748B857F}"/>
          </ac:picMkLst>
        </pc:picChg>
        <pc:picChg chg="add mod">
          <ac:chgData name="Alisa Kunapinun" userId="40a1b9ae2880c387" providerId="LiveId" clId="{5CACEA54-FFB8-4A11-A081-3115B709CA1E}" dt="2019-07-31T06:35:06.793" v="848" actId="1076"/>
          <ac:picMkLst>
            <pc:docMk/>
            <pc:sldMk cId="1220673321" sldId="410"/>
            <ac:picMk id="13" creationId="{D6D58067-9364-462F-AEF9-B705E0FA4AA5}"/>
          </ac:picMkLst>
        </pc:picChg>
        <pc:cxnChg chg="del">
          <ac:chgData name="Alisa Kunapinun" userId="40a1b9ae2880c387" providerId="LiveId" clId="{5CACEA54-FFB8-4A11-A081-3115B709CA1E}" dt="2019-07-31T06:07:15.970" v="637" actId="478"/>
          <ac:cxnSpMkLst>
            <pc:docMk/>
            <pc:sldMk cId="1220673321" sldId="410"/>
            <ac:cxnSpMk id="5" creationId="{C422CF16-64F4-440E-AC5C-3A1950DC061E}"/>
          </ac:cxnSpMkLst>
        </pc:cxnChg>
        <pc:cxnChg chg="del">
          <ac:chgData name="Alisa Kunapinun" userId="40a1b9ae2880c387" providerId="LiveId" clId="{5CACEA54-FFB8-4A11-A081-3115B709CA1E}" dt="2019-07-31T06:07:12.156" v="636" actId="478"/>
          <ac:cxnSpMkLst>
            <pc:docMk/>
            <pc:sldMk cId="1220673321" sldId="410"/>
            <ac:cxnSpMk id="7" creationId="{FA62474E-6D3B-43E3-84D4-3D367A38211C}"/>
          </ac:cxnSpMkLst>
        </pc:cxnChg>
        <pc:cxnChg chg="del">
          <ac:chgData name="Alisa Kunapinun" userId="40a1b9ae2880c387" providerId="LiveId" clId="{5CACEA54-FFB8-4A11-A081-3115B709CA1E}" dt="2019-07-31T06:07:00.281" v="632" actId="478"/>
          <ac:cxnSpMkLst>
            <pc:docMk/>
            <pc:sldMk cId="1220673321" sldId="410"/>
            <ac:cxnSpMk id="12" creationId="{2471983D-59B5-487F-98EA-08B7DB3F6DA6}"/>
          </ac:cxnSpMkLst>
        </pc:cxnChg>
        <pc:cxnChg chg="add mod">
          <ac:chgData name="Alisa Kunapinun" userId="40a1b9ae2880c387" providerId="LiveId" clId="{5CACEA54-FFB8-4A11-A081-3115B709CA1E}" dt="2019-07-31T06:35:59.943" v="854" actId="14100"/>
          <ac:cxnSpMkLst>
            <pc:docMk/>
            <pc:sldMk cId="1220673321" sldId="410"/>
            <ac:cxnSpMk id="14" creationId="{E7B529AA-B3AA-462C-BF4F-CFDC4EBCC40E}"/>
          </ac:cxnSpMkLst>
        </pc:cxnChg>
        <pc:cxnChg chg="add mod">
          <ac:chgData name="Alisa Kunapinun" userId="40a1b9ae2880c387" providerId="LiveId" clId="{5CACEA54-FFB8-4A11-A081-3115B709CA1E}" dt="2019-07-31T06:36:18.636" v="857" actId="14100"/>
          <ac:cxnSpMkLst>
            <pc:docMk/>
            <pc:sldMk cId="1220673321" sldId="410"/>
            <ac:cxnSpMk id="20" creationId="{C45CDCCD-7F9C-48D4-ADF0-B279A94C1405}"/>
          </ac:cxnSpMkLst>
        </pc:cxnChg>
        <pc:cxnChg chg="add mod">
          <ac:chgData name="Alisa Kunapinun" userId="40a1b9ae2880c387" providerId="LiveId" clId="{5CACEA54-FFB8-4A11-A081-3115B709CA1E}" dt="2019-07-31T06:36:26.206" v="860" actId="14100"/>
          <ac:cxnSpMkLst>
            <pc:docMk/>
            <pc:sldMk cId="1220673321" sldId="410"/>
            <ac:cxnSpMk id="21" creationId="{A4987777-8061-452B-9F1B-BE0216AA5023}"/>
          </ac:cxnSpMkLst>
        </pc:cxnChg>
        <pc:cxnChg chg="mod">
          <ac:chgData name="Alisa Kunapinun" userId="40a1b9ae2880c387" providerId="LiveId" clId="{5CACEA54-FFB8-4A11-A081-3115B709CA1E}" dt="2019-07-31T06:38:30.393" v="871" actId="14100"/>
          <ac:cxnSpMkLst>
            <pc:docMk/>
            <pc:sldMk cId="1220673321" sldId="410"/>
            <ac:cxnSpMk id="24" creationId="{9FC9EC06-687E-4105-9456-B8EB28AE05F0}"/>
          </ac:cxnSpMkLst>
        </pc:cxnChg>
        <pc:cxnChg chg="mod">
          <ac:chgData name="Alisa Kunapinun" userId="40a1b9ae2880c387" providerId="LiveId" clId="{5CACEA54-FFB8-4A11-A081-3115B709CA1E}" dt="2019-07-31T06:38:34.894" v="873" actId="14100"/>
          <ac:cxnSpMkLst>
            <pc:docMk/>
            <pc:sldMk cId="1220673321" sldId="410"/>
            <ac:cxnSpMk id="25" creationId="{97757A52-F224-4659-A08C-A88CC4958053}"/>
          </ac:cxnSpMkLst>
        </pc:cxnChg>
        <pc:cxnChg chg="mod">
          <ac:chgData name="Alisa Kunapinun" userId="40a1b9ae2880c387" providerId="LiveId" clId="{5CACEA54-FFB8-4A11-A081-3115B709CA1E}" dt="2019-07-31T06:38:26.250" v="870" actId="14100"/>
          <ac:cxnSpMkLst>
            <pc:docMk/>
            <pc:sldMk cId="1220673321" sldId="410"/>
            <ac:cxnSpMk id="26" creationId="{3D1E367F-BE08-4087-AAB1-E59103F13043}"/>
          </ac:cxnSpMkLst>
        </pc:cxnChg>
        <pc:cxnChg chg="add del mod">
          <ac:chgData name="Alisa Kunapinun" userId="40a1b9ae2880c387" providerId="LiveId" clId="{5CACEA54-FFB8-4A11-A081-3115B709CA1E}" dt="2019-07-31T06:38:22.993" v="869" actId="478"/>
          <ac:cxnSpMkLst>
            <pc:docMk/>
            <pc:sldMk cId="1220673321" sldId="410"/>
            <ac:cxnSpMk id="42" creationId="{B2165546-1B97-42A4-A703-869B11E57539}"/>
          </ac:cxnSpMkLst>
        </pc:cxnChg>
      </pc:sldChg>
      <pc:sldChg chg="del">
        <pc:chgData name="Alisa Kunapinun" userId="40a1b9ae2880c387" providerId="LiveId" clId="{5CACEA54-FFB8-4A11-A081-3115B709CA1E}" dt="2019-07-31T06:39:21.136" v="874" actId="2696"/>
        <pc:sldMkLst>
          <pc:docMk/>
          <pc:sldMk cId="3127872550" sldId="411"/>
        </pc:sldMkLst>
      </pc:sldChg>
      <pc:sldChg chg="del">
        <pc:chgData name="Alisa Kunapinun" userId="40a1b9ae2880c387" providerId="LiveId" clId="{5CACEA54-FFB8-4A11-A081-3115B709CA1E}" dt="2019-07-31T06:39:21.339" v="875" actId="2696"/>
        <pc:sldMkLst>
          <pc:docMk/>
          <pc:sldMk cId="3976585166" sldId="412"/>
        </pc:sldMkLst>
      </pc:sldChg>
      <pc:sldChg chg="del">
        <pc:chgData name="Alisa Kunapinun" userId="40a1b9ae2880c387" providerId="LiveId" clId="{5CACEA54-FFB8-4A11-A081-3115B709CA1E}" dt="2019-07-31T06:39:21.386" v="876" actId="2696"/>
        <pc:sldMkLst>
          <pc:docMk/>
          <pc:sldMk cId="741988189" sldId="413"/>
        </pc:sldMkLst>
      </pc:sldChg>
      <pc:sldChg chg="addSp delSp modSp ord">
        <pc:chgData name="Alisa Kunapinun" userId="40a1b9ae2880c387" providerId="LiveId" clId="{5CACEA54-FFB8-4A11-A081-3115B709CA1E}" dt="2019-07-30T14:13:15.304" v="490" actId="20577"/>
        <pc:sldMkLst>
          <pc:docMk/>
          <pc:sldMk cId="1621572830" sldId="429"/>
        </pc:sldMkLst>
        <pc:spChg chg="mod">
          <ac:chgData name="Alisa Kunapinun" userId="40a1b9ae2880c387" providerId="LiveId" clId="{5CACEA54-FFB8-4A11-A081-3115B709CA1E}" dt="2019-07-30T14:13:15.304" v="490" actId="20577"/>
          <ac:spMkLst>
            <pc:docMk/>
            <pc:sldMk cId="1621572830" sldId="429"/>
            <ac:spMk id="2" creationId="{F87CDCB6-7B19-4DBB-ABDF-521CFF076D4F}"/>
          </ac:spMkLst>
        </pc:spChg>
        <pc:grpChg chg="add mod">
          <ac:chgData name="Alisa Kunapinun" userId="40a1b9ae2880c387" providerId="LiveId" clId="{5CACEA54-FFB8-4A11-A081-3115B709CA1E}" dt="2019-07-30T14:05:21.761" v="333" actId="14100"/>
          <ac:grpSpMkLst>
            <pc:docMk/>
            <pc:sldMk cId="1621572830" sldId="429"/>
            <ac:grpSpMk id="3" creationId="{4244040F-5F1A-4B0F-B337-11F7CAEBA34C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5" creationId="{41BF226B-56A1-4D6D-9294-8E22438E563F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20" creationId="{2BE9F3C9-AFC8-4BE5-9685-49E30C4BAF2A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37" creationId="{F82C5699-5C21-465D-A2B6-5BA423ECC2DC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65" creationId="{BCABD699-55EF-4F24-989A-405034B72388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77" creationId="{44C4104D-3358-4634-B798-3BE1A30D9FF7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89" creationId="{139DF678-2FD9-4361-9CE7-D8CAAF2357C8}"/>
          </ac:grpSpMkLst>
        </pc:grpChg>
        <pc:grpChg chg="mod">
          <ac:chgData name="Alisa Kunapinun" userId="40a1b9ae2880c387" providerId="LiveId" clId="{5CACEA54-FFB8-4A11-A081-3115B709CA1E}" dt="2019-07-30T14:05:12.890" v="331" actId="164"/>
          <ac:grpSpMkLst>
            <pc:docMk/>
            <pc:sldMk cId="1621572830" sldId="429"/>
            <ac:grpSpMk id="100" creationId="{6DE353D2-3257-4E55-B150-9B52CBAD4716}"/>
          </ac:grpSpMkLst>
        </pc:grpChg>
        <pc:graphicFrameChg chg="del mod">
          <ac:chgData name="Alisa Kunapinun" userId="40a1b9ae2880c387" providerId="LiveId" clId="{5CACEA54-FFB8-4A11-A081-3115B709CA1E}" dt="2019-07-30T14:05:02.337" v="329" actId="478"/>
          <ac:graphicFrameMkLst>
            <pc:docMk/>
            <pc:sldMk cId="1621572830" sldId="429"/>
            <ac:graphicFrameMk id="110" creationId="{9FAE6776-BB44-4D8B-A654-7489DEC61DD3}"/>
          </ac:graphicFrameMkLst>
        </pc:graphicFrameChg>
        <pc:picChg chg="mod">
          <ac:chgData name="Alisa Kunapinun" userId="40a1b9ae2880c387" providerId="LiveId" clId="{5CACEA54-FFB8-4A11-A081-3115B709CA1E}" dt="2019-07-30T14:05:12.890" v="331" actId="164"/>
          <ac:picMkLst>
            <pc:docMk/>
            <pc:sldMk cId="1621572830" sldId="429"/>
            <ac:picMk id="4" creationId="{B175F849-A7BF-4A84-88E7-E6D9E69015DE}"/>
          </ac:picMkLst>
        </pc:picChg>
        <pc:cxnChg chg="mod">
          <ac:chgData name="Alisa Kunapinun" userId="40a1b9ae2880c387" providerId="LiveId" clId="{5CACEA54-FFB8-4A11-A081-3115B709CA1E}" dt="2019-07-30T14:05:12.890" v="331" actId="164"/>
          <ac:cxnSpMkLst>
            <pc:docMk/>
            <pc:sldMk cId="1621572830" sldId="429"/>
            <ac:cxnSpMk id="76" creationId="{4BAB3CE3-4635-4CCB-BB5F-FC53F3E43E80}"/>
          </ac:cxnSpMkLst>
        </pc:cxnChg>
        <pc:cxnChg chg="mod">
          <ac:chgData name="Alisa Kunapinun" userId="40a1b9ae2880c387" providerId="LiveId" clId="{5CACEA54-FFB8-4A11-A081-3115B709CA1E}" dt="2019-07-30T14:05:12.890" v="331" actId="164"/>
          <ac:cxnSpMkLst>
            <pc:docMk/>
            <pc:sldMk cId="1621572830" sldId="429"/>
            <ac:cxnSpMk id="99" creationId="{EB81C3F9-CB90-46BF-8CB6-2A976107DADF}"/>
          </ac:cxnSpMkLst>
        </pc:cxnChg>
      </pc:sldChg>
      <pc:sldChg chg="delSp modSp">
        <pc:chgData name="Alisa Kunapinun" userId="40a1b9ae2880c387" providerId="LiveId" clId="{5CACEA54-FFB8-4A11-A081-3115B709CA1E}" dt="2019-07-30T13:27:30.644" v="32" actId="478"/>
        <pc:sldMkLst>
          <pc:docMk/>
          <pc:sldMk cId="3018024833" sldId="430"/>
        </pc:sldMkLst>
        <pc:spChg chg="mod">
          <ac:chgData name="Alisa Kunapinun" userId="40a1b9ae2880c387" providerId="LiveId" clId="{5CACEA54-FFB8-4A11-A081-3115B709CA1E}" dt="2019-07-30T13:27:28.371" v="31" actId="1076"/>
          <ac:spMkLst>
            <pc:docMk/>
            <pc:sldMk cId="3018024833" sldId="430"/>
            <ac:spMk id="57" creationId="{358A9282-3ABB-4696-AA3D-0E6831DE1D27}"/>
          </ac:spMkLst>
        </pc:spChg>
        <pc:spChg chg="mod">
          <ac:chgData name="Alisa Kunapinun" userId="40a1b9ae2880c387" providerId="LiveId" clId="{5CACEA54-FFB8-4A11-A081-3115B709CA1E}" dt="2019-07-30T13:27:23.352" v="30" actId="1076"/>
          <ac:spMkLst>
            <pc:docMk/>
            <pc:sldMk cId="3018024833" sldId="430"/>
            <ac:spMk id="58" creationId="{384A859A-85DD-4B4E-BB52-ED180D38CECD}"/>
          </ac:spMkLst>
        </pc:spChg>
        <pc:spChg chg="del mod">
          <ac:chgData name="Alisa Kunapinun" userId="40a1b9ae2880c387" providerId="LiveId" clId="{5CACEA54-FFB8-4A11-A081-3115B709CA1E}" dt="2019-07-30T13:27:30.644" v="32" actId="478"/>
          <ac:spMkLst>
            <pc:docMk/>
            <pc:sldMk cId="3018024833" sldId="430"/>
            <ac:spMk id="59" creationId="{959496CA-81C1-42ED-A51E-38650A91D377}"/>
          </ac:spMkLst>
        </pc:spChg>
      </pc:sldChg>
      <pc:sldChg chg="addSp delSp modSp add">
        <pc:chgData name="Alisa Kunapinun" userId="40a1b9ae2880c387" providerId="LiveId" clId="{5CACEA54-FFB8-4A11-A081-3115B709CA1E}" dt="2019-07-30T13:30:29.663" v="65" actId="1076"/>
        <pc:sldMkLst>
          <pc:docMk/>
          <pc:sldMk cId="1267044392" sldId="431"/>
        </pc:sldMkLst>
        <pc:spChg chg="mod">
          <ac:chgData name="Alisa Kunapinun" userId="40a1b9ae2880c387" providerId="LiveId" clId="{5CACEA54-FFB8-4A11-A081-3115B709CA1E}" dt="2019-07-30T13:30:29.663" v="65" actId="1076"/>
          <ac:spMkLst>
            <pc:docMk/>
            <pc:sldMk cId="1267044392" sldId="431"/>
            <ac:spMk id="57" creationId="{358A9282-3ABB-4696-AA3D-0E6831DE1D27}"/>
          </ac:spMkLst>
        </pc:spChg>
        <pc:spChg chg="del mod">
          <ac:chgData name="Alisa Kunapinun" userId="40a1b9ae2880c387" providerId="LiveId" clId="{5CACEA54-FFB8-4A11-A081-3115B709CA1E}" dt="2019-07-30T13:29:31.112" v="51" actId="478"/>
          <ac:spMkLst>
            <pc:docMk/>
            <pc:sldMk cId="1267044392" sldId="431"/>
            <ac:spMk id="58" creationId="{384A859A-85DD-4B4E-BB52-ED180D38CECD}"/>
          </ac:spMkLst>
        </pc:spChg>
        <pc:spChg chg="del mod">
          <ac:chgData name="Alisa Kunapinun" userId="40a1b9ae2880c387" providerId="LiveId" clId="{5CACEA54-FFB8-4A11-A081-3115B709CA1E}" dt="2019-07-30T13:28:30.464" v="37" actId="478"/>
          <ac:spMkLst>
            <pc:docMk/>
            <pc:sldMk cId="1267044392" sldId="431"/>
            <ac:spMk id="59" creationId="{959496CA-81C1-42ED-A51E-38650A91D377}"/>
          </ac:spMkLst>
        </pc:spChg>
        <pc:spChg chg="add mod">
          <ac:chgData name="Alisa Kunapinun" userId="40a1b9ae2880c387" providerId="LiveId" clId="{5CACEA54-FFB8-4A11-A081-3115B709CA1E}" dt="2019-07-30T13:29:37.919" v="53" actId="1076"/>
          <ac:spMkLst>
            <pc:docMk/>
            <pc:sldMk cId="1267044392" sldId="431"/>
            <ac:spMk id="60" creationId="{8754EF6A-F4BE-4090-9032-0BBC69F2A3C7}"/>
          </ac:spMkLst>
        </pc:spChg>
      </pc:sldChg>
      <pc:sldChg chg="modSp add">
        <pc:chgData name="Alisa Kunapinun" userId="40a1b9ae2880c387" providerId="LiveId" clId="{5CACEA54-FFB8-4A11-A081-3115B709CA1E}" dt="2019-07-30T13:31:41.253" v="81" actId="1076"/>
        <pc:sldMkLst>
          <pc:docMk/>
          <pc:sldMk cId="1097197596" sldId="432"/>
        </pc:sldMkLst>
        <pc:spChg chg="mod">
          <ac:chgData name="Alisa Kunapinun" userId="40a1b9ae2880c387" providerId="LiveId" clId="{5CACEA54-FFB8-4A11-A081-3115B709CA1E}" dt="2019-07-30T13:31:41.253" v="81" actId="1076"/>
          <ac:spMkLst>
            <pc:docMk/>
            <pc:sldMk cId="1097197596" sldId="432"/>
            <ac:spMk id="57" creationId="{358A9282-3ABB-4696-AA3D-0E6831DE1D27}"/>
          </ac:spMkLst>
        </pc:spChg>
        <pc:spChg chg="mod">
          <ac:chgData name="Alisa Kunapinun" userId="40a1b9ae2880c387" providerId="LiveId" clId="{5CACEA54-FFB8-4A11-A081-3115B709CA1E}" dt="2019-07-30T13:31:16.466" v="72" actId="20577"/>
          <ac:spMkLst>
            <pc:docMk/>
            <pc:sldMk cId="1097197596" sldId="432"/>
            <ac:spMk id="60" creationId="{8754EF6A-F4BE-4090-9032-0BBC69F2A3C7}"/>
          </ac:spMkLst>
        </pc:spChg>
      </pc:sldChg>
      <pc:sldChg chg="add del">
        <pc:chgData name="Alisa Kunapinun" userId="40a1b9ae2880c387" providerId="LiveId" clId="{5CACEA54-FFB8-4A11-A081-3115B709CA1E}" dt="2019-07-30T13:55:35.541" v="120" actId="2696"/>
        <pc:sldMkLst>
          <pc:docMk/>
          <pc:sldMk cId="1253323460" sldId="433"/>
        </pc:sldMkLst>
      </pc:sldChg>
      <pc:sldChg chg="addSp delSp modSp add ord">
        <pc:chgData name="Alisa Kunapinun" userId="40a1b9ae2880c387" providerId="LiveId" clId="{5CACEA54-FFB8-4A11-A081-3115B709CA1E}" dt="2019-07-30T14:04:29.347" v="322" actId="1076"/>
        <pc:sldMkLst>
          <pc:docMk/>
          <pc:sldMk cId="3684795399" sldId="434"/>
        </pc:sldMkLst>
        <pc:spChg chg="mod">
          <ac:chgData name="Alisa Kunapinun" userId="40a1b9ae2880c387" providerId="LiveId" clId="{5CACEA54-FFB8-4A11-A081-3115B709CA1E}" dt="2019-07-30T13:58:12.844" v="210" actId="20577"/>
          <ac:spMkLst>
            <pc:docMk/>
            <pc:sldMk cId="3684795399" sldId="434"/>
            <ac:spMk id="2" creationId="{F87CDCB6-7B19-4DBB-ABDF-521CFF076D4F}"/>
          </ac:spMkLst>
        </pc:spChg>
        <pc:spChg chg="add del mod">
          <ac:chgData name="Alisa Kunapinun" userId="40a1b9ae2880c387" providerId="LiveId" clId="{5CACEA54-FFB8-4A11-A081-3115B709CA1E}" dt="2019-07-30T13:57:49.368" v="179" actId="478"/>
          <ac:spMkLst>
            <pc:docMk/>
            <pc:sldMk cId="3684795399" sldId="434"/>
            <ac:spMk id="3" creationId="{5DE0A9E9-35FB-4A4D-977F-C3CF7BD49417}"/>
          </ac:spMkLst>
        </pc:spChg>
        <pc:spChg chg="del">
          <ac:chgData name="Alisa Kunapinun" userId="40a1b9ae2880c387" providerId="LiveId" clId="{5CACEA54-FFB8-4A11-A081-3115B709CA1E}" dt="2019-07-30T13:59:12.130" v="228"/>
          <ac:spMkLst>
            <pc:docMk/>
            <pc:sldMk cId="3684795399" sldId="434"/>
            <ac:spMk id="7" creationId="{43342C44-661E-4F1C-924D-6498CA32E1BD}"/>
          </ac:spMkLst>
        </pc:spChg>
        <pc:spChg chg="del">
          <ac:chgData name="Alisa Kunapinun" userId="40a1b9ae2880c387" providerId="LiveId" clId="{5CACEA54-FFB8-4A11-A081-3115B709CA1E}" dt="2019-07-30T13:59:03.441" v="225"/>
          <ac:spMkLst>
            <pc:docMk/>
            <pc:sldMk cId="3684795399" sldId="434"/>
            <ac:spMk id="22" creationId="{ECB59513-901B-4464-81CC-ABA96A2D0CF9}"/>
          </ac:spMkLst>
        </pc:spChg>
        <pc:spChg chg="del">
          <ac:chgData name="Alisa Kunapinun" userId="40a1b9ae2880c387" providerId="LiveId" clId="{5CACEA54-FFB8-4A11-A081-3115B709CA1E}" dt="2019-07-30T14:00:05.862" v="246"/>
          <ac:spMkLst>
            <pc:docMk/>
            <pc:sldMk cId="3684795399" sldId="434"/>
            <ac:spMk id="39" creationId="{B137E285-63D7-41DB-95CE-C8FB7AB768A4}"/>
          </ac:spMkLst>
        </pc:spChg>
        <pc:spChg chg="del">
          <ac:chgData name="Alisa Kunapinun" userId="40a1b9ae2880c387" providerId="LiveId" clId="{5CACEA54-FFB8-4A11-A081-3115B709CA1E}" dt="2019-07-30T13:58:41.276" v="217"/>
          <ac:spMkLst>
            <pc:docMk/>
            <pc:sldMk cId="3684795399" sldId="434"/>
            <ac:spMk id="67" creationId="{7D9C0C67-5DE0-444C-9A7A-610F943BDD30}"/>
          </ac:spMkLst>
        </pc:spChg>
        <pc:spChg chg="del">
          <ac:chgData name="Alisa Kunapinun" userId="40a1b9ae2880c387" providerId="LiveId" clId="{5CACEA54-FFB8-4A11-A081-3115B709CA1E}" dt="2019-07-30T13:58:30.859" v="213"/>
          <ac:spMkLst>
            <pc:docMk/>
            <pc:sldMk cId="3684795399" sldId="434"/>
            <ac:spMk id="79" creationId="{255261A7-1F48-4A28-9FF2-5E6D051C5B13}"/>
          </ac:spMkLst>
        </pc:spChg>
        <pc:spChg chg="add del">
          <ac:chgData name="Alisa Kunapinun" userId="40a1b9ae2880c387" providerId="LiveId" clId="{5CACEA54-FFB8-4A11-A081-3115B709CA1E}" dt="2019-07-30T13:57:18.688" v="167"/>
          <ac:spMkLst>
            <pc:docMk/>
            <pc:sldMk cId="3684795399" sldId="434"/>
            <ac:spMk id="87" creationId="{04784B78-8C47-41D8-A96F-99A4AA858220}"/>
          </ac:spMkLst>
        </pc:spChg>
        <pc:spChg chg="add del mod">
          <ac:chgData name="Alisa Kunapinun" userId="40a1b9ae2880c387" providerId="LiveId" clId="{5CACEA54-FFB8-4A11-A081-3115B709CA1E}" dt="2019-07-30T13:57:46.984" v="178" actId="478"/>
          <ac:spMkLst>
            <pc:docMk/>
            <pc:sldMk cId="3684795399" sldId="434"/>
            <ac:spMk id="88" creationId="{E164CF12-7159-48FD-8F1D-18D70EF2EA3F}"/>
          </ac:spMkLst>
        </pc:spChg>
        <pc:spChg chg="del">
          <ac:chgData name="Alisa Kunapinun" userId="40a1b9ae2880c387" providerId="LiveId" clId="{5CACEA54-FFB8-4A11-A081-3115B709CA1E}" dt="2019-07-30T13:59:27.369" v="235"/>
          <ac:spMkLst>
            <pc:docMk/>
            <pc:sldMk cId="3684795399" sldId="434"/>
            <ac:spMk id="91" creationId="{87E83973-3899-4027-8A8F-EA67439F4B89}"/>
          </ac:spMkLst>
        </pc:spChg>
        <pc:spChg chg="del">
          <ac:chgData name="Alisa Kunapinun" userId="40a1b9ae2880c387" providerId="LiveId" clId="{5CACEA54-FFB8-4A11-A081-3115B709CA1E}" dt="2019-07-30T13:59:20.077" v="231"/>
          <ac:spMkLst>
            <pc:docMk/>
            <pc:sldMk cId="3684795399" sldId="434"/>
            <ac:spMk id="102" creationId="{B9045F8C-060E-49D0-9064-A58F449E8CFE}"/>
          </ac:spMkLst>
        </pc:spChg>
        <pc:spChg chg="add mod">
          <ac:chgData name="Alisa Kunapinun" userId="40a1b9ae2880c387" providerId="LiveId" clId="{5CACEA54-FFB8-4A11-A081-3115B709CA1E}" dt="2019-07-30T14:04:22.323" v="320" actId="1076"/>
          <ac:spMkLst>
            <pc:docMk/>
            <pc:sldMk cId="3684795399" sldId="434"/>
            <ac:spMk id="111" creationId="{19EA76A4-E66B-41AD-BE06-E2A0F8D41AA6}"/>
          </ac:spMkLst>
        </pc:spChg>
        <pc:spChg chg="add mod">
          <ac:chgData name="Alisa Kunapinun" userId="40a1b9ae2880c387" providerId="LiveId" clId="{5CACEA54-FFB8-4A11-A081-3115B709CA1E}" dt="2019-07-30T14:04:19.062" v="319" actId="1076"/>
          <ac:spMkLst>
            <pc:docMk/>
            <pc:sldMk cId="3684795399" sldId="434"/>
            <ac:spMk id="112" creationId="{5A26D2B0-4F40-44EF-8472-C280A9A90D74}"/>
          </ac:spMkLst>
        </pc:spChg>
        <pc:spChg chg="add mod">
          <ac:chgData name="Alisa Kunapinun" userId="40a1b9ae2880c387" providerId="LiveId" clId="{5CACEA54-FFB8-4A11-A081-3115B709CA1E}" dt="2019-07-30T14:04:29.347" v="322" actId="1076"/>
          <ac:spMkLst>
            <pc:docMk/>
            <pc:sldMk cId="3684795399" sldId="434"/>
            <ac:spMk id="113" creationId="{BC58CE27-E601-4DFA-865C-D698A1F31D87}"/>
          </ac:spMkLst>
        </pc:spChg>
        <pc:spChg chg="add mod">
          <ac:chgData name="Alisa Kunapinun" userId="40a1b9ae2880c387" providerId="LiveId" clId="{5CACEA54-FFB8-4A11-A081-3115B709CA1E}" dt="2019-07-30T14:04:25.663" v="321" actId="1076"/>
          <ac:spMkLst>
            <pc:docMk/>
            <pc:sldMk cId="3684795399" sldId="434"/>
            <ac:spMk id="114" creationId="{9554D450-1501-428A-B3CD-445B95426230}"/>
          </ac:spMkLst>
        </pc:spChg>
        <pc:spChg chg="add mod">
          <ac:chgData name="Alisa Kunapinun" userId="40a1b9ae2880c387" providerId="LiveId" clId="{5CACEA54-FFB8-4A11-A081-3115B709CA1E}" dt="2019-07-30T14:04:16.190" v="318" actId="1076"/>
          <ac:spMkLst>
            <pc:docMk/>
            <pc:sldMk cId="3684795399" sldId="434"/>
            <ac:spMk id="115" creationId="{07EC3AD7-69FF-423E-AFDE-F013F7CE8CC6}"/>
          </ac:spMkLst>
        </pc:spChg>
        <pc:spChg chg="add mod">
          <ac:chgData name="Alisa Kunapinun" userId="40a1b9ae2880c387" providerId="LiveId" clId="{5CACEA54-FFB8-4A11-A081-3115B709CA1E}" dt="2019-07-30T14:04:13.167" v="317" actId="1076"/>
          <ac:spMkLst>
            <pc:docMk/>
            <pc:sldMk cId="3684795399" sldId="434"/>
            <ac:spMk id="116" creationId="{99CC82D3-E82D-41A6-85CA-7A19344968EC}"/>
          </ac:spMkLst>
        </pc:spChg>
        <pc:spChg chg="add mod">
          <ac:chgData name="Alisa Kunapinun" userId="40a1b9ae2880c387" providerId="LiveId" clId="{5CACEA54-FFB8-4A11-A081-3115B709CA1E}" dt="2019-07-30T14:04:05.263" v="315" actId="1076"/>
          <ac:spMkLst>
            <pc:docMk/>
            <pc:sldMk cId="3684795399" sldId="434"/>
            <ac:spMk id="117" creationId="{FDB91503-201A-4222-83E5-E40F0F662D28}"/>
          </ac:spMkLst>
        </pc:spChg>
        <pc:grpChg chg="del mod">
          <ac:chgData name="Alisa Kunapinun" userId="40a1b9ae2880c387" providerId="LiveId" clId="{5CACEA54-FFB8-4A11-A081-3115B709CA1E}" dt="2019-07-30T13:59:12.130" v="228"/>
          <ac:grpSpMkLst>
            <pc:docMk/>
            <pc:sldMk cId="3684795399" sldId="434"/>
            <ac:grpSpMk id="5" creationId="{41BF226B-56A1-4D6D-9294-8E22438E563F}"/>
          </ac:grpSpMkLst>
        </pc:grpChg>
        <pc:grpChg chg="del mod">
          <ac:chgData name="Alisa Kunapinun" userId="40a1b9ae2880c387" providerId="LiveId" clId="{5CACEA54-FFB8-4A11-A081-3115B709CA1E}" dt="2019-07-30T13:59:14.840" v="230" actId="478"/>
          <ac:grpSpMkLst>
            <pc:docMk/>
            <pc:sldMk cId="3684795399" sldId="434"/>
            <ac:grpSpMk id="6" creationId="{C25B69C6-FF81-4B80-9B9A-E9946A6342D9}"/>
          </ac:grpSpMkLst>
        </pc:grpChg>
        <pc:grpChg chg="del mod">
          <ac:chgData name="Alisa Kunapinun" userId="40a1b9ae2880c387" providerId="LiveId" clId="{5CACEA54-FFB8-4A11-A081-3115B709CA1E}" dt="2019-07-30T13:59:03.441" v="225"/>
          <ac:grpSpMkLst>
            <pc:docMk/>
            <pc:sldMk cId="3684795399" sldId="434"/>
            <ac:grpSpMk id="20" creationId="{2BE9F3C9-AFC8-4BE5-9685-49E30C4BAF2A}"/>
          </ac:grpSpMkLst>
        </pc:grpChg>
        <pc:grpChg chg="del mod">
          <ac:chgData name="Alisa Kunapinun" userId="40a1b9ae2880c387" providerId="LiveId" clId="{5CACEA54-FFB8-4A11-A081-3115B709CA1E}" dt="2019-07-30T13:59:06.794" v="227" actId="478"/>
          <ac:grpSpMkLst>
            <pc:docMk/>
            <pc:sldMk cId="3684795399" sldId="434"/>
            <ac:grpSpMk id="21" creationId="{2C8EEF44-2A59-433E-AFD5-5911F816B355}"/>
          </ac:grpSpMkLst>
        </pc:grpChg>
        <pc:grpChg chg="del mod">
          <ac:chgData name="Alisa Kunapinun" userId="40a1b9ae2880c387" providerId="LiveId" clId="{5CACEA54-FFB8-4A11-A081-3115B709CA1E}" dt="2019-07-30T14:00:05.862" v="246"/>
          <ac:grpSpMkLst>
            <pc:docMk/>
            <pc:sldMk cId="3684795399" sldId="434"/>
            <ac:grpSpMk id="37" creationId="{F82C5699-5C21-465D-A2B6-5BA423ECC2DC}"/>
          </ac:grpSpMkLst>
        </pc:grpChg>
        <pc:grpChg chg="del mod">
          <ac:chgData name="Alisa Kunapinun" userId="40a1b9ae2880c387" providerId="LiveId" clId="{5CACEA54-FFB8-4A11-A081-3115B709CA1E}" dt="2019-07-30T14:00:08.182" v="248" actId="478"/>
          <ac:grpSpMkLst>
            <pc:docMk/>
            <pc:sldMk cId="3684795399" sldId="434"/>
            <ac:grpSpMk id="38" creationId="{A628B0D0-694D-4F5A-8093-D0724677E8F4}"/>
          </ac:grpSpMkLst>
        </pc:grpChg>
        <pc:grpChg chg="del mod">
          <ac:chgData name="Alisa Kunapinun" userId="40a1b9ae2880c387" providerId="LiveId" clId="{5CACEA54-FFB8-4A11-A081-3115B709CA1E}" dt="2019-07-30T13:58:41.276" v="217"/>
          <ac:grpSpMkLst>
            <pc:docMk/>
            <pc:sldMk cId="3684795399" sldId="434"/>
            <ac:grpSpMk id="65" creationId="{BCABD699-55EF-4F24-989A-405034B72388}"/>
          </ac:grpSpMkLst>
        </pc:grpChg>
        <pc:grpChg chg="del mod">
          <ac:chgData name="Alisa Kunapinun" userId="40a1b9ae2880c387" providerId="LiveId" clId="{5CACEA54-FFB8-4A11-A081-3115B709CA1E}" dt="2019-07-30T13:58:43.913" v="219" actId="478"/>
          <ac:grpSpMkLst>
            <pc:docMk/>
            <pc:sldMk cId="3684795399" sldId="434"/>
            <ac:grpSpMk id="66" creationId="{FEA48324-6054-4802-881E-52559C7C49D9}"/>
          </ac:grpSpMkLst>
        </pc:grpChg>
        <pc:grpChg chg="add del mod">
          <ac:chgData name="Alisa Kunapinun" userId="40a1b9ae2880c387" providerId="LiveId" clId="{5CACEA54-FFB8-4A11-A081-3115B709CA1E}" dt="2019-07-30T13:58:30.859" v="213"/>
          <ac:grpSpMkLst>
            <pc:docMk/>
            <pc:sldMk cId="3684795399" sldId="434"/>
            <ac:grpSpMk id="77" creationId="{44C4104D-3358-4634-B798-3BE1A30D9FF7}"/>
          </ac:grpSpMkLst>
        </pc:grpChg>
        <pc:grpChg chg="del mod">
          <ac:chgData name="Alisa Kunapinun" userId="40a1b9ae2880c387" providerId="LiveId" clId="{5CACEA54-FFB8-4A11-A081-3115B709CA1E}" dt="2019-07-30T13:58:33.728" v="215" actId="478"/>
          <ac:grpSpMkLst>
            <pc:docMk/>
            <pc:sldMk cId="3684795399" sldId="434"/>
            <ac:grpSpMk id="78" creationId="{B4620F79-B739-4908-A64D-15055ED95324}"/>
          </ac:grpSpMkLst>
        </pc:grpChg>
        <pc:grpChg chg="del mod">
          <ac:chgData name="Alisa Kunapinun" userId="40a1b9ae2880c387" providerId="LiveId" clId="{5CACEA54-FFB8-4A11-A081-3115B709CA1E}" dt="2019-07-30T13:59:27.369" v="235"/>
          <ac:grpSpMkLst>
            <pc:docMk/>
            <pc:sldMk cId="3684795399" sldId="434"/>
            <ac:grpSpMk id="89" creationId="{139DF678-2FD9-4361-9CE7-D8CAAF2357C8}"/>
          </ac:grpSpMkLst>
        </pc:grpChg>
        <pc:grpChg chg="del mod">
          <ac:chgData name="Alisa Kunapinun" userId="40a1b9ae2880c387" providerId="LiveId" clId="{5CACEA54-FFB8-4A11-A081-3115B709CA1E}" dt="2019-07-30T13:59:29.956" v="237" actId="478"/>
          <ac:grpSpMkLst>
            <pc:docMk/>
            <pc:sldMk cId="3684795399" sldId="434"/>
            <ac:grpSpMk id="90" creationId="{0BB8772D-FDD7-44AA-A599-06B7470C2C1C}"/>
          </ac:grpSpMkLst>
        </pc:grpChg>
        <pc:grpChg chg="del mod">
          <ac:chgData name="Alisa Kunapinun" userId="40a1b9ae2880c387" providerId="LiveId" clId="{5CACEA54-FFB8-4A11-A081-3115B709CA1E}" dt="2019-07-30T13:59:20.077" v="231"/>
          <ac:grpSpMkLst>
            <pc:docMk/>
            <pc:sldMk cId="3684795399" sldId="434"/>
            <ac:grpSpMk id="100" creationId="{6DE353D2-3257-4E55-B150-9B52CBAD4716}"/>
          </ac:grpSpMkLst>
        </pc:grpChg>
        <pc:grpChg chg="del mod">
          <ac:chgData name="Alisa Kunapinun" userId="40a1b9ae2880c387" providerId="LiveId" clId="{5CACEA54-FFB8-4A11-A081-3115B709CA1E}" dt="2019-07-30T13:59:22.790" v="233" actId="478"/>
          <ac:grpSpMkLst>
            <pc:docMk/>
            <pc:sldMk cId="3684795399" sldId="434"/>
            <ac:grpSpMk id="101" creationId="{1ED126AE-D66D-41CD-9DD0-2B86292D8879}"/>
          </ac:grpSpMkLst>
        </pc:grpChg>
        <pc:graphicFrameChg chg="del">
          <ac:chgData name="Alisa Kunapinun" userId="40a1b9ae2880c387" providerId="LiveId" clId="{5CACEA54-FFB8-4A11-A081-3115B709CA1E}" dt="2019-07-30T13:56:02.935" v="161" actId="478"/>
          <ac:graphicFrameMkLst>
            <pc:docMk/>
            <pc:sldMk cId="3684795399" sldId="434"/>
            <ac:graphicFrameMk id="110" creationId="{9FAE6776-BB44-4D8B-A654-7489DEC61DD3}"/>
          </ac:graphicFrameMkLst>
        </pc:graphicFrameChg>
        <pc:picChg chg="mod">
          <ac:chgData name="Alisa Kunapinun" userId="40a1b9ae2880c387" providerId="LiveId" clId="{5CACEA54-FFB8-4A11-A081-3115B709CA1E}" dt="2019-07-30T14:04:10.295" v="316" actId="1076"/>
          <ac:picMkLst>
            <pc:docMk/>
            <pc:sldMk cId="3684795399" sldId="434"/>
            <ac:picMk id="4" creationId="{B175F849-A7BF-4A84-88E7-E6D9E69015DE}"/>
          </ac:picMkLst>
        </pc:picChg>
        <pc:cxnChg chg="del mod">
          <ac:chgData name="Alisa Kunapinun" userId="40a1b9ae2880c387" providerId="LiveId" clId="{5CACEA54-FFB8-4A11-A081-3115B709CA1E}" dt="2019-07-30T13:58:35.092" v="216" actId="478"/>
          <ac:cxnSpMkLst>
            <pc:docMk/>
            <pc:sldMk cId="3684795399" sldId="434"/>
            <ac:cxnSpMk id="76" creationId="{4BAB3CE3-4635-4CCB-BB5F-FC53F3E43E80}"/>
          </ac:cxnSpMkLst>
        </pc:cxnChg>
        <pc:cxnChg chg="del mod">
          <ac:chgData name="Alisa Kunapinun" userId="40a1b9ae2880c387" providerId="LiveId" clId="{5CACEA54-FFB8-4A11-A081-3115B709CA1E}" dt="2019-07-30T13:59:23.904" v="234" actId="478"/>
          <ac:cxnSpMkLst>
            <pc:docMk/>
            <pc:sldMk cId="3684795399" sldId="434"/>
            <ac:cxnSpMk id="99" creationId="{EB81C3F9-CB90-46BF-8CB6-2A976107DADF}"/>
          </ac:cxnSpMkLst>
        </pc:cxnChg>
      </pc:sldChg>
      <pc:sldChg chg="add del">
        <pc:chgData name="Alisa Kunapinun" userId="40a1b9ae2880c387" providerId="LiveId" clId="{5CACEA54-FFB8-4A11-A081-3115B709CA1E}" dt="2019-07-30T13:57:26.637" v="169" actId="2696"/>
        <pc:sldMkLst>
          <pc:docMk/>
          <pc:sldMk cId="20758302" sldId="435"/>
        </pc:sldMkLst>
      </pc:sldChg>
      <pc:sldChg chg="addSp delSp modSp add">
        <pc:chgData name="Alisa Kunapinun" userId="40a1b9ae2880c387" providerId="LiveId" clId="{5CACEA54-FFB8-4A11-A081-3115B709CA1E}" dt="2019-07-30T14:04:49.951" v="326" actId="14100"/>
        <pc:sldMkLst>
          <pc:docMk/>
          <pc:sldMk cId="2363670460" sldId="435"/>
        </pc:sldMkLst>
        <pc:spChg chg="mod">
          <ac:chgData name="Alisa Kunapinun" userId="40a1b9ae2880c387" providerId="LiveId" clId="{5CACEA54-FFB8-4A11-A081-3115B709CA1E}" dt="2019-07-30T14:00:28.934" v="271" actId="20577"/>
          <ac:spMkLst>
            <pc:docMk/>
            <pc:sldMk cId="2363670460" sldId="435"/>
            <ac:spMk id="2" creationId="{F87CDCB6-7B19-4DBB-ABDF-521CFF076D4F}"/>
          </ac:spMkLst>
        </pc:spChg>
        <pc:spChg chg="mod">
          <ac:chgData name="Alisa Kunapinun" userId="40a1b9ae2880c387" providerId="LiveId" clId="{5CACEA54-FFB8-4A11-A081-3115B709CA1E}" dt="2019-07-30T14:01:00.210" v="276" actId="1076"/>
          <ac:spMkLst>
            <pc:docMk/>
            <pc:sldMk cId="2363670460" sldId="435"/>
            <ac:spMk id="7" creationId="{43342C44-661E-4F1C-924D-6498CA32E1BD}"/>
          </ac:spMkLst>
        </pc:spChg>
        <pc:spChg chg="del">
          <ac:chgData name="Alisa Kunapinun" userId="40a1b9ae2880c387" providerId="LiveId" clId="{5CACEA54-FFB8-4A11-A081-3115B709CA1E}" dt="2019-07-30T14:00:57.073" v="275" actId="478"/>
          <ac:spMkLst>
            <pc:docMk/>
            <pc:sldMk cId="2363670460" sldId="435"/>
            <ac:spMk id="9" creationId="{83A4A8B7-7DE1-4D92-994D-3149D743ACB0}"/>
          </ac:spMkLst>
        </pc:spChg>
        <pc:spChg chg="del">
          <ac:chgData name="Alisa Kunapinun" userId="40a1b9ae2880c387" providerId="LiveId" clId="{5CACEA54-FFB8-4A11-A081-3115B709CA1E}" dt="2019-07-30T14:00:48.513" v="272" actId="478"/>
          <ac:spMkLst>
            <pc:docMk/>
            <pc:sldMk cId="2363670460" sldId="435"/>
            <ac:spMk id="10" creationId="{D393935A-8CFA-490D-BA69-4D3EC401FE5F}"/>
          </ac:spMkLst>
        </pc:spChg>
        <pc:spChg chg="del">
          <ac:chgData name="Alisa Kunapinun" userId="40a1b9ae2880c387" providerId="LiveId" clId="{5CACEA54-FFB8-4A11-A081-3115B709CA1E}" dt="2019-07-30T14:01:20.325" v="278" actId="478"/>
          <ac:spMkLst>
            <pc:docMk/>
            <pc:sldMk cId="2363670460" sldId="435"/>
            <ac:spMk id="24" creationId="{1EB4F8DE-A933-4C12-9D65-7DBFD6524EBA}"/>
          </ac:spMkLst>
        </pc:spChg>
        <pc:spChg chg="del">
          <ac:chgData name="Alisa Kunapinun" userId="40a1b9ae2880c387" providerId="LiveId" clId="{5CACEA54-FFB8-4A11-A081-3115B709CA1E}" dt="2019-07-30T14:01:25.783" v="280" actId="478"/>
          <ac:spMkLst>
            <pc:docMk/>
            <pc:sldMk cId="2363670460" sldId="435"/>
            <ac:spMk id="25" creationId="{AF722B89-64D8-4B1C-ADBA-9DAFB055AE1D}"/>
          </ac:spMkLst>
        </pc:spChg>
        <pc:spChg chg="del">
          <ac:chgData name="Alisa Kunapinun" userId="40a1b9ae2880c387" providerId="LiveId" clId="{5CACEA54-FFB8-4A11-A081-3115B709CA1E}" dt="2019-07-30T14:03:29.150" v="309" actId="478"/>
          <ac:spMkLst>
            <pc:docMk/>
            <pc:sldMk cId="2363670460" sldId="435"/>
            <ac:spMk id="41" creationId="{625EA2B1-6074-480D-BD17-A8C0AD514956}"/>
          </ac:spMkLst>
        </pc:spChg>
        <pc:spChg chg="del">
          <ac:chgData name="Alisa Kunapinun" userId="40a1b9ae2880c387" providerId="LiveId" clId="{5CACEA54-FFB8-4A11-A081-3115B709CA1E}" dt="2019-07-30T14:03:37.666" v="312" actId="478"/>
          <ac:spMkLst>
            <pc:docMk/>
            <pc:sldMk cId="2363670460" sldId="435"/>
            <ac:spMk id="42" creationId="{7CF941E9-5E7A-4349-96AC-AD10F8D017FA}"/>
          </ac:spMkLst>
        </pc:spChg>
        <pc:spChg chg="add del mod topLvl">
          <ac:chgData name="Alisa Kunapinun" userId="40a1b9ae2880c387" providerId="LiveId" clId="{5CACEA54-FFB8-4A11-A081-3115B709CA1E}" dt="2019-07-30T14:02:52.555" v="300" actId="1076"/>
          <ac:spMkLst>
            <pc:docMk/>
            <pc:sldMk cId="2363670460" sldId="435"/>
            <ac:spMk id="67" creationId="{7D9C0C67-5DE0-444C-9A7A-610F943BDD30}"/>
          </ac:spMkLst>
        </pc:spChg>
        <pc:spChg chg="del">
          <ac:chgData name="Alisa Kunapinun" userId="40a1b9ae2880c387" providerId="LiveId" clId="{5CACEA54-FFB8-4A11-A081-3115B709CA1E}" dt="2019-07-30T14:01:45.801" v="283" actId="478"/>
          <ac:spMkLst>
            <pc:docMk/>
            <pc:sldMk cId="2363670460" sldId="435"/>
            <ac:spMk id="69" creationId="{278B4FDC-E3CA-4625-8B6E-957C77D2679F}"/>
          </ac:spMkLst>
        </pc:spChg>
        <pc:spChg chg="del">
          <ac:chgData name="Alisa Kunapinun" userId="40a1b9ae2880c387" providerId="LiveId" clId="{5CACEA54-FFB8-4A11-A081-3115B709CA1E}" dt="2019-07-30T14:01:38.859" v="282" actId="478"/>
          <ac:spMkLst>
            <pc:docMk/>
            <pc:sldMk cId="2363670460" sldId="435"/>
            <ac:spMk id="70" creationId="{FD752A22-0AA9-4E93-828A-82A49EC8F841}"/>
          </ac:spMkLst>
        </pc:spChg>
        <pc:spChg chg="mod">
          <ac:chgData name="Alisa Kunapinun" userId="40a1b9ae2880c387" providerId="LiveId" clId="{5CACEA54-FFB8-4A11-A081-3115B709CA1E}" dt="2019-07-30T14:02:48.432" v="299" actId="1076"/>
          <ac:spMkLst>
            <pc:docMk/>
            <pc:sldMk cId="2363670460" sldId="435"/>
            <ac:spMk id="79" creationId="{255261A7-1F48-4A28-9FF2-5E6D051C5B13}"/>
          </ac:spMkLst>
        </pc:spChg>
        <pc:spChg chg="del">
          <ac:chgData name="Alisa Kunapinun" userId="40a1b9ae2880c387" providerId="LiveId" clId="{5CACEA54-FFB8-4A11-A081-3115B709CA1E}" dt="2019-07-30T14:02:21.650" v="294" actId="478"/>
          <ac:spMkLst>
            <pc:docMk/>
            <pc:sldMk cId="2363670460" sldId="435"/>
            <ac:spMk id="81" creationId="{74021DA0-967B-4BD3-B18A-498DD9A6C972}"/>
          </ac:spMkLst>
        </pc:spChg>
        <pc:spChg chg="del">
          <ac:chgData name="Alisa Kunapinun" userId="40a1b9ae2880c387" providerId="LiveId" clId="{5CACEA54-FFB8-4A11-A081-3115B709CA1E}" dt="2019-07-30T14:02:16.947" v="291" actId="478"/>
          <ac:spMkLst>
            <pc:docMk/>
            <pc:sldMk cId="2363670460" sldId="435"/>
            <ac:spMk id="82" creationId="{31FDA990-79B5-40E8-A950-F8FEE3E58B68}"/>
          </ac:spMkLst>
        </pc:spChg>
        <pc:spChg chg="mod">
          <ac:chgData name="Alisa Kunapinun" userId="40a1b9ae2880c387" providerId="LiveId" clId="{5CACEA54-FFB8-4A11-A081-3115B709CA1E}" dt="2019-07-30T14:03:18.286" v="306" actId="1076"/>
          <ac:spMkLst>
            <pc:docMk/>
            <pc:sldMk cId="2363670460" sldId="435"/>
            <ac:spMk id="91" creationId="{87E83973-3899-4027-8A8F-EA67439F4B89}"/>
          </ac:spMkLst>
        </pc:spChg>
        <pc:spChg chg="del">
          <ac:chgData name="Alisa Kunapinun" userId="40a1b9ae2880c387" providerId="LiveId" clId="{5CACEA54-FFB8-4A11-A081-3115B709CA1E}" dt="2019-07-30T14:03:11.733" v="304" actId="478"/>
          <ac:spMkLst>
            <pc:docMk/>
            <pc:sldMk cId="2363670460" sldId="435"/>
            <ac:spMk id="93" creationId="{9E4CBC42-D627-41BD-8418-389EC6F1F660}"/>
          </ac:spMkLst>
        </pc:spChg>
        <pc:spChg chg="del">
          <ac:chgData name="Alisa Kunapinun" userId="40a1b9ae2880c387" providerId="LiveId" clId="{5CACEA54-FFB8-4A11-A081-3115B709CA1E}" dt="2019-07-30T14:03:09.098" v="303" actId="478"/>
          <ac:spMkLst>
            <pc:docMk/>
            <pc:sldMk cId="2363670460" sldId="435"/>
            <ac:spMk id="94" creationId="{22F5DE00-28AB-44B4-B444-B77D8C119011}"/>
          </ac:spMkLst>
        </pc:spChg>
        <pc:spChg chg="del">
          <ac:chgData name="Alisa Kunapinun" userId="40a1b9ae2880c387" providerId="LiveId" clId="{5CACEA54-FFB8-4A11-A081-3115B709CA1E}" dt="2019-07-30T14:02:12.054" v="290" actId="478"/>
          <ac:spMkLst>
            <pc:docMk/>
            <pc:sldMk cId="2363670460" sldId="435"/>
            <ac:spMk id="104" creationId="{6698F29B-A7B4-4346-91C8-19192B0CA4A8}"/>
          </ac:spMkLst>
        </pc:spChg>
        <pc:spChg chg="del">
          <ac:chgData name="Alisa Kunapinun" userId="40a1b9ae2880c387" providerId="LiveId" clId="{5CACEA54-FFB8-4A11-A081-3115B709CA1E}" dt="2019-07-30T14:02:05.114" v="287" actId="478"/>
          <ac:spMkLst>
            <pc:docMk/>
            <pc:sldMk cId="2363670460" sldId="435"/>
            <ac:spMk id="105" creationId="{6BB35F00-ECB7-4047-874B-ED8921713E93}"/>
          </ac:spMkLst>
        </pc:spChg>
        <pc:spChg chg="del">
          <ac:chgData name="Alisa Kunapinun" userId="40a1b9ae2880c387" providerId="LiveId" clId="{5CACEA54-FFB8-4A11-A081-3115B709CA1E}" dt="2019-07-30T14:03:33.778" v="310" actId="478"/>
          <ac:spMkLst>
            <pc:docMk/>
            <pc:sldMk cId="2363670460" sldId="435"/>
            <ac:spMk id="106" creationId="{742C2B2E-7A42-403B-B82E-9EC863399733}"/>
          </ac:spMkLst>
        </pc:spChg>
        <pc:grpChg chg="add mod">
          <ac:chgData name="Alisa Kunapinun" userId="40a1b9ae2880c387" providerId="LiveId" clId="{5CACEA54-FFB8-4A11-A081-3115B709CA1E}" dt="2019-07-30T14:04:49.951" v="326" actId="14100"/>
          <ac:grpSpMkLst>
            <pc:docMk/>
            <pc:sldMk cId="2363670460" sldId="435"/>
            <ac:grpSpMk id="3" creationId="{2E5A8CD6-D607-464E-AB51-C74DE9199015}"/>
          </ac:grpSpMkLst>
        </pc:grpChg>
        <pc:grpChg chg="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5" creationId="{41BF226B-56A1-4D6D-9294-8E22438E563F}"/>
          </ac:grpSpMkLst>
        </pc:grpChg>
        <pc:grpChg chg="del">
          <ac:chgData name="Alisa Kunapinun" userId="40a1b9ae2880c387" providerId="LiveId" clId="{5CACEA54-FFB8-4A11-A081-3115B709CA1E}" dt="2019-07-30T14:00:54.628" v="274" actId="478"/>
          <ac:grpSpMkLst>
            <pc:docMk/>
            <pc:sldMk cId="2363670460" sldId="435"/>
            <ac:grpSpMk id="8" creationId="{642D8687-F1DA-424A-BFE8-B0B0F33DAEC9}"/>
          </ac:grpSpMkLst>
        </pc:grpChg>
        <pc:grpChg chg="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20" creationId="{2BE9F3C9-AFC8-4BE5-9685-49E30C4BAF2A}"/>
          </ac:grpSpMkLst>
        </pc:grpChg>
        <pc:grpChg chg="del">
          <ac:chgData name="Alisa Kunapinun" userId="40a1b9ae2880c387" providerId="LiveId" clId="{5CACEA54-FFB8-4A11-A081-3115B709CA1E}" dt="2019-07-30T14:01:23.290" v="279" actId="478"/>
          <ac:grpSpMkLst>
            <pc:docMk/>
            <pc:sldMk cId="2363670460" sldId="435"/>
            <ac:grpSpMk id="23" creationId="{EE97EAE7-2A1B-4D9F-BD27-6871776AF8B5}"/>
          </ac:grpSpMkLst>
        </pc:grpChg>
        <pc:grpChg chg="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37" creationId="{F82C5699-5C21-465D-A2B6-5BA423ECC2DC}"/>
          </ac:grpSpMkLst>
        </pc:grpChg>
        <pc:grpChg chg="del">
          <ac:chgData name="Alisa Kunapinun" userId="40a1b9ae2880c387" providerId="LiveId" clId="{5CACEA54-FFB8-4A11-A081-3115B709CA1E}" dt="2019-07-30T14:03:35.659" v="311" actId="478"/>
          <ac:grpSpMkLst>
            <pc:docMk/>
            <pc:sldMk cId="2363670460" sldId="435"/>
            <ac:grpSpMk id="40" creationId="{9FA9784E-9D14-490F-84C1-1D40D1B23108}"/>
          </ac:grpSpMkLst>
        </pc:grpChg>
        <pc:grpChg chg="add del 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65" creationId="{BCABD699-55EF-4F24-989A-405034B72388}"/>
          </ac:grpSpMkLst>
        </pc:grpChg>
        <pc:grpChg chg="mod topLvl">
          <ac:chgData name="Alisa Kunapinun" userId="40a1b9ae2880c387" providerId="LiveId" clId="{5CACEA54-FFB8-4A11-A081-3115B709CA1E}" dt="2019-07-30T14:01:50.478" v="285" actId="478"/>
          <ac:grpSpMkLst>
            <pc:docMk/>
            <pc:sldMk cId="2363670460" sldId="435"/>
            <ac:grpSpMk id="66" creationId="{FEA48324-6054-4802-881E-52559C7C49D9}"/>
          </ac:grpSpMkLst>
        </pc:grpChg>
        <pc:grpChg chg="del">
          <ac:chgData name="Alisa Kunapinun" userId="40a1b9ae2880c387" providerId="LiveId" clId="{5CACEA54-FFB8-4A11-A081-3115B709CA1E}" dt="2019-07-30T14:02:00.401" v="286" actId="478"/>
          <ac:grpSpMkLst>
            <pc:docMk/>
            <pc:sldMk cId="2363670460" sldId="435"/>
            <ac:grpSpMk id="68" creationId="{DE053897-137A-4EE8-8C5C-23B900D8CB2D}"/>
          </ac:grpSpMkLst>
        </pc:grpChg>
        <pc:grpChg chg="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77" creationId="{44C4104D-3358-4634-B798-3BE1A30D9FF7}"/>
          </ac:grpSpMkLst>
        </pc:grpChg>
        <pc:grpChg chg="del">
          <ac:chgData name="Alisa Kunapinun" userId="40a1b9ae2880c387" providerId="LiveId" clId="{5CACEA54-FFB8-4A11-A081-3115B709CA1E}" dt="2019-07-30T14:02:19.910" v="293" actId="478"/>
          <ac:grpSpMkLst>
            <pc:docMk/>
            <pc:sldMk cId="2363670460" sldId="435"/>
            <ac:grpSpMk id="80" creationId="{7DD1F573-2482-48F3-95E7-8298A3CC8933}"/>
          </ac:grpSpMkLst>
        </pc:grpChg>
        <pc:grpChg chg="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89" creationId="{139DF678-2FD9-4361-9CE7-D8CAAF2357C8}"/>
          </ac:grpSpMkLst>
        </pc:grpChg>
        <pc:grpChg chg="del">
          <ac:chgData name="Alisa Kunapinun" userId="40a1b9ae2880c387" providerId="LiveId" clId="{5CACEA54-FFB8-4A11-A081-3115B709CA1E}" dt="2019-07-30T14:03:06.713" v="302" actId="478"/>
          <ac:grpSpMkLst>
            <pc:docMk/>
            <pc:sldMk cId="2363670460" sldId="435"/>
            <ac:grpSpMk id="92" creationId="{725B1AE2-E9B0-4FDA-A490-5166E0A951E9}"/>
          </ac:grpSpMkLst>
        </pc:grpChg>
        <pc:grpChg chg="mod">
          <ac:chgData name="Alisa Kunapinun" userId="40a1b9ae2880c387" providerId="LiveId" clId="{5CACEA54-FFB8-4A11-A081-3115B709CA1E}" dt="2019-07-30T14:04:43.461" v="325" actId="164"/>
          <ac:grpSpMkLst>
            <pc:docMk/>
            <pc:sldMk cId="2363670460" sldId="435"/>
            <ac:grpSpMk id="100" creationId="{6DE353D2-3257-4E55-B150-9B52CBAD4716}"/>
          </ac:grpSpMkLst>
        </pc:grpChg>
        <pc:grpChg chg="del">
          <ac:chgData name="Alisa Kunapinun" userId="40a1b9ae2880c387" providerId="LiveId" clId="{5CACEA54-FFB8-4A11-A081-3115B709CA1E}" dt="2019-07-30T14:03:33.778" v="310" actId="478"/>
          <ac:grpSpMkLst>
            <pc:docMk/>
            <pc:sldMk cId="2363670460" sldId="435"/>
            <ac:grpSpMk id="101" creationId="{1ED126AE-D66D-41CD-9DD0-2B86292D8879}"/>
          </ac:grpSpMkLst>
        </pc:grpChg>
        <pc:grpChg chg="del">
          <ac:chgData name="Alisa Kunapinun" userId="40a1b9ae2880c387" providerId="LiveId" clId="{5CACEA54-FFB8-4A11-A081-3115B709CA1E}" dt="2019-07-30T14:02:08.965" v="289" actId="478"/>
          <ac:grpSpMkLst>
            <pc:docMk/>
            <pc:sldMk cId="2363670460" sldId="435"/>
            <ac:grpSpMk id="103" creationId="{583154B4-6508-4C15-B97D-87332333C463}"/>
          </ac:grpSpMkLst>
        </pc:grpChg>
        <pc:picChg chg="mod">
          <ac:chgData name="Alisa Kunapinun" userId="40a1b9ae2880c387" providerId="LiveId" clId="{5CACEA54-FFB8-4A11-A081-3115B709CA1E}" dt="2019-07-30T14:04:43.461" v="325" actId="164"/>
          <ac:picMkLst>
            <pc:docMk/>
            <pc:sldMk cId="2363670460" sldId="435"/>
            <ac:picMk id="4" creationId="{B175F849-A7BF-4A84-88E7-E6D9E69015DE}"/>
          </ac:picMkLst>
        </pc:picChg>
        <pc:cxnChg chg="del">
          <ac:chgData name="Alisa Kunapinun" userId="40a1b9ae2880c387" providerId="LiveId" clId="{5CACEA54-FFB8-4A11-A081-3115B709CA1E}" dt="2019-07-30T14:00:50.818" v="273" actId="478"/>
          <ac:cxnSpMkLst>
            <pc:docMk/>
            <pc:sldMk cId="2363670460" sldId="435"/>
            <ac:cxnSpMk id="13" creationId="{3CBAC111-492A-4B9E-93D5-6135F1B67C4E}"/>
          </ac:cxnSpMkLst>
        </pc:cxnChg>
        <pc:cxnChg chg="del">
          <ac:chgData name="Alisa Kunapinun" userId="40a1b9ae2880c387" providerId="LiveId" clId="{5CACEA54-FFB8-4A11-A081-3115B709CA1E}" dt="2019-07-30T14:00:54.628" v="274" actId="478"/>
          <ac:cxnSpMkLst>
            <pc:docMk/>
            <pc:sldMk cId="2363670460" sldId="435"/>
            <ac:cxnSpMk id="14" creationId="{361165D4-C13D-4B72-ABB9-19BB747AD3BA}"/>
          </ac:cxnSpMkLst>
        </pc:cxnChg>
        <pc:cxnChg chg="del">
          <ac:chgData name="Alisa Kunapinun" userId="40a1b9ae2880c387" providerId="LiveId" clId="{5CACEA54-FFB8-4A11-A081-3115B709CA1E}" dt="2019-07-30T14:01:17.163" v="277" actId="478"/>
          <ac:cxnSpMkLst>
            <pc:docMk/>
            <pc:sldMk cId="2363670460" sldId="435"/>
            <ac:cxnSpMk id="28" creationId="{50DD579E-EED3-4BA4-BACE-5731B1CA7D40}"/>
          </ac:cxnSpMkLst>
        </pc:cxnChg>
        <pc:cxnChg chg="del">
          <ac:chgData name="Alisa Kunapinun" userId="40a1b9ae2880c387" providerId="LiveId" clId="{5CACEA54-FFB8-4A11-A081-3115B709CA1E}" dt="2019-07-30T14:01:23.290" v="279" actId="478"/>
          <ac:cxnSpMkLst>
            <pc:docMk/>
            <pc:sldMk cId="2363670460" sldId="435"/>
            <ac:cxnSpMk id="29" creationId="{17422386-B89E-4C8A-AF2C-E99355632BDB}"/>
          </ac:cxnSpMkLst>
        </pc:cxnChg>
        <pc:cxnChg chg="del">
          <ac:chgData name="Alisa Kunapinun" userId="40a1b9ae2880c387" providerId="LiveId" clId="{5CACEA54-FFB8-4A11-A081-3115B709CA1E}" dt="2019-07-30T14:03:35.659" v="311" actId="478"/>
          <ac:cxnSpMkLst>
            <pc:docMk/>
            <pc:sldMk cId="2363670460" sldId="435"/>
            <ac:cxnSpMk id="45" creationId="{B4C00B17-6E89-498E-A503-47B44B6A6D8C}"/>
          </ac:cxnSpMkLst>
        </pc:cxnChg>
        <pc:cxnChg chg="del">
          <ac:chgData name="Alisa Kunapinun" userId="40a1b9ae2880c387" providerId="LiveId" clId="{5CACEA54-FFB8-4A11-A081-3115B709CA1E}" dt="2019-07-30T14:03:26.848" v="308" actId="478"/>
          <ac:cxnSpMkLst>
            <pc:docMk/>
            <pc:sldMk cId="2363670460" sldId="435"/>
            <ac:cxnSpMk id="46" creationId="{BCE09F90-DA2C-459A-9E4E-E92F228A5872}"/>
          </ac:cxnSpMkLst>
        </pc:cxnChg>
        <pc:cxnChg chg="del">
          <ac:chgData name="Alisa Kunapinun" userId="40a1b9ae2880c387" providerId="LiveId" clId="{5CACEA54-FFB8-4A11-A081-3115B709CA1E}" dt="2019-07-30T14:01:36.587" v="281" actId="478"/>
          <ac:cxnSpMkLst>
            <pc:docMk/>
            <pc:sldMk cId="2363670460" sldId="435"/>
            <ac:cxnSpMk id="73" creationId="{F3D246B1-D926-4E58-8F32-9D921E2EA11F}"/>
          </ac:cxnSpMkLst>
        </pc:cxnChg>
        <pc:cxnChg chg="del">
          <ac:chgData name="Alisa Kunapinun" userId="40a1b9ae2880c387" providerId="LiveId" clId="{5CACEA54-FFB8-4A11-A081-3115B709CA1E}" dt="2019-07-30T14:02:00.401" v="286" actId="478"/>
          <ac:cxnSpMkLst>
            <pc:docMk/>
            <pc:sldMk cId="2363670460" sldId="435"/>
            <ac:cxnSpMk id="74" creationId="{6558794C-248A-4887-9F48-5754DB2AD733}"/>
          </ac:cxnSpMkLst>
        </pc:cxnChg>
        <pc:cxnChg chg="del">
          <ac:chgData name="Alisa Kunapinun" userId="40a1b9ae2880c387" providerId="LiveId" clId="{5CACEA54-FFB8-4A11-A081-3115B709CA1E}" dt="2019-07-30T14:02:25.444" v="295" actId="478"/>
          <ac:cxnSpMkLst>
            <pc:docMk/>
            <pc:sldMk cId="2363670460" sldId="435"/>
            <ac:cxnSpMk id="76" creationId="{4BAB3CE3-4635-4CCB-BB5F-FC53F3E43E80}"/>
          </ac:cxnSpMkLst>
        </pc:cxnChg>
        <pc:cxnChg chg="del">
          <ac:chgData name="Alisa Kunapinun" userId="40a1b9ae2880c387" providerId="LiveId" clId="{5CACEA54-FFB8-4A11-A081-3115B709CA1E}" dt="2019-07-30T14:02:18.515" v="292" actId="478"/>
          <ac:cxnSpMkLst>
            <pc:docMk/>
            <pc:sldMk cId="2363670460" sldId="435"/>
            <ac:cxnSpMk id="85" creationId="{75F25EBE-0466-4B68-9C7E-2D156D1E582A}"/>
          </ac:cxnSpMkLst>
        </pc:cxnChg>
        <pc:cxnChg chg="del">
          <ac:chgData name="Alisa Kunapinun" userId="40a1b9ae2880c387" providerId="LiveId" clId="{5CACEA54-FFB8-4A11-A081-3115B709CA1E}" dt="2019-07-30T14:02:19.910" v="293" actId="478"/>
          <ac:cxnSpMkLst>
            <pc:docMk/>
            <pc:sldMk cId="2363670460" sldId="435"/>
            <ac:cxnSpMk id="86" creationId="{29B14F01-4702-4F7B-81CC-DF529AC24368}"/>
          </ac:cxnSpMkLst>
        </pc:cxnChg>
        <pc:cxnChg chg="del">
          <ac:chgData name="Alisa Kunapinun" userId="40a1b9ae2880c387" providerId="LiveId" clId="{5CACEA54-FFB8-4A11-A081-3115B709CA1E}" dt="2019-07-30T14:03:06.713" v="302" actId="478"/>
          <ac:cxnSpMkLst>
            <pc:docMk/>
            <pc:sldMk cId="2363670460" sldId="435"/>
            <ac:cxnSpMk id="97" creationId="{B21FD247-3AFD-445F-B8F5-EC6195BB8A95}"/>
          </ac:cxnSpMkLst>
        </pc:cxnChg>
        <pc:cxnChg chg="del">
          <ac:chgData name="Alisa Kunapinun" userId="40a1b9ae2880c387" providerId="LiveId" clId="{5CACEA54-FFB8-4A11-A081-3115B709CA1E}" dt="2019-07-30T14:03:04.598" v="301" actId="478"/>
          <ac:cxnSpMkLst>
            <pc:docMk/>
            <pc:sldMk cId="2363670460" sldId="435"/>
            <ac:cxnSpMk id="98" creationId="{BADB2850-BBC6-45BE-8657-9DCFEC3440B0}"/>
          </ac:cxnSpMkLst>
        </pc:cxnChg>
        <pc:cxnChg chg="del">
          <ac:chgData name="Alisa Kunapinun" userId="40a1b9ae2880c387" providerId="LiveId" clId="{5CACEA54-FFB8-4A11-A081-3115B709CA1E}" dt="2019-07-30T14:03:14.337" v="305" actId="478"/>
          <ac:cxnSpMkLst>
            <pc:docMk/>
            <pc:sldMk cId="2363670460" sldId="435"/>
            <ac:cxnSpMk id="99" creationId="{EB81C3F9-CB90-46BF-8CB6-2A976107DADF}"/>
          </ac:cxnSpMkLst>
        </pc:cxnChg>
        <pc:cxnChg chg="del">
          <ac:chgData name="Alisa Kunapinun" userId="40a1b9ae2880c387" providerId="LiveId" clId="{5CACEA54-FFB8-4A11-A081-3115B709CA1E}" dt="2019-07-30T14:02:06.873" v="288" actId="478"/>
          <ac:cxnSpMkLst>
            <pc:docMk/>
            <pc:sldMk cId="2363670460" sldId="435"/>
            <ac:cxnSpMk id="108" creationId="{4ADAB9A2-36A7-48FC-899B-1346179AF598}"/>
          </ac:cxnSpMkLst>
        </pc:cxnChg>
        <pc:cxnChg chg="del">
          <ac:chgData name="Alisa Kunapinun" userId="40a1b9ae2880c387" providerId="LiveId" clId="{5CACEA54-FFB8-4A11-A081-3115B709CA1E}" dt="2019-07-30T14:02:08.965" v="289" actId="478"/>
          <ac:cxnSpMkLst>
            <pc:docMk/>
            <pc:sldMk cId="2363670460" sldId="435"/>
            <ac:cxnSpMk id="109" creationId="{D1C87D41-4F27-4CF2-95E8-607BDF3D9E77}"/>
          </ac:cxnSpMkLst>
        </pc:cxnChg>
      </pc:sldChg>
      <pc:sldChg chg="modSp add">
        <pc:chgData name="Alisa Kunapinun" userId="40a1b9ae2880c387" providerId="LiveId" clId="{5CACEA54-FFB8-4A11-A081-3115B709CA1E}" dt="2019-07-30T14:14:49.479" v="566" actId="1076"/>
        <pc:sldMkLst>
          <pc:docMk/>
          <pc:sldMk cId="1440129352" sldId="436"/>
        </pc:sldMkLst>
        <pc:spChg chg="mod">
          <ac:chgData name="Alisa Kunapinun" userId="40a1b9ae2880c387" providerId="LiveId" clId="{5CACEA54-FFB8-4A11-A081-3115B709CA1E}" dt="2019-07-30T14:14:45.771" v="565" actId="20577"/>
          <ac:spMkLst>
            <pc:docMk/>
            <pc:sldMk cId="1440129352" sldId="436"/>
            <ac:spMk id="2" creationId="{F87CDCB6-7B19-4DBB-ABDF-521CFF076D4F}"/>
          </ac:spMkLst>
        </pc:spChg>
        <pc:graphicFrameChg chg="mod">
          <ac:chgData name="Alisa Kunapinun" userId="40a1b9ae2880c387" providerId="LiveId" clId="{5CACEA54-FFB8-4A11-A081-3115B709CA1E}" dt="2019-07-30T14:14:49.479" v="566" actId="1076"/>
          <ac:graphicFrameMkLst>
            <pc:docMk/>
            <pc:sldMk cId="1440129352" sldId="436"/>
            <ac:graphicFrameMk id="110" creationId="{9FAE6776-BB44-4D8B-A654-7489DEC61DD3}"/>
          </ac:graphicFrameMkLst>
        </pc:graphicFrameChg>
      </pc:sldChg>
      <pc:sldChg chg="addSp delSp modSp add ord">
        <pc:chgData name="Alisa Kunapinun" userId="40a1b9ae2880c387" providerId="LiveId" clId="{5CACEA54-FFB8-4A11-A081-3115B709CA1E}" dt="2019-07-30T14:08:40.844" v="424"/>
        <pc:sldMkLst>
          <pc:docMk/>
          <pc:sldMk cId="713434930" sldId="437"/>
        </pc:sldMkLst>
        <pc:spChg chg="mod">
          <ac:chgData name="Alisa Kunapinun" userId="40a1b9ae2880c387" providerId="LiveId" clId="{5CACEA54-FFB8-4A11-A081-3115B709CA1E}" dt="2019-07-30T14:06:07.879" v="379" actId="20577"/>
          <ac:spMkLst>
            <pc:docMk/>
            <pc:sldMk cId="713434930" sldId="437"/>
            <ac:spMk id="2" creationId="{F87CDCB6-7B19-4DBB-ABDF-521CFF076D4F}"/>
          </ac:spMkLst>
        </pc:spChg>
        <pc:spChg chg="del">
          <ac:chgData name="Alisa Kunapinun" userId="40a1b9ae2880c387" providerId="LiveId" clId="{5CACEA54-FFB8-4A11-A081-3115B709CA1E}" dt="2019-07-30T14:08:33.828" v="423" actId="478"/>
          <ac:spMkLst>
            <pc:docMk/>
            <pc:sldMk cId="713434930" sldId="437"/>
            <ac:spMk id="9" creationId="{83A4A8B7-7DE1-4D92-994D-3149D743ACB0}"/>
          </ac:spMkLst>
        </pc:spChg>
        <pc:spChg chg="del">
          <ac:chgData name="Alisa Kunapinun" userId="40a1b9ae2880c387" providerId="LiveId" clId="{5CACEA54-FFB8-4A11-A081-3115B709CA1E}" dt="2019-07-30T14:08:31.678" v="422" actId="478"/>
          <ac:spMkLst>
            <pc:docMk/>
            <pc:sldMk cId="713434930" sldId="437"/>
            <ac:spMk id="10" creationId="{D393935A-8CFA-490D-BA69-4D3EC401FE5F}"/>
          </ac:spMkLst>
        </pc:spChg>
        <pc:spChg chg="mod">
          <ac:chgData name="Alisa Kunapinun" userId="40a1b9ae2880c387" providerId="LiveId" clId="{5CACEA54-FFB8-4A11-A081-3115B709CA1E}" dt="2019-07-30T14:08:12.694" v="416" actId="1076"/>
          <ac:spMkLst>
            <pc:docMk/>
            <pc:sldMk cId="713434930" sldId="437"/>
            <ac:spMk id="39" creationId="{B137E285-63D7-41DB-95CE-C8FB7AB768A4}"/>
          </ac:spMkLst>
        </pc:spChg>
        <pc:spChg chg="del">
          <ac:chgData name="Alisa Kunapinun" userId="40a1b9ae2880c387" providerId="LiveId" clId="{5CACEA54-FFB8-4A11-A081-3115B709CA1E}" dt="2019-07-30T14:08:04.745" v="414" actId="478"/>
          <ac:spMkLst>
            <pc:docMk/>
            <pc:sldMk cId="713434930" sldId="437"/>
            <ac:spMk id="41" creationId="{625EA2B1-6074-480D-BD17-A8C0AD514956}"/>
          </ac:spMkLst>
        </pc:spChg>
        <pc:spChg chg="del">
          <ac:chgData name="Alisa Kunapinun" userId="40a1b9ae2880c387" providerId="LiveId" clId="{5CACEA54-FFB8-4A11-A081-3115B709CA1E}" dt="2019-07-30T14:08:00.681" v="412" actId="478"/>
          <ac:spMkLst>
            <pc:docMk/>
            <pc:sldMk cId="713434930" sldId="437"/>
            <ac:spMk id="42" creationId="{7CF941E9-5E7A-4349-96AC-AD10F8D017FA}"/>
          </ac:spMkLst>
        </pc:spChg>
        <pc:spChg chg="mod">
          <ac:chgData name="Alisa Kunapinun" userId="40a1b9ae2880c387" providerId="LiveId" clId="{5CACEA54-FFB8-4A11-A081-3115B709CA1E}" dt="2019-07-30T14:08:15.482" v="417" actId="1076"/>
          <ac:spMkLst>
            <pc:docMk/>
            <pc:sldMk cId="713434930" sldId="437"/>
            <ac:spMk id="43" creationId="{E2503827-19F0-4627-AFA7-394295B1A924}"/>
          </ac:spMkLst>
        </pc:spChg>
        <pc:spChg chg="mod">
          <ac:chgData name="Alisa Kunapinun" userId="40a1b9ae2880c387" providerId="LiveId" clId="{5CACEA54-FFB8-4A11-A081-3115B709CA1E}" dt="2019-07-30T14:06:47.942" v="388" actId="1076"/>
          <ac:spMkLst>
            <pc:docMk/>
            <pc:sldMk cId="713434930" sldId="437"/>
            <ac:spMk id="67" creationId="{7D9C0C67-5DE0-444C-9A7A-610F943BDD30}"/>
          </ac:spMkLst>
        </pc:spChg>
        <pc:spChg chg="del">
          <ac:chgData name="Alisa Kunapinun" userId="40a1b9ae2880c387" providerId="LiveId" clId="{5CACEA54-FFB8-4A11-A081-3115B709CA1E}" dt="2019-07-30T14:06:56.784" v="391" actId="478"/>
          <ac:spMkLst>
            <pc:docMk/>
            <pc:sldMk cId="713434930" sldId="437"/>
            <ac:spMk id="69" creationId="{278B4FDC-E3CA-4625-8B6E-957C77D2679F}"/>
          </ac:spMkLst>
        </pc:spChg>
        <pc:spChg chg="del">
          <ac:chgData name="Alisa Kunapinun" userId="40a1b9ae2880c387" providerId="LiveId" clId="{5CACEA54-FFB8-4A11-A081-3115B709CA1E}" dt="2019-07-30T14:06:45.042" v="387" actId="478"/>
          <ac:spMkLst>
            <pc:docMk/>
            <pc:sldMk cId="713434930" sldId="437"/>
            <ac:spMk id="70" creationId="{FD752A22-0AA9-4E93-828A-82A49EC8F841}"/>
          </ac:spMkLst>
        </pc:spChg>
        <pc:spChg chg="mod">
          <ac:chgData name="Alisa Kunapinun" userId="40a1b9ae2880c387" providerId="LiveId" clId="{5CACEA54-FFB8-4A11-A081-3115B709CA1E}" dt="2019-07-30T14:06:41.076" v="385" actId="1076"/>
          <ac:spMkLst>
            <pc:docMk/>
            <pc:sldMk cId="713434930" sldId="437"/>
            <ac:spMk id="79" creationId="{255261A7-1F48-4A28-9FF2-5E6D051C5B13}"/>
          </ac:spMkLst>
        </pc:spChg>
        <pc:spChg chg="del">
          <ac:chgData name="Alisa Kunapinun" userId="40a1b9ae2880c387" providerId="LiveId" clId="{5CACEA54-FFB8-4A11-A081-3115B709CA1E}" dt="2019-07-30T14:06:34.190" v="383" actId="478"/>
          <ac:spMkLst>
            <pc:docMk/>
            <pc:sldMk cId="713434930" sldId="437"/>
            <ac:spMk id="81" creationId="{74021DA0-967B-4BD3-B18A-498DD9A6C972}"/>
          </ac:spMkLst>
        </pc:spChg>
        <pc:spChg chg="del">
          <ac:chgData name="Alisa Kunapinun" userId="40a1b9ae2880c387" providerId="LiveId" clId="{5CACEA54-FFB8-4A11-A081-3115B709CA1E}" dt="2019-07-30T14:06:22.557" v="382" actId="478"/>
          <ac:spMkLst>
            <pc:docMk/>
            <pc:sldMk cId="713434930" sldId="437"/>
            <ac:spMk id="82" creationId="{31FDA990-79B5-40E8-A950-F8FEE3E58B68}"/>
          </ac:spMkLst>
        </pc:spChg>
        <pc:spChg chg="mod">
          <ac:chgData name="Alisa Kunapinun" userId="40a1b9ae2880c387" providerId="LiveId" clId="{5CACEA54-FFB8-4A11-A081-3115B709CA1E}" dt="2019-07-30T14:07:05.472" v="393" actId="1076"/>
          <ac:spMkLst>
            <pc:docMk/>
            <pc:sldMk cId="713434930" sldId="437"/>
            <ac:spMk id="83" creationId="{F313AC0C-AF77-4DD3-AB1A-14A7C9FF1B82}"/>
          </ac:spMkLst>
        </pc:spChg>
        <pc:spChg chg="add del mod">
          <ac:chgData name="Alisa Kunapinun" userId="40a1b9ae2880c387" providerId="LiveId" clId="{5CACEA54-FFB8-4A11-A081-3115B709CA1E}" dt="2019-07-30T14:07:24.178" v="399" actId="1076"/>
          <ac:spMkLst>
            <pc:docMk/>
            <pc:sldMk cId="713434930" sldId="437"/>
            <ac:spMk id="91" creationId="{87E83973-3899-4027-8A8F-EA67439F4B89}"/>
          </ac:spMkLst>
        </pc:spChg>
        <pc:spChg chg="del">
          <ac:chgData name="Alisa Kunapinun" userId="40a1b9ae2880c387" providerId="LiveId" clId="{5CACEA54-FFB8-4A11-A081-3115B709CA1E}" dt="2019-07-30T14:07:12.308" v="396" actId="478"/>
          <ac:spMkLst>
            <pc:docMk/>
            <pc:sldMk cId="713434930" sldId="437"/>
            <ac:spMk id="93" creationId="{9E4CBC42-D627-41BD-8418-389EC6F1F660}"/>
          </ac:spMkLst>
        </pc:spChg>
        <pc:spChg chg="del">
          <ac:chgData name="Alisa Kunapinun" userId="40a1b9ae2880c387" providerId="LiveId" clId="{5CACEA54-FFB8-4A11-A081-3115B709CA1E}" dt="2019-07-30T14:07:08.325" v="394" actId="478"/>
          <ac:spMkLst>
            <pc:docMk/>
            <pc:sldMk cId="713434930" sldId="437"/>
            <ac:spMk id="94" creationId="{22F5DE00-28AB-44B4-B444-B77D8C119011}"/>
          </ac:spMkLst>
        </pc:spChg>
        <pc:spChg chg="add del mod">
          <ac:chgData name="Alisa Kunapinun" userId="40a1b9ae2880c387" providerId="LiveId" clId="{5CACEA54-FFB8-4A11-A081-3115B709CA1E}" dt="2019-07-30T14:07:55.821" v="410" actId="1076"/>
          <ac:spMkLst>
            <pc:docMk/>
            <pc:sldMk cId="713434930" sldId="437"/>
            <ac:spMk id="102" creationId="{B9045F8C-060E-49D0-9064-A58F449E8CFE}"/>
          </ac:spMkLst>
        </pc:spChg>
        <pc:spChg chg="del">
          <ac:chgData name="Alisa Kunapinun" userId="40a1b9ae2880c387" providerId="LiveId" clId="{5CACEA54-FFB8-4A11-A081-3115B709CA1E}" dt="2019-07-30T14:07:43.496" v="407" actId="478"/>
          <ac:spMkLst>
            <pc:docMk/>
            <pc:sldMk cId="713434930" sldId="437"/>
            <ac:spMk id="104" creationId="{6698F29B-A7B4-4346-91C8-19192B0CA4A8}"/>
          </ac:spMkLst>
        </pc:spChg>
        <pc:spChg chg="del">
          <ac:chgData name="Alisa Kunapinun" userId="40a1b9ae2880c387" providerId="LiveId" clId="{5CACEA54-FFB8-4A11-A081-3115B709CA1E}" dt="2019-07-30T14:07:32.630" v="403" actId="478"/>
          <ac:spMkLst>
            <pc:docMk/>
            <pc:sldMk cId="713434930" sldId="437"/>
            <ac:spMk id="105" creationId="{6BB35F00-ECB7-4047-874B-ED8921713E93}"/>
          </ac:spMkLst>
        </pc:spChg>
        <pc:spChg chg="mod">
          <ac:chgData name="Alisa Kunapinun" userId="40a1b9ae2880c387" providerId="LiveId" clId="{5CACEA54-FFB8-4A11-A081-3115B709CA1E}" dt="2019-07-30T14:07:52.669" v="409" actId="1076"/>
          <ac:spMkLst>
            <pc:docMk/>
            <pc:sldMk cId="713434930" sldId="437"/>
            <ac:spMk id="106" creationId="{742C2B2E-7A42-403B-B82E-9EC863399733}"/>
          </ac:spMkLst>
        </pc:spChg>
        <pc:grpChg chg="del">
          <ac:chgData name="Alisa Kunapinun" userId="40a1b9ae2880c387" providerId="LiveId" clId="{5CACEA54-FFB8-4A11-A081-3115B709CA1E}" dt="2019-07-30T14:08:23.055" v="419" actId="478"/>
          <ac:grpSpMkLst>
            <pc:docMk/>
            <pc:sldMk cId="713434930" sldId="437"/>
            <ac:grpSpMk id="8" creationId="{642D8687-F1DA-424A-BFE8-B0B0F33DAEC9}"/>
          </ac:grpSpMkLst>
        </pc:grpChg>
        <pc:grpChg chg="del">
          <ac:chgData name="Alisa Kunapinun" userId="40a1b9ae2880c387" providerId="LiveId" clId="{5CACEA54-FFB8-4A11-A081-3115B709CA1E}" dt="2019-07-30T14:08:02.421" v="413" actId="478"/>
          <ac:grpSpMkLst>
            <pc:docMk/>
            <pc:sldMk cId="713434930" sldId="437"/>
            <ac:grpSpMk id="40" creationId="{9FA9784E-9D14-490F-84C1-1D40D1B23108}"/>
          </ac:grpSpMkLst>
        </pc:grpChg>
        <pc:grpChg chg="del">
          <ac:chgData name="Alisa Kunapinun" userId="40a1b9ae2880c387" providerId="LiveId" clId="{5CACEA54-FFB8-4A11-A081-3115B709CA1E}" dt="2019-07-30T14:06:54.434" v="390" actId="478"/>
          <ac:grpSpMkLst>
            <pc:docMk/>
            <pc:sldMk cId="713434930" sldId="437"/>
            <ac:grpSpMk id="68" creationId="{DE053897-137A-4EE8-8C5C-23B900D8CB2D}"/>
          </ac:grpSpMkLst>
        </pc:grpChg>
        <pc:grpChg chg="del">
          <ac:chgData name="Alisa Kunapinun" userId="40a1b9ae2880c387" providerId="LiveId" clId="{5CACEA54-FFB8-4A11-A081-3115B709CA1E}" dt="2019-07-30T14:06:36.402" v="384" actId="478"/>
          <ac:grpSpMkLst>
            <pc:docMk/>
            <pc:sldMk cId="713434930" sldId="437"/>
            <ac:grpSpMk id="80" creationId="{7DD1F573-2482-48F3-95E7-8298A3CC8933}"/>
          </ac:grpSpMkLst>
        </pc:grpChg>
        <pc:grpChg chg="add del">
          <ac:chgData name="Alisa Kunapinun" userId="40a1b9ae2880c387" providerId="LiveId" clId="{5CACEA54-FFB8-4A11-A081-3115B709CA1E}" dt="2019-07-30T14:07:16.903" v="398" actId="478"/>
          <ac:grpSpMkLst>
            <pc:docMk/>
            <pc:sldMk cId="713434930" sldId="437"/>
            <ac:grpSpMk id="89" creationId="{139DF678-2FD9-4361-9CE7-D8CAAF2357C8}"/>
          </ac:grpSpMkLst>
        </pc:grpChg>
        <pc:grpChg chg="mod">
          <ac:chgData name="Alisa Kunapinun" userId="40a1b9ae2880c387" providerId="LiveId" clId="{5CACEA54-FFB8-4A11-A081-3115B709CA1E}" dt="2019-07-30T14:07:16.903" v="398" actId="478"/>
          <ac:grpSpMkLst>
            <pc:docMk/>
            <pc:sldMk cId="713434930" sldId="437"/>
            <ac:grpSpMk id="90" creationId="{0BB8772D-FDD7-44AA-A599-06B7470C2C1C}"/>
          </ac:grpSpMkLst>
        </pc:grpChg>
        <pc:grpChg chg="del">
          <ac:chgData name="Alisa Kunapinun" userId="40a1b9ae2880c387" providerId="LiveId" clId="{5CACEA54-FFB8-4A11-A081-3115B709CA1E}" dt="2019-07-30T14:07:26.046" v="400" actId="478"/>
          <ac:grpSpMkLst>
            <pc:docMk/>
            <pc:sldMk cId="713434930" sldId="437"/>
            <ac:grpSpMk id="92" creationId="{725B1AE2-E9B0-4FDA-A490-5166E0A951E9}"/>
          </ac:grpSpMkLst>
        </pc:grpChg>
        <pc:grpChg chg="add del">
          <ac:chgData name="Alisa Kunapinun" userId="40a1b9ae2880c387" providerId="LiveId" clId="{5CACEA54-FFB8-4A11-A081-3115B709CA1E}" dt="2019-07-30T14:07:39.968" v="406" actId="478"/>
          <ac:grpSpMkLst>
            <pc:docMk/>
            <pc:sldMk cId="713434930" sldId="437"/>
            <ac:grpSpMk id="100" creationId="{6DE353D2-3257-4E55-B150-9B52CBAD4716}"/>
          </ac:grpSpMkLst>
        </pc:grpChg>
        <pc:grpChg chg="mod">
          <ac:chgData name="Alisa Kunapinun" userId="40a1b9ae2880c387" providerId="LiveId" clId="{5CACEA54-FFB8-4A11-A081-3115B709CA1E}" dt="2019-07-30T14:07:39.968" v="406" actId="478"/>
          <ac:grpSpMkLst>
            <pc:docMk/>
            <pc:sldMk cId="713434930" sldId="437"/>
            <ac:grpSpMk id="101" creationId="{1ED126AE-D66D-41CD-9DD0-2B86292D8879}"/>
          </ac:grpSpMkLst>
        </pc:grpChg>
        <pc:grpChg chg="del">
          <ac:chgData name="Alisa Kunapinun" userId="40a1b9ae2880c387" providerId="LiveId" clId="{5CACEA54-FFB8-4A11-A081-3115B709CA1E}" dt="2019-07-30T14:07:34.981" v="404" actId="478"/>
          <ac:grpSpMkLst>
            <pc:docMk/>
            <pc:sldMk cId="713434930" sldId="437"/>
            <ac:grpSpMk id="103" creationId="{583154B4-6508-4C15-B97D-87332333C463}"/>
          </ac:grpSpMkLst>
        </pc:grpChg>
        <pc:picChg chg="add del">
          <ac:chgData name="Alisa Kunapinun" userId="40a1b9ae2880c387" providerId="LiveId" clId="{5CACEA54-FFB8-4A11-A081-3115B709CA1E}" dt="2019-07-30T14:08:27.023" v="421" actId="478"/>
          <ac:picMkLst>
            <pc:docMk/>
            <pc:sldMk cId="713434930" sldId="437"/>
            <ac:picMk id="4" creationId="{B175F849-A7BF-4A84-88E7-E6D9E69015DE}"/>
          </ac:picMkLst>
        </pc:picChg>
        <pc:cxnChg chg="del">
          <ac:chgData name="Alisa Kunapinun" userId="40a1b9ae2880c387" providerId="LiveId" clId="{5CACEA54-FFB8-4A11-A081-3115B709CA1E}" dt="2019-07-30T14:08:23.055" v="419" actId="478"/>
          <ac:cxnSpMkLst>
            <pc:docMk/>
            <pc:sldMk cId="713434930" sldId="437"/>
            <ac:cxnSpMk id="13" creationId="{3CBAC111-492A-4B9E-93D5-6135F1B67C4E}"/>
          </ac:cxnSpMkLst>
        </pc:cxnChg>
        <pc:cxnChg chg="del">
          <ac:chgData name="Alisa Kunapinun" userId="40a1b9ae2880c387" providerId="LiveId" clId="{5CACEA54-FFB8-4A11-A081-3115B709CA1E}" dt="2019-07-30T14:08:21.049" v="418" actId="478"/>
          <ac:cxnSpMkLst>
            <pc:docMk/>
            <pc:sldMk cId="713434930" sldId="437"/>
            <ac:cxnSpMk id="14" creationId="{361165D4-C13D-4B72-ABB9-19BB747AD3BA}"/>
          </ac:cxnSpMkLst>
        </pc:cxnChg>
        <pc:cxnChg chg="mod">
          <ac:chgData name="Alisa Kunapinun" userId="40a1b9ae2880c387" providerId="LiveId" clId="{5CACEA54-FFB8-4A11-A081-3115B709CA1E}" dt="2019-07-30T14:08:08.568" v="415" actId="1076"/>
          <ac:cxnSpMkLst>
            <pc:docMk/>
            <pc:sldMk cId="713434930" sldId="437"/>
            <ac:cxnSpMk id="44" creationId="{9CA1EC20-6583-4FA2-8797-49A568E4DBB4}"/>
          </ac:cxnSpMkLst>
        </pc:cxnChg>
        <pc:cxnChg chg="del">
          <ac:chgData name="Alisa Kunapinun" userId="40a1b9ae2880c387" providerId="LiveId" clId="{5CACEA54-FFB8-4A11-A081-3115B709CA1E}" dt="2019-07-30T14:07:58.565" v="411" actId="478"/>
          <ac:cxnSpMkLst>
            <pc:docMk/>
            <pc:sldMk cId="713434930" sldId="437"/>
            <ac:cxnSpMk id="45" creationId="{B4C00B17-6E89-498E-A503-47B44B6A6D8C}"/>
          </ac:cxnSpMkLst>
        </pc:cxnChg>
        <pc:cxnChg chg="del">
          <ac:chgData name="Alisa Kunapinun" userId="40a1b9ae2880c387" providerId="LiveId" clId="{5CACEA54-FFB8-4A11-A081-3115B709CA1E}" dt="2019-07-30T14:08:02.421" v="413" actId="478"/>
          <ac:cxnSpMkLst>
            <pc:docMk/>
            <pc:sldMk cId="713434930" sldId="437"/>
            <ac:cxnSpMk id="46" creationId="{BCE09F90-DA2C-459A-9E4E-E92F228A5872}"/>
          </ac:cxnSpMkLst>
        </pc:cxnChg>
        <pc:cxnChg chg="del">
          <ac:chgData name="Alisa Kunapinun" userId="40a1b9ae2880c387" providerId="LiveId" clId="{5CACEA54-FFB8-4A11-A081-3115B709CA1E}" dt="2019-07-30T14:06:42.784" v="386" actId="478"/>
          <ac:cxnSpMkLst>
            <pc:docMk/>
            <pc:sldMk cId="713434930" sldId="437"/>
            <ac:cxnSpMk id="73" creationId="{F3D246B1-D926-4E58-8F32-9D921E2EA11F}"/>
          </ac:cxnSpMkLst>
        </pc:cxnChg>
        <pc:cxnChg chg="del">
          <ac:chgData name="Alisa Kunapinun" userId="40a1b9ae2880c387" providerId="LiveId" clId="{5CACEA54-FFB8-4A11-A081-3115B709CA1E}" dt="2019-07-30T14:06:54.434" v="390" actId="478"/>
          <ac:cxnSpMkLst>
            <pc:docMk/>
            <pc:sldMk cId="713434930" sldId="437"/>
            <ac:cxnSpMk id="74" creationId="{6558794C-248A-4887-9F48-5754DB2AD733}"/>
          </ac:cxnSpMkLst>
        </pc:cxnChg>
        <pc:cxnChg chg="del mod">
          <ac:chgData name="Alisa Kunapinun" userId="40a1b9ae2880c387" providerId="LiveId" clId="{5CACEA54-FFB8-4A11-A081-3115B709CA1E}" dt="2019-07-30T14:06:50.402" v="389" actId="478"/>
          <ac:cxnSpMkLst>
            <pc:docMk/>
            <pc:sldMk cId="713434930" sldId="437"/>
            <ac:cxnSpMk id="76" creationId="{4BAB3CE3-4635-4CCB-BB5F-FC53F3E43E80}"/>
          </ac:cxnSpMkLst>
        </pc:cxnChg>
        <pc:cxnChg chg="mod">
          <ac:chgData name="Alisa Kunapinun" userId="40a1b9ae2880c387" providerId="LiveId" clId="{5CACEA54-FFB8-4A11-A081-3115B709CA1E}" dt="2019-07-30T14:07:01.718" v="392" actId="1076"/>
          <ac:cxnSpMkLst>
            <pc:docMk/>
            <pc:sldMk cId="713434930" sldId="437"/>
            <ac:cxnSpMk id="84" creationId="{FED9B1EA-605D-4A4D-A57F-D96D51F407E4}"/>
          </ac:cxnSpMkLst>
        </pc:cxnChg>
        <pc:cxnChg chg="del">
          <ac:chgData name="Alisa Kunapinun" userId="40a1b9ae2880c387" providerId="LiveId" clId="{5CACEA54-FFB8-4A11-A081-3115B709CA1E}" dt="2019-07-30T14:06:19.829" v="381" actId="478"/>
          <ac:cxnSpMkLst>
            <pc:docMk/>
            <pc:sldMk cId="713434930" sldId="437"/>
            <ac:cxnSpMk id="85" creationId="{75F25EBE-0466-4B68-9C7E-2D156D1E582A}"/>
          </ac:cxnSpMkLst>
        </pc:cxnChg>
        <pc:cxnChg chg="del">
          <ac:chgData name="Alisa Kunapinun" userId="40a1b9ae2880c387" providerId="LiveId" clId="{5CACEA54-FFB8-4A11-A081-3115B709CA1E}" dt="2019-07-30T14:06:36.402" v="384" actId="478"/>
          <ac:cxnSpMkLst>
            <pc:docMk/>
            <pc:sldMk cId="713434930" sldId="437"/>
            <ac:cxnSpMk id="86" creationId="{29B14F01-4702-4F7B-81CC-DF529AC24368}"/>
          </ac:cxnSpMkLst>
        </pc:cxnChg>
        <pc:cxnChg chg="del">
          <ac:chgData name="Alisa Kunapinun" userId="40a1b9ae2880c387" providerId="LiveId" clId="{5CACEA54-FFB8-4A11-A081-3115B709CA1E}" dt="2019-07-30T14:07:10.034" v="395" actId="478"/>
          <ac:cxnSpMkLst>
            <pc:docMk/>
            <pc:sldMk cId="713434930" sldId="437"/>
            <ac:cxnSpMk id="97" creationId="{B21FD247-3AFD-445F-B8F5-EC6195BB8A95}"/>
          </ac:cxnSpMkLst>
        </pc:cxnChg>
        <pc:cxnChg chg="del">
          <ac:chgData name="Alisa Kunapinun" userId="40a1b9ae2880c387" providerId="LiveId" clId="{5CACEA54-FFB8-4A11-A081-3115B709CA1E}" dt="2019-07-30T14:07:26.046" v="400" actId="478"/>
          <ac:cxnSpMkLst>
            <pc:docMk/>
            <pc:sldMk cId="713434930" sldId="437"/>
            <ac:cxnSpMk id="98" creationId="{BADB2850-BBC6-45BE-8657-9DCFEC3440B0}"/>
          </ac:cxnSpMkLst>
        </pc:cxnChg>
        <pc:cxnChg chg="del">
          <ac:chgData name="Alisa Kunapinun" userId="40a1b9ae2880c387" providerId="LiveId" clId="{5CACEA54-FFB8-4A11-A081-3115B709CA1E}" dt="2019-07-30T14:07:28.553" v="401" actId="478"/>
          <ac:cxnSpMkLst>
            <pc:docMk/>
            <pc:sldMk cId="713434930" sldId="437"/>
            <ac:cxnSpMk id="99" creationId="{EB81C3F9-CB90-46BF-8CB6-2A976107DADF}"/>
          </ac:cxnSpMkLst>
        </pc:cxnChg>
        <pc:cxnChg chg="mod">
          <ac:chgData name="Alisa Kunapinun" userId="40a1b9ae2880c387" providerId="LiveId" clId="{5CACEA54-FFB8-4A11-A081-3115B709CA1E}" dt="2019-07-30T14:07:48.796" v="408" actId="1076"/>
          <ac:cxnSpMkLst>
            <pc:docMk/>
            <pc:sldMk cId="713434930" sldId="437"/>
            <ac:cxnSpMk id="107" creationId="{4A9916C8-300E-4928-A2BC-FFCDCAE0DB27}"/>
          </ac:cxnSpMkLst>
        </pc:cxnChg>
        <pc:cxnChg chg="del">
          <ac:chgData name="Alisa Kunapinun" userId="40a1b9ae2880c387" providerId="LiveId" clId="{5CACEA54-FFB8-4A11-A081-3115B709CA1E}" dt="2019-07-30T14:07:30.747" v="402" actId="478"/>
          <ac:cxnSpMkLst>
            <pc:docMk/>
            <pc:sldMk cId="713434930" sldId="437"/>
            <ac:cxnSpMk id="108" creationId="{4ADAB9A2-36A7-48FC-899B-1346179AF598}"/>
          </ac:cxnSpMkLst>
        </pc:cxnChg>
        <pc:cxnChg chg="del">
          <ac:chgData name="Alisa Kunapinun" userId="40a1b9ae2880c387" providerId="LiveId" clId="{5CACEA54-FFB8-4A11-A081-3115B709CA1E}" dt="2019-07-30T14:07:34.981" v="404" actId="478"/>
          <ac:cxnSpMkLst>
            <pc:docMk/>
            <pc:sldMk cId="713434930" sldId="437"/>
            <ac:cxnSpMk id="109" creationId="{D1C87D41-4F27-4CF2-95E8-607BDF3D9E77}"/>
          </ac:cxnSpMkLst>
        </pc:cxnChg>
      </pc:sldChg>
      <pc:sldChg chg="delSp modSp add">
        <pc:chgData name="Alisa Kunapinun" userId="40a1b9ae2880c387" providerId="LiveId" clId="{5CACEA54-FFB8-4A11-A081-3115B709CA1E}" dt="2019-07-30T14:10:06.904" v="461" actId="478"/>
        <pc:sldMkLst>
          <pc:docMk/>
          <pc:sldMk cId="2279799203" sldId="438"/>
        </pc:sldMkLst>
        <pc:spChg chg="mod">
          <ac:chgData name="Alisa Kunapinun" userId="40a1b9ae2880c387" providerId="LiveId" clId="{5CACEA54-FFB8-4A11-A081-3115B709CA1E}" dt="2019-07-30T14:09:02.804" v="446" actId="20577"/>
          <ac:spMkLst>
            <pc:docMk/>
            <pc:sldMk cId="2279799203" sldId="438"/>
            <ac:spMk id="2" creationId="{F87CDCB6-7B19-4DBB-ABDF-521CFF076D4F}"/>
          </ac:spMkLst>
        </pc:spChg>
        <pc:spChg chg="del">
          <ac:chgData name="Alisa Kunapinun" userId="40a1b9ae2880c387" providerId="LiveId" clId="{5CACEA54-FFB8-4A11-A081-3115B709CA1E}" dt="2019-07-30T14:09:32.456" v="448" actId="478"/>
          <ac:spMkLst>
            <pc:docMk/>
            <pc:sldMk cId="2279799203" sldId="438"/>
            <ac:spMk id="10" creationId="{D393935A-8CFA-490D-BA69-4D3EC401FE5F}"/>
          </ac:spMkLst>
        </pc:spChg>
        <pc:spChg chg="del">
          <ac:chgData name="Alisa Kunapinun" userId="40a1b9ae2880c387" providerId="LiveId" clId="{5CACEA54-FFB8-4A11-A081-3115B709CA1E}" dt="2019-07-30T14:09:36.405" v="450" actId="478"/>
          <ac:spMkLst>
            <pc:docMk/>
            <pc:sldMk cId="2279799203" sldId="438"/>
            <ac:spMk id="25" creationId="{AF722B89-64D8-4B1C-ADBA-9DAFB055AE1D}"/>
          </ac:spMkLst>
        </pc:spChg>
        <pc:spChg chg="del">
          <ac:chgData name="Alisa Kunapinun" userId="40a1b9ae2880c387" providerId="LiveId" clId="{5CACEA54-FFB8-4A11-A081-3115B709CA1E}" dt="2019-07-30T14:10:06.904" v="461" actId="478"/>
          <ac:spMkLst>
            <pc:docMk/>
            <pc:sldMk cId="2279799203" sldId="438"/>
            <ac:spMk id="42" creationId="{7CF941E9-5E7A-4349-96AC-AD10F8D017FA}"/>
          </ac:spMkLst>
        </pc:spChg>
        <pc:spChg chg="del">
          <ac:chgData name="Alisa Kunapinun" userId="40a1b9ae2880c387" providerId="LiveId" clId="{5CACEA54-FFB8-4A11-A081-3115B709CA1E}" dt="2019-07-30T14:09:51.631" v="455" actId="478"/>
          <ac:spMkLst>
            <pc:docMk/>
            <pc:sldMk cId="2279799203" sldId="438"/>
            <ac:spMk id="70" creationId="{FD752A22-0AA9-4E93-828A-82A49EC8F841}"/>
          </ac:spMkLst>
        </pc:spChg>
        <pc:spChg chg="del">
          <ac:chgData name="Alisa Kunapinun" userId="40a1b9ae2880c387" providerId="LiveId" clId="{5CACEA54-FFB8-4A11-A081-3115B709CA1E}" dt="2019-07-30T14:09:41.564" v="452" actId="478"/>
          <ac:spMkLst>
            <pc:docMk/>
            <pc:sldMk cId="2279799203" sldId="438"/>
            <ac:spMk id="82" creationId="{31FDA990-79B5-40E8-A950-F8FEE3E58B68}"/>
          </ac:spMkLst>
        </pc:spChg>
        <pc:spChg chg="del">
          <ac:chgData name="Alisa Kunapinun" userId="40a1b9ae2880c387" providerId="LiveId" clId="{5CACEA54-FFB8-4A11-A081-3115B709CA1E}" dt="2019-07-30T14:10:02.768" v="459" actId="478"/>
          <ac:spMkLst>
            <pc:docMk/>
            <pc:sldMk cId="2279799203" sldId="438"/>
            <ac:spMk id="94" creationId="{22F5DE00-28AB-44B4-B444-B77D8C119011}"/>
          </ac:spMkLst>
        </pc:spChg>
        <pc:spChg chg="del">
          <ac:chgData name="Alisa Kunapinun" userId="40a1b9ae2880c387" providerId="LiveId" clId="{5CACEA54-FFB8-4A11-A081-3115B709CA1E}" dt="2019-07-30T14:09:56.028" v="456" actId="478"/>
          <ac:spMkLst>
            <pc:docMk/>
            <pc:sldMk cId="2279799203" sldId="438"/>
            <ac:spMk id="105" creationId="{6BB35F00-ECB7-4047-874B-ED8921713E93}"/>
          </ac:spMkLst>
        </pc:spChg>
        <pc:cxnChg chg="del">
          <ac:chgData name="Alisa Kunapinun" userId="40a1b9ae2880c387" providerId="LiveId" clId="{5CACEA54-FFB8-4A11-A081-3115B709CA1E}" dt="2019-07-30T14:09:29.523" v="447" actId="478"/>
          <ac:cxnSpMkLst>
            <pc:docMk/>
            <pc:sldMk cId="2279799203" sldId="438"/>
            <ac:cxnSpMk id="13" creationId="{3CBAC111-492A-4B9E-93D5-6135F1B67C4E}"/>
          </ac:cxnSpMkLst>
        </pc:cxnChg>
        <pc:cxnChg chg="del">
          <ac:chgData name="Alisa Kunapinun" userId="40a1b9ae2880c387" providerId="LiveId" clId="{5CACEA54-FFB8-4A11-A081-3115B709CA1E}" dt="2019-07-30T14:09:34.541" v="449" actId="478"/>
          <ac:cxnSpMkLst>
            <pc:docMk/>
            <pc:sldMk cId="2279799203" sldId="438"/>
            <ac:cxnSpMk id="28" creationId="{50DD579E-EED3-4BA4-BACE-5731B1CA7D40}"/>
          </ac:cxnSpMkLst>
        </pc:cxnChg>
        <pc:cxnChg chg="del">
          <ac:chgData name="Alisa Kunapinun" userId="40a1b9ae2880c387" providerId="LiveId" clId="{5CACEA54-FFB8-4A11-A081-3115B709CA1E}" dt="2019-07-30T14:10:05.061" v="460" actId="478"/>
          <ac:cxnSpMkLst>
            <pc:docMk/>
            <pc:sldMk cId="2279799203" sldId="438"/>
            <ac:cxnSpMk id="45" creationId="{B4C00B17-6E89-498E-A503-47B44B6A6D8C}"/>
          </ac:cxnSpMkLst>
        </pc:cxnChg>
        <pc:cxnChg chg="del">
          <ac:chgData name="Alisa Kunapinun" userId="40a1b9ae2880c387" providerId="LiveId" clId="{5CACEA54-FFB8-4A11-A081-3115B709CA1E}" dt="2019-07-30T14:09:47.681" v="454" actId="478"/>
          <ac:cxnSpMkLst>
            <pc:docMk/>
            <pc:sldMk cId="2279799203" sldId="438"/>
            <ac:cxnSpMk id="73" creationId="{F3D246B1-D926-4E58-8F32-9D921E2EA11F}"/>
          </ac:cxnSpMkLst>
        </pc:cxnChg>
        <pc:cxnChg chg="mod">
          <ac:chgData name="Alisa Kunapinun" userId="40a1b9ae2880c387" providerId="LiveId" clId="{5CACEA54-FFB8-4A11-A081-3115B709CA1E}" dt="2019-07-30T14:09:46.160" v="453" actId="14100"/>
          <ac:cxnSpMkLst>
            <pc:docMk/>
            <pc:sldMk cId="2279799203" sldId="438"/>
            <ac:cxnSpMk id="76" creationId="{4BAB3CE3-4635-4CCB-BB5F-FC53F3E43E80}"/>
          </ac:cxnSpMkLst>
        </pc:cxnChg>
        <pc:cxnChg chg="del">
          <ac:chgData name="Alisa Kunapinun" userId="40a1b9ae2880c387" providerId="LiveId" clId="{5CACEA54-FFB8-4A11-A081-3115B709CA1E}" dt="2019-07-30T14:09:39.024" v="451" actId="478"/>
          <ac:cxnSpMkLst>
            <pc:docMk/>
            <pc:sldMk cId="2279799203" sldId="438"/>
            <ac:cxnSpMk id="85" creationId="{75F25EBE-0466-4B68-9C7E-2D156D1E582A}"/>
          </ac:cxnSpMkLst>
        </pc:cxnChg>
        <pc:cxnChg chg="del">
          <ac:chgData name="Alisa Kunapinun" userId="40a1b9ae2880c387" providerId="LiveId" clId="{5CACEA54-FFB8-4A11-A081-3115B709CA1E}" dt="2019-07-30T14:10:01.025" v="458" actId="478"/>
          <ac:cxnSpMkLst>
            <pc:docMk/>
            <pc:sldMk cId="2279799203" sldId="438"/>
            <ac:cxnSpMk id="97" creationId="{B21FD247-3AFD-445F-B8F5-EC6195BB8A95}"/>
          </ac:cxnSpMkLst>
        </pc:cxnChg>
        <pc:cxnChg chg="del">
          <ac:chgData name="Alisa Kunapinun" userId="40a1b9ae2880c387" providerId="LiveId" clId="{5CACEA54-FFB8-4A11-A081-3115B709CA1E}" dt="2019-07-30T14:09:57.701" v="457" actId="478"/>
          <ac:cxnSpMkLst>
            <pc:docMk/>
            <pc:sldMk cId="2279799203" sldId="438"/>
            <ac:cxnSpMk id="108" creationId="{4ADAB9A2-36A7-48FC-899B-1346179AF598}"/>
          </ac:cxnSpMkLst>
        </pc:cxnChg>
      </pc:sldChg>
      <pc:sldChg chg="addSp modSp add">
        <pc:chgData name="Alisa Kunapinun" userId="40a1b9ae2880c387" providerId="LiveId" clId="{5CACEA54-FFB8-4A11-A081-3115B709CA1E}" dt="2019-07-30T14:14:26.360" v="532" actId="1076"/>
        <pc:sldMkLst>
          <pc:docMk/>
          <pc:sldMk cId="1435227928" sldId="439"/>
        </pc:sldMkLst>
        <pc:spChg chg="mod">
          <ac:chgData name="Alisa Kunapinun" userId="40a1b9ae2880c387" providerId="LiveId" clId="{5CACEA54-FFB8-4A11-A081-3115B709CA1E}" dt="2019-07-30T14:13:53.995" v="527" actId="20577"/>
          <ac:spMkLst>
            <pc:docMk/>
            <pc:sldMk cId="1435227928" sldId="439"/>
            <ac:spMk id="2" creationId="{F87CDCB6-7B19-4DBB-ABDF-521CFF076D4F}"/>
          </ac:spMkLst>
        </pc:spChg>
        <pc:grpChg chg="mod">
          <ac:chgData name="Alisa Kunapinun" userId="40a1b9ae2880c387" providerId="LiveId" clId="{5CACEA54-FFB8-4A11-A081-3115B709CA1E}" dt="2019-07-30T14:13:58.950" v="528" actId="1076"/>
          <ac:grpSpMkLst>
            <pc:docMk/>
            <pc:sldMk cId="1435227928" sldId="439"/>
            <ac:grpSpMk id="3" creationId="{4244040F-5F1A-4B0F-B337-11F7CAEBA34C}"/>
          </ac:grpSpMkLst>
        </pc:grpChg>
        <pc:graphicFrameChg chg="add mod modGraphic">
          <ac:chgData name="Alisa Kunapinun" userId="40a1b9ae2880c387" providerId="LiveId" clId="{5CACEA54-FFB8-4A11-A081-3115B709CA1E}" dt="2019-07-30T14:14:26.360" v="532" actId="1076"/>
          <ac:graphicFrameMkLst>
            <pc:docMk/>
            <pc:sldMk cId="1435227928" sldId="439"/>
            <ac:graphicFrameMk id="87" creationId="{954B01DF-0203-4DF4-B168-F1E3BAD37F9A}"/>
          </ac:graphicFrameMkLst>
        </pc:graphicFrameChg>
      </pc:sldChg>
      <pc:sldChg chg="addSp delSp modSp add">
        <pc:chgData name="Alisa Kunapinun" userId="40a1b9ae2880c387" providerId="LiveId" clId="{5CACEA54-FFB8-4A11-A081-3115B709CA1E}" dt="2019-07-31T07:04:43.294" v="1160" actId="20577"/>
        <pc:sldMkLst>
          <pc:docMk/>
          <pc:sldMk cId="4162504026" sldId="440"/>
        </pc:sldMkLst>
        <pc:spChg chg="mod">
          <ac:chgData name="Alisa Kunapinun" userId="40a1b9ae2880c387" providerId="LiveId" clId="{5CACEA54-FFB8-4A11-A081-3115B709CA1E}" dt="2019-07-31T06:39:52.056" v="900" actId="20577"/>
          <ac:spMkLst>
            <pc:docMk/>
            <pc:sldMk cId="4162504026" sldId="440"/>
            <ac:spMk id="2" creationId="{B55F68EF-2552-4367-B6C2-EC5FFAC33021}"/>
          </ac:spMkLst>
        </pc:spChg>
        <pc:spChg chg="del">
          <ac:chgData name="Alisa Kunapinun" userId="40a1b9ae2880c387" providerId="LiveId" clId="{5CACEA54-FFB8-4A11-A081-3115B709CA1E}" dt="2019-07-31T06:44:46.647" v="901" actId="478"/>
          <ac:spMkLst>
            <pc:docMk/>
            <pc:sldMk cId="4162504026" sldId="440"/>
            <ac:spMk id="3" creationId="{931103C1-99A4-45FC-92CE-5DE0C430B4BC}"/>
          </ac:spMkLst>
        </pc:spChg>
        <pc:spChg chg="add del mod">
          <ac:chgData name="Alisa Kunapinun" userId="40a1b9ae2880c387" providerId="LiveId" clId="{5CACEA54-FFB8-4A11-A081-3115B709CA1E}" dt="2019-07-31T06:50:33.813" v="965" actId="478"/>
          <ac:spMkLst>
            <pc:docMk/>
            <pc:sldMk cId="4162504026" sldId="440"/>
            <ac:spMk id="12" creationId="{23372885-9B07-4A4E-928E-496533C06B8D}"/>
          </ac:spMkLst>
        </pc:spChg>
        <pc:spChg chg="add del mod">
          <ac:chgData name="Alisa Kunapinun" userId="40a1b9ae2880c387" providerId="LiveId" clId="{5CACEA54-FFB8-4A11-A081-3115B709CA1E}" dt="2019-07-31T06:50:58.263" v="971" actId="478"/>
          <ac:spMkLst>
            <pc:docMk/>
            <pc:sldMk cId="4162504026" sldId="440"/>
            <ac:spMk id="13" creationId="{0314D773-44CD-47D3-8E95-8070B514959C}"/>
          </ac:spMkLst>
        </pc:spChg>
        <pc:spChg chg="mod">
          <ac:chgData name="Alisa Kunapinun" userId="40a1b9ae2880c387" providerId="LiveId" clId="{5CACEA54-FFB8-4A11-A081-3115B709CA1E}" dt="2019-07-31T06:50:49.296" v="970" actId="1076"/>
          <ac:spMkLst>
            <pc:docMk/>
            <pc:sldMk cId="4162504026" sldId="440"/>
            <ac:spMk id="20" creationId="{A2E18DBD-965F-4853-A850-E27CD834D787}"/>
          </ac:spMkLst>
        </pc:spChg>
        <pc:spChg chg="add mod">
          <ac:chgData name="Alisa Kunapinun" userId="40a1b9ae2880c387" providerId="LiveId" clId="{5CACEA54-FFB8-4A11-A081-3115B709CA1E}" dt="2019-07-31T06:50:39.698" v="967" actId="1076"/>
          <ac:spMkLst>
            <pc:docMk/>
            <pc:sldMk cId="4162504026" sldId="440"/>
            <ac:spMk id="23" creationId="{ECCB872B-9669-4550-B22D-CCD0E2B6616B}"/>
          </ac:spMkLst>
        </pc:spChg>
        <pc:spChg chg="add del mod">
          <ac:chgData name="Alisa Kunapinun" userId="40a1b9ae2880c387" providerId="LiveId" clId="{5CACEA54-FFB8-4A11-A081-3115B709CA1E}" dt="2019-07-31T06:51:00.785" v="972" actId="478"/>
          <ac:spMkLst>
            <pc:docMk/>
            <pc:sldMk cId="4162504026" sldId="440"/>
            <ac:spMk id="36" creationId="{D6B24323-5D9F-4716-837B-E8A74575ACA0}"/>
          </ac:spMkLst>
        </pc:spChg>
        <pc:spChg chg="add mod">
          <ac:chgData name="Alisa Kunapinun" userId="40a1b9ae2880c387" providerId="LiveId" clId="{5CACEA54-FFB8-4A11-A081-3115B709CA1E}" dt="2019-07-31T06:55:13.656" v="1029" actId="1076"/>
          <ac:spMkLst>
            <pc:docMk/>
            <pc:sldMk cId="4162504026" sldId="440"/>
            <ac:spMk id="38" creationId="{3CDFA936-7F0A-4223-9F61-E56EEB81171D}"/>
          </ac:spMkLst>
        </pc:spChg>
        <pc:spChg chg="add mod">
          <ac:chgData name="Alisa Kunapinun" userId="40a1b9ae2880c387" providerId="LiveId" clId="{5CACEA54-FFB8-4A11-A081-3115B709CA1E}" dt="2019-07-31T06:52:46.295" v="1006" actId="1076"/>
          <ac:spMkLst>
            <pc:docMk/>
            <pc:sldMk cId="4162504026" sldId="440"/>
            <ac:spMk id="39" creationId="{283A17C3-9A4D-453F-8866-1BE6804FADEA}"/>
          </ac:spMkLst>
        </pc:spChg>
        <pc:spChg chg="add mod">
          <ac:chgData name="Alisa Kunapinun" userId="40a1b9ae2880c387" providerId="LiveId" clId="{5CACEA54-FFB8-4A11-A081-3115B709CA1E}" dt="2019-07-31T06:55:04.021" v="1028" actId="1076"/>
          <ac:spMkLst>
            <pc:docMk/>
            <pc:sldMk cId="4162504026" sldId="440"/>
            <ac:spMk id="40" creationId="{6798B481-BD8C-4983-B93F-4D212720BBC6}"/>
          </ac:spMkLst>
        </pc:spChg>
        <pc:spChg chg="add mod">
          <ac:chgData name="Alisa Kunapinun" userId="40a1b9ae2880c387" providerId="LiveId" clId="{5CACEA54-FFB8-4A11-A081-3115B709CA1E}" dt="2019-07-31T06:54:20.761" v="1019" actId="20577"/>
          <ac:spMkLst>
            <pc:docMk/>
            <pc:sldMk cId="4162504026" sldId="440"/>
            <ac:spMk id="44" creationId="{B14294F2-FA8E-4960-92B6-E9956FE4EA88}"/>
          </ac:spMkLst>
        </pc:spChg>
        <pc:spChg chg="add mod">
          <ac:chgData name="Alisa Kunapinun" userId="40a1b9ae2880c387" providerId="LiveId" clId="{5CACEA54-FFB8-4A11-A081-3115B709CA1E}" dt="2019-07-31T06:55:56.068" v="1038" actId="1076"/>
          <ac:spMkLst>
            <pc:docMk/>
            <pc:sldMk cId="4162504026" sldId="440"/>
            <ac:spMk id="46" creationId="{8F1C7E0F-2DE3-4B66-A6A9-2C0B134ACACC}"/>
          </ac:spMkLst>
        </pc:spChg>
        <pc:spChg chg="add mod">
          <ac:chgData name="Alisa Kunapinun" userId="40a1b9ae2880c387" providerId="LiveId" clId="{5CACEA54-FFB8-4A11-A081-3115B709CA1E}" dt="2019-07-31T06:56:13.062" v="1042" actId="20577"/>
          <ac:spMkLst>
            <pc:docMk/>
            <pc:sldMk cId="4162504026" sldId="440"/>
            <ac:spMk id="47" creationId="{EC56AC42-0054-49F1-998B-0FBD38BA7E3F}"/>
          </ac:spMkLst>
        </pc:spChg>
        <pc:spChg chg="add mod">
          <ac:chgData name="Alisa Kunapinun" userId="40a1b9ae2880c387" providerId="LiveId" clId="{5CACEA54-FFB8-4A11-A081-3115B709CA1E}" dt="2019-07-31T06:59:43.913" v="1082" actId="404"/>
          <ac:spMkLst>
            <pc:docMk/>
            <pc:sldMk cId="4162504026" sldId="440"/>
            <ac:spMk id="48" creationId="{D2EC6B8F-8D88-4887-B420-0339AFC5DB38}"/>
          </ac:spMkLst>
        </pc:spChg>
        <pc:spChg chg="add mod">
          <ac:chgData name="Alisa Kunapinun" userId="40a1b9ae2880c387" providerId="LiveId" clId="{5CACEA54-FFB8-4A11-A081-3115B709CA1E}" dt="2019-07-31T06:59:51.266" v="1084" actId="1076"/>
          <ac:spMkLst>
            <pc:docMk/>
            <pc:sldMk cId="4162504026" sldId="440"/>
            <ac:spMk id="49" creationId="{B73DA539-15AA-4BAD-B63C-B8F059BA201B}"/>
          </ac:spMkLst>
        </pc:spChg>
        <pc:spChg chg="add mod">
          <ac:chgData name="Alisa Kunapinun" userId="40a1b9ae2880c387" providerId="LiveId" clId="{5CACEA54-FFB8-4A11-A081-3115B709CA1E}" dt="2019-07-31T07:02:49.531" v="1136" actId="1076"/>
          <ac:spMkLst>
            <pc:docMk/>
            <pc:sldMk cId="4162504026" sldId="440"/>
            <ac:spMk id="50" creationId="{4E0D35B5-BA18-4D87-AB18-49A9EF382896}"/>
          </ac:spMkLst>
        </pc:spChg>
        <pc:spChg chg="add mod">
          <ac:chgData name="Alisa Kunapinun" userId="40a1b9ae2880c387" providerId="LiveId" clId="{5CACEA54-FFB8-4A11-A081-3115B709CA1E}" dt="2019-07-31T07:02:44.117" v="1135" actId="1076"/>
          <ac:spMkLst>
            <pc:docMk/>
            <pc:sldMk cId="4162504026" sldId="440"/>
            <ac:spMk id="51" creationId="{30AD73AC-80B1-4841-918E-F4598303B8E6}"/>
          </ac:spMkLst>
        </pc:spChg>
        <pc:spChg chg="add mod">
          <ac:chgData name="Alisa Kunapinun" userId="40a1b9ae2880c387" providerId="LiveId" clId="{5CACEA54-FFB8-4A11-A081-3115B709CA1E}" dt="2019-07-31T07:04:43.294" v="1160" actId="20577"/>
          <ac:spMkLst>
            <pc:docMk/>
            <pc:sldMk cId="4162504026" sldId="440"/>
            <ac:spMk id="52" creationId="{B7D51631-6BFB-4A95-B381-3F2E1C21D84D}"/>
          </ac:spMkLst>
        </pc:spChg>
        <pc:grpChg chg="add del mod">
          <ac:chgData name="Alisa Kunapinun" userId="40a1b9ae2880c387" providerId="LiveId" clId="{5CACEA54-FFB8-4A11-A081-3115B709CA1E}" dt="2019-07-31T06:50:32.743" v="964" actId="478"/>
          <ac:grpSpMkLst>
            <pc:docMk/>
            <pc:sldMk cId="4162504026" sldId="440"/>
            <ac:grpSpMk id="4" creationId="{09CF8181-3CC0-4DFC-BA3A-300BA5CB597C}"/>
          </ac:grpSpMkLst>
        </pc:grpChg>
        <pc:grpChg chg="add mod">
          <ac:chgData name="Alisa Kunapinun" userId="40a1b9ae2880c387" providerId="LiveId" clId="{5CACEA54-FFB8-4A11-A081-3115B709CA1E}" dt="2019-07-31T06:50:37.392" v="966" actId="1076"/>
          <ac:grpSpMkLst>
            <pc:docMk/>
            <pc:sldMk cId="4162504026" sldId="440"/>
            <ac:grpSpMk id="14" creationId="{4A054C23-F2AB-46A2-B7EA-BBE0D5AA9DE0}"/>
          </ac:grpSpMkLst>
        </pc:grpChg>
        <pc:cxnChg chg="mod">
          <ac:chgData name="Alisa Kunapinun" userId="40a1b9ae2880c387" providerId="LiveId" clId="{5CACEA54-FFB8-4A11-A081-3115B709CA1E}" dt="2019-07-31T06:48:36.623" v="940" actId="14100"/>
          <ac:cxnSpMkLst>
            <pc:docMk/>
            <pc:sldMk cId="4162504026" sldId="440"/>
            <ac:cxnSpMk id="16" creationId="{F4BFE685-EB05-4604-8F42-7026E4892C84}"/>
          </ac:cxnSpMkLst>
        </pc:cxnChg>
        <pc:cxnChg chg="mod">
          <ac:chgData name="Alisa Kunapinun" userId="40a1b9ae2880c387" providerId="LiveId" clId="{5CACEA54-FFB8-4A11-A081-3115B709CA1E}" dt="2019-07-31T06:48:44.637" v="942" actId="14100"/>
          <ac:cxnSpMkLst>
            <pc:docMk/>
            <pc:sldMk cId="4162504026" sldId="440"/>
            <ac:cxnSpMk id="17" creationId="{0882F589-36F9-4AAE-B53F-CE4E69EB1DC7}"/>
          </ac:cxnSpMkLst>
        </pc:cxnChg>
        <pc:cxnChg chg="mod">
          <ac:chgData name="Alisa Kunapinun" userId="40a1b9ae2880c387" providerId="LiveId" clId="{5CACEA54-FFB8-4A11-A081-3115B709CA1E}" dt="2019-07-31T06:48:31.630" v="938" actId="14100"/>
          <ac:cxnSpMkLst>
            <pc:docMk/>
            <pc:sldMk cId="4162504026" sldId="440"/>
            <ac:cxnSpMk id="18" creationId="{3B52BC28-FEE2-4E7F-88E8-1561B5CE96C1}"/>
          </ac:cxnSpMkLst>
        </pc:cxnChg>
        <pc:cxnChg chg="mod">
          <ac:chgData name="Alisa Kunapinun" userId="40a1b9ae2880c387" providerId="LiveId" clId="{5CACEA54-FFB8-4A11-A081-3115B709CA1E}" dt="2019-07-31T06:50:46.668" v="969" actId="14100"/>
          <ac:cxnSpMkLst>
            <pc:docMk/>
            <pc:sldMk cId="4162504026" sldId="440"/>
            <ac:cxnSpMk id="21" creationId="{79AEB1D3-4418-4850-9CD7-0E041ECC6FDD}"/>
          </ac:cxnSpMkLst>
        </pc:cxnChg>
        <pc:cxnChg chg="add mod">
          <ac:chgData name="Alisa Kunapinun" userId="40a1b9ae2880c387" providerId="LiveId" clId="{5CACEA54-FFB8-4A11-A081-3115B709CA1E}" dt="2019-07-31T06:53:54.348" v="1013" actId="208"/>
          <ac:cxnSpMkLst>
            <pc:docMk/>
            <pc:sldMk cId="4162504026" sldId="440"/>
            <ac:cxnSpMk id="41" creationId="{EF06A4BD-D251-4EB1-91AF-939ADA121B78}"/>
          </ac:cxnSpMkLst>
        </pc:cxnChg>
        <pc:cxnChg chg="add mod">
          <ac:chgData name="Alisa Kunapinun" userId="40a1b9ae2880c387" providerId="LiveId" clId="{5CACEA54-FFB8-4A11-A081-3115B709CA1E}" dt="2019-07-31T06:55:26.359" v="1032" actId="208"/>
          <ac:cxnSpMkLst>
            <pc:docMk/>
            <pc:sldMk cId="4162504026" sldId="440"/>
            <ac:cxnSpMk id="45" creationId="{773F6E8E-DBF8-47CC-9502-89AEBDB1224A}"/>
          </ac:cxnSpMkLst>
        </pc:cxnChg>
      </pc:sldChg>
      <pc:sldChg chg="delSp modSp add ord">
        <pc:chgData name="Alisa Kunapinun" userId="40a1b9ae2880c387" providerId="LiveId" clId="{5CACEA54-FFB8-4A11-A081-3115B709CA1E}" dt="2019-07-31T06:50:22.178" v="963" actId="113"/>
        <pc:sldMkLst>
          <pc:docMk/>
          <pc:sldMk cId="2832214379" sldId="441"/>
        </pc:sldMkLst>
        <pc:spChg chg="mod">
          <ac:chgData name="Alisa Kunapinun" userId="40a1b9ae2880c387" providerId="LiveId" clId="{5CACEA54-FFB8-4A11-A081-3115B709CA1E}" dt="2019-07-31T06:49:57.960" v="959" actId="1076"/>
          <ac:spMkLst>
            <pc:docMk/>
            <pc:sldMk cId="2832214379" sldId="441"/>
            <ac:spMk id="12" creationId="{23372885-9B07-4A4E-928E-496533C06B8D}"/>
          </ac:spMkLst>
        </pc:spChg>
        <pc:spChg chg="mod">
          <ac:chgData name="Alisa Kunapinun" userId="40a1b9ae2880c387" providerId="LiveId" clId="{5CACEA54-FFB8-4A11-A081-3115B709CA1E}" dt="2019-07-31T06:50:04.644" v="961" actId="1076"/>
          <ac:spMkLst>
            <pc:docMk/>
            <pc:sldMk cId="2832214379" sldId="441"/>
            <ac:spMk id="13" creationId="{0314D773-44CD-47D3-8E95-8070B514959C}"/>
          </ac:spMkLst>
        </pc:spChg>
        <pc:spChg chg="del">
          <ac:chgData name="Alisa Kunapinun" userId="40a1b9ae2880c387" providerId="LiveId" clId="{5CACEA54-FFB8-4A11-A081-3115B709CA1E}" dt="2019-07-31T06:49:53.409" v="957" actId="478"/>
          <ac:spMkLst>
            <pc:docMk/>
            <pc:sldMk cId="2832214379" sldId="441"/>
            <ac:spMk id="23" creationId="{ECCB872B-9669-4550-B22D-CCD0E2B6616B}"/>
          </ac:spMkLst>
        </pc:spChg>
        <pc:spChg chg="mod">
          <ac:chgData name="Alisa Kunapinun" userId="40a1b9ae2880c387" providerId="LiveId" clId="{5CACEA54-FFB8-4A11-A081-3115B709CA1E}" dt="2019-07-31T06:50:22.178" v="963" actId="113"/>
          <ac:spMkLst>
            <pc:docMk/>
            <pc:sldMk cId="2832214379" sldId="441"/>
            <ac:spMk id="36" creationId="{D6B24323-5D9F-4716-837B-E8A74575ACA0}"/>
          </ac:spMkLst>
        </pc:spChg>
        <pc:grpChg chg="mod">
          <ac:chgData name="Alisa Kunapinun" userId="40a1b9ae2880c387" providerId="LiveId" clId="{5CACEA54-FFB8-4A11-A081-3115B709CA1E}" dt="2019-07-31T06:49:55.788" v="958" actId="1076"/>
          <ac:grpSpMkLst>
            <pc:docMk/>
            <pc:sldMk cId="2832214379" sldId="441"/>
            <ac:grpSpMk id="4" creationId="{09CF8181-3CC0-4DFC-BA3A-300BA5CB597C}"/>
          </ac:grpSpMkLst>
        </pc:grpChg>
        <pc:grpChg chg="del">
          <ac:chgData name="Alisa Kunapinun" userId="40a1b9ae2880c387" providerId="LiveId" clId="{5CACEA54-FFB8-4A11-A081-3115B709CA1E}" dt="2019-07-31T06:49:51.674" v="956" actId="478"/>
          <ac:grpSpMkLst>
            <pc:docMk/>
            <pc:sldMk cId="2832214379" sldId="441"/>
            <ac:grpSpMk id="14" creationId="{4A054C23-F2AB-46A2-B7EA-BBE0D5AA9DE0}"/>
          </ac:grpSpMkLst>
        </pc:grpChg>
      </pc:sldChg>
      <pc:sldChg chg="addSp delSp modSp add">
        <pc:chgData name="Alisa Kunapinun" userId="40a1b9ae2880c387" providerId="LiveId" clId="{5CACEA54-FFB8-4A11-A081-3115B709CA1E}" dt="2019-07-31T07:13:34.916" v="1260" actId="1076"/>
        <pc:sldMkLst>
          <pc:docMk/>
          <pc:sldMk cId="3635210809" sldId="442"/>
        </pc:sldMkLst>
        <pc:spChg chg="mod">
          <ac:chgData name="Alisa Kunapinun" userId="40a1b9ae2880c387" providerId="LiveId" clId="{5CACEA54-FFB8-4A11-A081-3115B709CA1E}" dt="2019-07-31T07:05:43.578" v="1180" actId="20577"/>
          <ac:spMkLst>
            <pc:docMk/>
            <pc:sldMk cId="3635210809" sldId="442"/>
            <ac:spMk id="2" creationId="{8ABD6EFD-86CF-492E-B2FB-8AE732FC3B7A}"/>
          </ac:spMkLst>
        </pc:spChg>
        <pc:spChg chg="del">
          <ac:chgData name="Alisa Kunapinun" userId="40a1b9ae2880c387" providerId="LiveId" clId="{5CACEA54-FFB8-4A11-A081-3115B709CA1E}" dt="2019-07-31T07:06:52.579" v="1181" actId="478"/>
          <ac:spMkLst>
            <pc:docMk/>
            <pc:sldMk cId="3635210809" sldId="442"/>
            <ac:spMk id="3" creationId="{2B3EA8B6-DDE7-4355-A64B-270B686CA32A}"/>
          </ac:spMkLst>
        </pc:spChg>
        <pc:spChg chg="add mod">
          <ac:chgData name="Alisa Kunapinun" userId="40a1b9ae2880c387" providerId="LiveId" clId="{5CACEA54-FFB8-4A11-A081-3115B709CA1E}" dt="2019-07-31T07:12:21.548" v="1249" actId="20577"/>
          <ac:spMkLst>
            <pc:docMk/>
            <pc:sldMk cId="3635210809" sldId="442"/>
            <ac:spMk id="4" creationId="{906F3750-D302-4FCA-A2C4-FDDC87B9D7FC}"/>
          </ac:spMkLst>
        </pc:spChg>
        <pc:spChg chg="add mod">
          <ac:chgData name="Alisa Kunapinun" userId="40a1b9ae2880c387" providerId="LiveId" clId="{5CACEA54-FFB8-4A11-A081-3115B709CA1E}" dt="2019-07-31T07:12:23.189" v="1250" actId="20577"/>
          <ac:spMkLst>
            <pc:docMk/>
            <pc:sldMk cId="3635210809" sldId="442"/>
            <ac:spMk id="5" creationId="{49B291F7-FF6B-49B4-9B8B-590A88217DF0}"/>
          </ac:spMkLst>
        </pc:spChg>
        <pc:spChg chg="add mod">
          <ac:chgData name="Alisa Kunapinun" userId="40a1b9ae2880c387" providerId="LiveId" clId="{5CACEA54-FFB8-4A11-A081-3115B709CA1E}" dt="2019-07-31T07:10:09.127" v="1227" actId="1076"/>
          <ac:spMkLst>
            <pc:docMk/>
            <pc:sldMk cId="3635210809" sldId="442"/>
            <ac:spMk id="6" creationId="{02786D4A-5FD8-4DDC-A8D7-07DB585A0094}"/>
          </ac:spMkLst>
        </pc:spChg>
        <pc:spChg chg="add mod">
          <ac:chgData name="Alisa Kunapinun" userId="40a1b9ae2880c387" providerId="LiveId" clId="{5CACEA54-FFB8-4A11-A081-3115B709CA1E}" dt="2019-07-31T07:10:37.067" v="1237" actId="1076"/>
          <ac:spMkLst>
            <pc:docMk/>
            <pc:sldMk cId="3635210809" sldId="442"/>
            <ac:spMk id="7" creationId="{1853E73B-0C8D-48C2-998D-22ED44CB0529}"/>
          </ac:spMkLst>
        </pc:spChg>
        <pc:spChg chg="add del mod">
          <ac:chgData name="Alisa Kunapinun" userId="40a1b9ae2880c387" providerId="LiveId" clId="{5CACEA54-FFB8-4A11-A081-3115B709CA1E}" dt="2019-07-31T07:13:26.438" v="1259" actId="478"/>
          <ac:spMkLst>
            <pc:docMk/>
            <pc:sldMk cId="3635210809" sldId="442"/>
            <ac:spMk id="8" creationId="{8C5E52A7-6F04-4826-AB45-8CAC37B45817}"/>
          </ac:spMkLst>
        </pc:spChg>
        <pc:spChg chg="add del mod">
          <ac:chgData name="Alisa Kunapinun" userId="40a1b9ae2880c387" providerId="LiveId" clId="{5CACEA54-FFB8-4A11-A081-3115B709CA1E}" dt="2019-07-31T07:13:23.771" v="1258" actId="478"/>
          <ac:spMkLst>
            <pc:docMk/>
            <pc:sldMk cId="3635210809" sldId="442"/>
            <ac:spMk id="9" creationId="{43465B21-B08C-4693-BA1D-A803B03DE6A4}"/>
          </ac:spMkLst>
        </pc:spChg>
        <pc:spChg chg="add">
          <ac:chgData name="Alisa Kunapinun" userId="40a1b9ae2880c387" providerId="LiveId" clId="{5CACEA54-FFB8-4A11-A081-3115B709CA1E}" dt="2019-07-31T07:07:25.935" v="1187"/>
          <ac:spMkLst>
            <pc:docMk/>
            <pc:sldMk cId="3635210809" sldId="442"/>
            <ac:spMk id="19" creationId="{6154F9D4-EB20-4FE4-A2F2-5810344BA502}"/>
          </ac:spMkLst>
        </pc:spChg>
        <pc:spChg chg="add">
          <ac:chgData name="Alisa Kunapinun" userId="40a1b9ae2880c387" providerId="LiveId" clId="{5CACEA54-FFB8-4A11-A081-3115B709CA1E}" dt="2019-07-31T07:07:25.935" v="1187"/>
          <ac:spMkLst>
            <pc:docMk/>
            <pc:sldMk cId="3635210809" sldId="442"/>
            <ac:spMk id="20" creationId="{40F6E785-0BE9-48D8-883C-DC69FC03DA8C}"/>
          </ac:spMkLst>
        </pc:spChg>
        <pc:spChg chg="add mod">
          <ac:chgData name="Alisa Kunapinun" userId="40a1b9ae2880c387" providerId="LiveId" clId="{5CACEA54-FFB8-4A11-A081-3115B709CA1E}" dt="2019-07-31T07:09:25.331" v="1215" actId="20577"/>
          <ac:spMkLst>
            <pc:docMk/>
            <pc:sldMk cId="3635210809" sldId="442"/>
            <ac:spMk id="22" creationId="{22860A5C-8D13-4E49-9EBF-0F5508E4E87E}"/>
          </ac:spMkLst>
        </pc:spChg>
        <pc:spChg chg="add">
          <ac:chgData name="Alisa Kunapinun" userId="40a1b9ae2880c387" providerId="LiveId" clId="{5CACEA54-FFB8-4A11-A081-3115B709CA1E}" dt="2019-07-31T07:07:25.935" v="1187"/>
          <ac:spMkLst>
            <pc:docMk/>
            <pc:sldMk cId="3635210809" sldId="442"/>
            <ac:spMk id="24" creationId="{988AD504-CD46-4CD3-9DAF-03653DCAF5D6}"/>
          </ac:spMkLst>
        </pc:spChg>
        <pc:spChg chg="add">
          <ac:chgData name="Alisa Kunapinun" userId="40a1b9ae2880c387" providerId="LiveId" clId="{5CACEA54-FFB8-4A11-A081-3115B709CA1E}" dt="2019-07-31T07:07:25.935" v="1187"/>
          <ac:spMkLst>
            <pc:docMk/>
            <pc:sldMk cId="3635210809" sldId="442"/>
            <ac:spMk id="25" creationId="{D19A6086-FF69-4794-827F-61C903F8D04D}"/>
          </ac:spMkLst>
        </pc:spChg>
        <pc:spChg chg="add mod">
          <ac:chgData name="Alisa Kunapinun" userId="40a1b9ae2880c387" providerId="LiveId" clId="{5CACEA54-FFB8-4A11-A081-3115B709CA1E}" dt="2019-07-31T07:07:44.195" v="1191" actId="20577"/>
          <ac:spMkLst>
            <pc:docMk/>
            <pc:sldMk cId="3635210809" sldId="442"/>
            <ac:spMk id="26" creationId="{8B50D12B-4C9E-465C-B9DF-46A3784073AD}"/>
          </ac:spMkLst>
        </pc:spChg>
        <pc:spChg chg="add mod">
          <ac:chgData name="Alisa Kunapinun" userId="40a1b9ae2880c387" providerId="LiveId" clId="{5CACEA54-FFB8-4A11-A081-3115B709CA1E}" dt="2019-07-31T07:13:34.916" v="1260" actId="1076"/>
          <ac:spMkLst>
            <pc:docMk/>
            <pc:sldMk cId="3635210809" sldId="442"/>
            <ac:spMk id="27" creationId="{BE0387EC-6D1F-4CE9-ACAC-4CEFCE92D5D9}"/>
          </ac:spMkLst>
        </pc:spChg>
        <pc:grpChg chg="add">
          <ac:chgData name="Alisa Kunapinun" userId="40a1b9ae2880c387" providerId="LiveId" clId="{5CACEA54-FFB8-4A11-A081-3115B709CA1E}" dt="2019-07-31T07:07:25.935" v="1187"/>
          <ac:grpSpMkLst>
            <pc:docMk/>
            <pc:sldMk cId="3635210809" sldId="442"/>
            <ac:grpSpMk id="10" creationId="{9096BFF5-57AD-4806-92E6-B69162CA4A0B}"/>
          </ac:grpSpMkLst>
        </pc:grpChg>
        <pc:cxnChg chg="add">
          <ac:chgData name="Alisa Kunapinun" userId="40a1b9ae2880c387" providerId="LiveId" clId="{5CACEA54-FFB8-4A11-A081-3115B709CA1E}" dt="2019-07-31T07:07:25.935" v="1187"/>
          <ac:cxnSpMkLst>
            <pc:docMk/>
            <pc:sldMk cId="3635210809" sldId="442"/>
            <ac:cxnSpMk id="21" creationId="{28E2B87E-E50E-4281-8AE6-ABC8FB0D3178}"/>
          </ac:cxnSpMkLst>
        </pc:cxnChg>
        <pc:cxnChg chg="add">
          <ac:chgData name="Alisa Kunapinun" userId="40a1b9ae2880c387" providerId="LiveId" clId="{5CACEA54-FFB8-4A11-A081-3115B709CA1E}" dt="2019-07-31T07:07:25.935" v="1187"/>
          <ac:cxnSpMkLst>
            <pc:docMk/>
            <pc:sldMk cId="3635210809" sldId="442"/>
            <ac:cxnSpMk id="23" creationId="{D8629461-F690-46E7-B809-69669A1554D9}"/>
          </ac:cxnSpMkLst>
        </pc:cxnChg>
      </pc:sldChg>
      <pc:sldChg chg="addSp modSp add">
        <pc:chgData name="Alisa Kunapinun" userId="40a1b9ae2880c387" providerId="LiveId" clId="{5CACEA54-FFB8-4A11-A081-3115B709CA1E}" dt="2019-07-31T07:20:23.708" v="1526" actId="1076"/>
        <pc:sldMkLst>
          <pc:docMk/>
          <pc:sldMk cId="2556158003" sldId="443"/>
        </pc:sldMkLst>
        <pc:spChg chg="mod">
          <ac:chgData name="Alisa Kunapinun" userId="40a1b9ae2880c387" providerId="LiveId" clId="{5CACEA54-FFB8-4A11-A081-3115B709CA1E}" dt="2019-07-31T07:13:52.789" v="1280" actId="20577"/>
          <ac:spMkLst>
            <pc:docMk/>
            <pc:sldMk cId="2556158003" sldId="443"/>
            <ac:spMk id="2" creationId="{97A4A3E6-2136-4F89-A827-E7166B92E27A}"/>
          </ac:spMkLst>
        </pc:spChg>
        <pc:spChg chg="mod">
          <ac:chgData name="Alisa Kunapinun" userId="40a1b9ae2880c387" providerId="LiveId" clId="{5CACEA54-FFB8-4A11-A081-3115B709CA1E}" dt="2019-07-31T07:19:24.571" v="1516" actId="20577"/>
          <ac:spMkLst>
            <pc:docMk/>
            <pc:sldMk cId="2556158003" sldId="443"/>
            <ac:spMk id="3" creationId="{E5F34AC0-FEE6-46F6-9610-F00A09800E66}"/>
          </ac:spMkLst>
        </pc:spChg>
        <pc:spChg chg="add mod">
          <ac:chgData name="Alisa Kunapinun" userId="40a1b9ae2880c387" providerId="LiveId" clId="{5CACEA54-FFB8-4A11-A081-3115B709CA1E}" dt="2019-07-31T07:20:11.363" v="1524" actId="113"/>
          <ac:spMkLst>
            <pc:docMk/>
            <pc:sldMk cId="2556158003" sldId="443"/>
            <ac:spMk id="4" creationId="{2728A23D-82AB-4297-AAA3-09A12910C975}"/>
          </ac:spMkLst>
        </pc:spChg>
        <pc:spChg chg="add mod">
          <ac:chgData name="Alisa Kunapinun" userId="40a1b9ae2880c387" providerId="LiveId" clId="{5CACEA54-FFB8-4A11-A081-3115B709CA1E}" dt="2019-07-31T07:20:20.943" v="1525" actId="1076"/>
          <ac:spMkLst>
            <pc:docMk/>
            <pc:sldMk cId="2556158003" sldId="443"/>
            <ac:spMk id="5" creationId="{DDEB1CD9-FB7D-4342-B0C8-0391900B0BF1}"/>
          </ac:spMkLst>
        </pc:spChg>
        <pc:spChg chg="add mod">
          <ac:chgData name="Alisa Kunapinun" userId="40a1b9ae2880c387" providerId="LiveId" clId="{5CACEA54-FFB8-4A11-A081-3115B709CA1E}" dt="2019-07-31T07:20:23.708" v="1526" actId="1076"/>
          <ac:spMkLst>
            <pc:docMk/>
            <pc:sldMk cId="2556158003" sldId="443"/>
            <ac:spMk id="6" creationId="{411C8572-EAEF-49B6-85CE-D68B2AE354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31/07/62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18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68434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20801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5550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26" Type="http://schemas.openxmlformats.org/officeDocument/2006/relationships/image" Target="../media/image103.png"/><Relationship Id="rId21" Type="http://schemas.openxmlformats.org/officeDocument/2006/relationships/image" Target="../media/image97.png"/><Relationship Id="rId34" Type="http://schemas.openxmlformats.org/officeDocument/2006/relationships/image" Target="../media/image111.png"/><Relationship Id="rId7" Type="http://schemas.openxmlformats.org/officeDocument/2006/relationships/image" Target="../media/image82.png"/><Relationship Id="rId25" Type="http://schemas.openxmlformats.org/officeDocument/2006/relationships/image" Target="../media/image102.png"/><Relationship Id="rId38" Type="http://schemas.openxmlformats.org/officeDocument/2006/relationships/image" Target="../media/image174.png"/><Relationship Id="rId33" Type="http://schemas.openxmlformats.org/officeDocument/2006/relationships/image" Target="../media/image110.png"/><Relationship Id="rId2" Type="http://schemas.openxmlformats.org/officeDocument/2006/relationships/image" Target="../media/image21.png"/><Relationship Id="rId29" Type="http://schemas.openxmlformats.org/officeDocument/2006/relationships/image" Target="../media/image106.png"/><Relationship Id="rId16" Type="http://schemas.openxmlformats.org/officeDocument/2006/relationships/image" Target="../media/image91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37" Type="http://schemas.openxmlformats.org/officeDocument/2006/relationships/image" Target="../media/image173.png"/><Relationship Id="rId32" Type="http://schemas.openxmlformats.org/officeDocument/2006/relationships/image" Target="../media/image109.png"/><Relationship Id="rId36" Type="http://schemas.openxmlformats.org/officeDocument/2006/relationships/image" Target="../media/image172.png"/><Relationship Id="rId31" Type="http://schemas.openxmlformats.org/officeDocument/2006/relationships/image" Target="../media/image108.png"/><Relationship Id="rId27" Type="http://schemas.openxmlformats.org/officeDocument/2006/relationships/image" Target="../media/image104.png"/><Relationship Id="rId35" Type="http://schemas.openxmlformats.org/officeDocument/2006/relationships/image" Target="../media/image171.png"/><Relationship Id="rId30" Type="http://schemas.openxmlformats.org/officeDocument/2006/relationships/image" Target="../media/image107.png"/><Relationship Id="rId22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5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21.png"/><Relationship Id="rId15" Type="http://schemas.openxmlformats.org/officeDocument/2006/relationships/image" Target="../media/image123.png"/><Relationship Id="rId10" Type="http://schemas.openxmlformats.org/officeDocument/2006/relationships/image" Target="../media/image117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1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3.png"/><Relationship Id="rId21" Type="http://schemas.openxmlformats.org/officeDocument/2006/relationships/image" Target="../media/image163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34.png"/><Relationship Id="rId16" Type="http://schemas.openxmlformats.org/officeDocument/2006/relationships/image" Target="../media/image157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15" Type="http://schemas.openxmlformats.org/officeDocument/2006/relationships/image" Target="../media/image156.png"/><Relationship Id="rId19" Type="http://schemas.openxmlformats.org/officeDocument/2006/relationships/image" Target="../media/image161.png"/><Relationship Id="rId4" Type="http://schemas.openxmlformats.org/officeDocument/2006/relationships/image" Target="../media/image144.png"/><Relationship Id="rId14" Type="http://schemas.openxmlformats.org/officeDocument/2006/relationships/image" Target="../media/image155.png"/><Relationship Id="rId9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36.jpe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1.png"/><Relationship Id="rId18" Type="http://schemas.openxmlformats.org/officeDocument/2006/relationships/image" Target="../media/image39.png"/><Relationship Id="rId3" Type="http://schemas.openxmlformats.org/officeDocument/2006/relationships/image" Target="../media/image187.png"/><Relationship Id="rId7" Type="http://schemas.openxmlformats.org/officeDocument/2006/relationships/image" Target="../media/image185.png"/><Relationship Id="rId12" Type="http://schemas.openxmlformats.org/officeDocument/2006/relationships/image" Target="../media/image178.png"/><Relationship Id="rId17" Type="http://schemas.openxmlformats.org/officeDocument/2006/relationships/image" Target="../media/image38.png"/><Relationship Id="rId2" Type="http://schemas.openxmlformats.org/officeDocument/2006/relationships/image" Target="../media/image37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200.png"/><Relationship Id="rId5" Type="http://schemas.openxmlformats.org/officeDocument/2006/relationships/image" Target="../media/image188.png"/><Relationship Id="rId15" Type="http://schemas.openxmlformats.org/officeDocument/2006/relationships/image" Target="../media/image190.png"/><Relationship Id="rId10" Type="http://schemas.openxmlformats.org/officeDocument/2006/relationships/image" Target="../media/image199.png"/><Relationship Id="rId4" Type="http://schemas.openxmlformats.org/officeDocument/2006/relationships/image" Target="../media/image177.png"/><Relationship Id="rId9" Type="http://schemas.openxmlformats.org/officeDocument/2006/relationships/image" Target="../media/image192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1.png"/><Relationship Id="rId18" Type="http://schemas.openxmlformats.org/officeDocument/2006/relationships/image" Target="../media/image41.png"/><Relationship Id="rId3" Type="http://schemas.openxmlformats.org/officeDocument/2006/relationships/image" Target="../media/image187.png"/><Relationship Id="rId7" Type="http://schemas.openxmlformats.org/officeDocument/2006/relationships/image" Target="../media/image185.png"/><Relationship Id="rId12" Type="http://schemas.openxmlformats.org/officeDocument/2006/relationships/image" Target="../media/image178.png"/><Relationship Id="rId17" Type="http://schemas.openxmlformats.org/officeDocument/2006/relationships/image" Target="../media/image40.png"/><Relationship Id="rId2" Type="http://schemas.openxmlformats.org/officeDocument/2006/relationships/image" Target="../media/image37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200.png"/><Relationship Id="rId5" Type="http://schemas.openxmlformats.org/officeDocument/2006/relationships/image" Target="../media/image188.png"/><Relationship Id="rId15" Type="http://schemas.openxmlformats.org/officeDocument/2006/relationships/image" Target="../media/image190.png"/><Relationship Id="rId10" Type="http://schemas.openxmlformats.org/officeDocument/2006/relationships/image" Target="../media/image199.png"/><Relationship Id="rId4" Type="http://schemas.openxmlformats.org/officeDocument/2006/relationships/image" Target="../media/image177.png"/><Relationship Id="rId9" Type="http://schemas.openxmlformats.org/officeDocument/2006/relationships/image" Target="../media/image192.png"/><Relationship Id="rId14" Type="http://schemas.openxmlformats.org/officeDocument/2006/relationships/image" Target="../media/image18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1.png"/><Relationship Id="rId18" Type="http://schemas.openxmlformats.org/officeDocument/2006/relationships/image" Target="../media/image43.png"/><Relationship Id="rId3" Type="http://schemas.openxmlformats.org/officeDocument/2006/relationships/image" Target="../media/image187.png"/><Relationship Id="rId7" Type="http://schemas.openxmlformats.org/officeDocument/2006/relationships/image" Target="../media/image185.png"/><Relationship Id="rId12" Type="http://schemas.openxmlformats.org/officeDocument/2006/relationships/image" Target="../media/image178.png"/><Relationship Id="rId17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200.png"/><Relationship Id="rId5" Type="http://schemas.openxmlformats.org/officeDocument/2006/relationships/image" Target="../media/image188.png"/><Relationship Id="rId15" Type="http://schemas.openxmlformats.org/officeDocument/2006/relationships/image" Target="../media/image190.png"/><Relationship Id="rId10" Type="http://schemas.openxmlformats.org/officeDocument/2006/relationships/image" Target="../media/image199.png"/><Relationship Id="rId4" Type="http://schemas.openxmlformats.org/officeDocument/2006/relationships/image" Target="../media/image177.png"/><Relationship Id="rId9" Type="http://schemas.openxmlformats.org/officeDocument/2006/relationships/image" Target="../media/image192.png"/><Relationship Id="rId14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2.png"/><Relationship Id="rId12" Type="http://schemas.openxmlformats.org/officeDocument/2006/relationships/image" Target="../media/image186.png"/><Relationship Id="rId2" Type="http://schemas.openxmlformats.org/officeDocument/2006/relationships/image" Target="../media/image37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78.png"/><Relationship Id="rId15" Type="http://schemas.openxmlformats.org/officeDocument/2006/relationships/image" Target="../media/image189.png"/><Relationship Id="rId19" Type="http://schemas.openxmlformats.org/officeDocument/2006/relationships/image" Target="../media/image53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186.png"/><Relationship Id="rId17" Type="http://schemas.openxmlformats.org/officeDocument/2006/relationships/image" Target="../media/image59.png"/><Relationship Id="rId2" Type="http://schemas.openxmlformats.org/officeDocument/2006/relationships/image" Target="../media/image3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5.png"/><Relationship Id="rId5" Type="http://schemas.openxmlformats.org/officeDocument/2006/relationships/image" Target="../media/image178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9" Type="http://schemas.openxmlformats.org/officeDocument/2006/relationships/image" Target="../media/image183.png"/><Relationship Id="rId1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6.png"/><Relationship Id="rId21" Type="http://schemas.openxmlformats.org/officeDocument/2006/relationships/image" Target="../media/image195.png"/><Relationship Id="rId12" Type="http://schemas.openxmlformats.org/officeDocument/2006/relationships/image" Target="../media/image186.png"/><Relationship Id="rId7" Type="http://schemas.openxmlformats.org/officeDocument/2006/relationships/image" Target="../media/image181.png"/><Relationship Id="rId17" Type="http://schemas.openxmlformats.org/officeDocument/2006/relationships/image" Target="../media/image191.png"/><Relationship Id="rId2" Type="http://schemas.openxmlformats.org/officeDocument/2006/relationships/image" Target="../media/image37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5.png"/><Relationship Id="rId5" Type="http://schemas.openxmlformats.org/officeDocument/2006/relationships/image" Target="../media/image178.png"/><Relationship Id="rId15" Type="http://schemas.openxmlformats.org/officeDocument/2006/relationships/image" Target="../media/image189.png"/><Relationship Id="rId19" Type="http://schemas.openxmlformats.org/officeDocument/2006/relationships/image" Target="../media/image193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6.png"/><Relationship Id="rId21" Type="http://schemas.openxmlformats.org/officeDocument/2006/relationships/image" Target="../media/image195.png"/><Relationship Id="rId12" Type="http://schemas.openxmlformats.org/officeDocument/2006/relationships/image" Target="../media/image186.png"/><Relationship Id="rId7" Type="http://schemas.openxmlformats.org/officeDocument/2006/relationships/image" Target="../media/image181.png"/><Relationship Id="rId17" Type="http://schemas.openxmlformats.org/officeDocument/2006/relationships/image" Target="../media/image191.png"/><Relationship Id="rId2" Type="http://schemas.openxmlformats.org/officeDocument/2006/relationships/image" Target="../media/image37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5.png"/><Relationship Id="rId5" Type="http://schemas.openxmlformats.org/officeDocument/2006/relationships/image" Target="../media/image178.png"/><Relationship Id="rId15" Type="http://schemas.openxmlformats.org/officeDocument/2006/relationships/image" Target="../media/image189.png"/><Relationship Id="rId19" Type="http://schemas.openxmlformats.org/officeDocument/2006/relationships/image" Target="../media/image193.png"/><Relationship Id="rId4" Type="http://schemas.openxmlformats.org/officeDocument/2006/relationships/image" Target="../media/image177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6.png"/><Relationship Id="rId21" Type="http://schemas.openxmlformats.org/officeDocument/2006/relationships/image" Target="../media/image195.png"/><Relationship Id="rId12" Type="http://schemas.openxmlformats.org/officeDocument/2006/relationships/image" Target="../media/image186.png"/><Relationship Id="rId7" Type="http://schemas.openxmlformats.org/officeDocument/2006/relationships/image" Target="../media/image181.png"/><Relationship Id="rId17" Type="http://schemas.openxmlformats.org/officeDocument/2006/relationships/image" Target="../media/image191.png"/><Relationship Id="rId2" Type="http://schemas.openxmlformats.org/officeDocument/2006/relationships/image" Target="../media/image37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5.png"/><Relationship Id="rId5" Type="http://schemas.openxmlformats.org/officeDocument/2006/relationships/image" Target="../media/image178.png"/><Relationship Id="rId15" Type="http://schemas.openxmlformats.org/officeDocument/2006/relationships/image" Target="../media/image189.png"/><Relationship Id="rId23" Type="http://schemas.openxmlformats.org/officeDocument/2006/relationships/image" Target="../media/image62.png"/><Relationship Id="rId19" Type="http://schemas.openxmlformats.org/officeDocument/2006/relationships/image" Target="../media/image193.png"/><Relationship Id="rId4" Type="http://schemas.openxmlformats.org/officeDocument/2006/relationships/image" Target="../media/image177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6.png"/><Relationship Id="rId21" Type="http://schemas.openxmlformats.org/officeDocument/2006/relationships/image" Target="../media/image195.png"/><Relationship Id="rId12" Type="http://schemas.openxmlformats.org/officeDocument/2006/relationships/image" Target="../media/image186.png"/><Relationship Id="rId7" Type="http://schemas.openxmlformats.org/officeDocument/2006/relationships/image" Target="../media/image181.png"/><Relationship Id="rId17" Type="http://schemas.openxmlformats.org/officeDocument/2006/relationships/image" Target="../media/image191.png"/><Relationship Id="rId2" Type="http://schemas.openxmlformats.org/officeDocument/2006/relationships/image" Target="../media/image37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5.png"/><Relationship Id="rId5" Type="http://schemas.openxmlformats.org/officeDocument/2006/relationships/image" Target="../media/image178.png"/><Relationship Id="rId15" Type="http://schemas.openxmlformats.org/officeDocument/2006/relationships/image" Target="../media/image189.png"/><Relationship Id="rId23" Type="http://schemas.openxmlformats.org/officeDocument/2006/relationships/image" Target="../media/image63.png"/><Relationship Id="rId19" Type="http://schemas.openxmlformats.org/officeDocument/2006/relationships/image" Target="../media/image193.png"/><Relationship Id="rId4" Type="http://schemas.openxmlformats.org/officeDocument/2006/relationships/image" Target="../media/image177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6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4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73.png"/><Relationship Id="rId12" Type="http://schemas.openxmlformats.org/officeDocument/2006/relationships/image" Target="../media/image9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0" Type="http://schemas.openxmlformats.org/officeDocument/2006/relationships/image" Target="../media/image78.png"/><Relationship Id="rId4" Type="http://schemas.openxmlformats.org/officeDocument/2006/relationships/image" Target="../media/image89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en-US" dirty="0"/>
              <a:t>Case study </a:t>
            </a:r>
            <a:r>
              <a:rPr lang="th-TH" dirty="0"/>
              <a:t>ของ</a:t>
            </a:r>
            <a:br>
              <a:rPr lang="th-TH" dirty="0"/>
            </a:br>
            <a:r>
              <a:rPr lang="th-TH" dirty="0"/>
              <a:t>หุ่นยนต์อุตสาหกรรม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7524-FD49-46A1-8F39-74D1298A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ระยะ 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TCP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0E828-E25E-4906-BEE8-69D531764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หุ่นยนต์ </a:t>
                </a:r>
                <a:r>
                  <a:rPr lang="en-US" dirty="0"/>
                  <a:t>SCARA </a:t>
                </a:r>
                <a:r>
                  <a:rPr lang="th-TH" dirty="0"/>
                  <a:t>จะบอกตำแหน่งส่วนปลายของหุ่นยนต์เป็น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th-TH" dirty="0"/>
                  <a:t>ระยะ </a:t>
                </a:r>
                <a:r>
                  <a:rPr lang="en-US" dirty="0"/>
                  <a:t>TCP </a:t>
                </a:r>
                <a:r>
                  <a:rPr lang="th-TH" dirty="0"/>
                  <a:t>ที่เป็นระยะ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คือ</a:t>
                </a:r>
              </a:p>
              <a:p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บางครั้ง </a:t>
                </a:r>
                <a:r>
                  <a:rPr lang="en-US" dirty="0"/>
                  <a:t>TCP </a:t>
                </a:r>
                <a:r>
                  <a:rPr lang="th-TH" dirty="0"/>
                  <a:t>มีมุม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h-TH" dirty="0"/>
                  <a:t> เกิดขึ้น จาก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0E828-E25E-4906-BEE8-69D531764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8FAD0B-C765-4CA5-B2FF-DBD5FE0C95FE}"/>
                  </a:ext>
                </a:extLst>
              </p:cNvPr>
              <p:cNvSpPr/>
              <p:nvPr/>
            </p:nvSpPr>
            <p:spPr>
              <a:xfrm>
                <a:off x="1686576" y="2571750"/>
                <a:ext cx="28803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8FAD0B-C765-4CA5-B2FF-DBD5FE0C9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76" y="2571750"/>
                <a:ext cx="28803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A4C00C-36CD-4970-BD4E-7BEFBA9FF03D}"/>
                  </a:ext>
                </a:extLst>
              </p:cNvPr>
              <p:cNvSpPr/>
              <p:nvPr/>
            </p:nvSpPr>
            <p:spPr>
              <a:xfrm>
                <a:off x="1686576" y="3104783"/>
                <a:ext cx="28803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A4C00C-36CD-4970-BD4E-7BEFBA9FF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76" y="3104783"/>
                <a:ext cx="28803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3CFF3D-BC9C-4F4D-967F-0F94E094B24E}"/>
                  </a:ext>
                </a:extLst>
              </p:cNvPr>
              <p:cNvSpPr/>
              <p:nvPr/>
            </p:nvSpPr>
            <p:spPr>
              <a:xfrm>
                <a:off x="2142813" y="4134330"/>
                <a:ext cx="2413225" cy="588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3CFF3D-BC9C-4F4D-967F-0F94E094B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13" y="4134330"/>
                <a:ext cx="2413225" cy="588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SCARA robot</a:t>
            </a:r>
            <a:br>
              <a:rPr lang="en-US" dirty="0"/>
            </a:br>
            <a:r>
              <a:rPr lang="en-US" dirty="0"/>
              <a:t>FK &amp; IK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35F4-A65B-4E3A-8859-4BA13A0A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ของ </a:t>
            </a:r>
            <a:r>
              <a:rPr lang="en-US" dirty="0"/>
              <a:t>SCARA robot</a:t>
            </a:r>
          </a:p>
        </p:txBody>
      </p:sp>
      <p:pic>
        <p:nvPicPr>
          <p:cNvPr id="4" name="Picture 3" descr="A picture containing object, appliance&#10;&#10;Description automatically generated">
            <a:extLst>
              <a:ext uri="{FF2B5EF4-FFF2-40B4-BE49-F238E27FC236}">
                <a16:creationId xmlns:a16="http://schemas.microsoft.com/office/drawing/2014/main" id="{73DECEA2-B930-4B13-A832-C0075926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35646"/>
            <a:ext cx="2271603" cy="246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AE186-D82C-4486-BC37-E9DA5F96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16016" y="1511276"/>
            <a:ext cx="3819671" cy="2120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D70E6B-3D93-4DC9-9309-9126C6378175}"/>
                  </a:ext>
                </a:extLst>
              </p:cNvPr>
              <p:cNvSpPr/>
              <p:nvPr/>
            </p:nvSpPr>
            <p:spPr>
              <a:xfrm>
                <a:off x="4644008" y="3363838"/>
                <a:ext cx="1217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D70E6B-3D93-4DC9-9309-9126C6378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363838"/>
                <a:ext cx="121783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33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9C436951-3376-434B-AA0B-AC4FB109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7703" y="1935409"/>
            <a:ext cx="4055617" cy="2251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D829B-0C2D-492B-9A7A-EA4BDBCA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ของ </a:t>
            </a:r>
            <a:r>
              <a:rPr lang="en-US" dirty="0"/>
              <a:t>SCARA robot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C4C8E3-2AAC-4D5A-ADF7-E195AE03B677}"/>
              </a:ext>
            </a:extLst>
          </p:cNvPr>
          <p:cNvGrpSpPr/>
          <p:nvPr/>
        </p:nvGrpSpPr>
        <p:grpSpPr>
          <a:xfrm>
            <a:off x="2231333" y="1436845"/>
            <a:ext cx="1077328" cy="1855378"/>
            <a:chOff x="-4897" y="2832506"/>
            <a:chExt cx="1077328" cy="1855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35F458-9D91-4B88-9C07-CC6736BE9343}"/>
                </a:ext>
              </a:extLst>
            </p:cNvPr>
            <p:cNvGrpSpPr/>
            <p:nvPr/>
          </p:nvGrpSpPr>
          <p:grpSpPr>
            <a:xfrm>
              <a:off x="331677" y="3098299"/>
              <a:ext cx="425848" cy="1301160"/>
              <a:chOff x="585219" y="3339180"/>
              <a:chExt cx="425848" cy="13011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0DB065E-A93A-40E0-A475-D58BDCD935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1" y="3339180"/>
                <a:ext cx="5085" cy="867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28F023-052C-44F1-BA4A-59A4B3398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765" y="4247799"/>
                <a:ext cx="221215" cy="39254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E63896D-1B5D-4551-9C50-764844612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219" y="3875970"/>
                <a:ext cx="425848" cy="34488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0EF43CE-8C7B-4F26-B1DE-C197C6360632}"/>
                    </a:ext>
                  </a:extLst>
                </p:cNvPr>
                <p:cNvSpPr/>
                <p:nvPr/>
              </p:nvSpPr>
              <p:spPr>
                <a:xfrm>
                  <a:off x="-4897" y="3313551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0EF43CE-8C7B-4F26-B1DE-C197C6360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897" y="3313551"/>
                  <a:ext cx="44242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8AB518C-BCFF-497E-9D95-8D5CC8296795}"/>
                    </a:ext>
                  </a:extLst>
                </p:cNvPr>
                <p:cNvSpPr/>
                <p:nvPr/>
              </p:nvSpPr>
              <p:spPr>
                <a:xfrm>
                  <a:off x="310009" y="4226219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8AB518C-BCFF-497E-9D95-8D5CC8296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09" y="4226219"/>
                  <a:ext cx="4424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AB0CB79-F7ED-4179-A14E-CBE9016A4FAD}"/>
                    </a:ext>
                  </a:extLst>
                </p:cNvPr>
                <p:cNvSpPr/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AB0CB79-F7ED-4179-A14E-CBE9016A4F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6ED8EC-FB0E-434D-A8EA-0830C2F15B4F}"/>
              </a:ext>
            </a:extLst>
          </p:cNvPr>
          <p:cNvGrpSpPr/>
          <p:nvPr/>
        </p:nvGrpSpPr>
        <p:grpSpPr>
          <a:xfrm>
            <a:off x="34418" y="1712663"/>
            <a:ext cx="1486402" cy="1754608"/>
            <a:chOff x="-150951" y="2832506"/>
            <a:chExt cx="1486402" cy="175460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B1F083B-E4AD-42C6-9DF1-5B40E969A69C}"/>
                </a:ext>
              </a:extLst>
            </p:cNvPr>
            <p:cNvGrpSpPr/>
            <p:nvPr/>
          </p:nvGrpSpPr>
          <p:grpSpPr>
            <a:xfrm>
              <a:off x="236008" y="3098299"/>
              <a:ext cx="762134" cy="1251816"/>
              <a:chOff x="489550" y="3339180"/>
              <a:chExt cx="762134" cy="1251816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BBFB32B-5BBD-4CB2-81DB-C7C2AFE7F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1" y="3339180"/>
                <a:ext cx="5085" cy="867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3BE9275-24E9-4B44-A346-E97F799C3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1" y="4247799"/>
                <a:ext cx="245703" cy="34319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BAF21B-C2D6-4B82-80A6-AF9961431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550" y="4220852"/>
                <a:ext cx="521517" cy="116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ACCCAE-5CE9-413F-8212-63EDBC73C44B}"/>
                    </a:ext>
                  </a:extLst>
                </p:cNvPr>
                <p:cNvSpPr/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ACCCAE-5CE9-413F-8212-63EDBC73C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46815C9-6B5B-4771-B765-0207E4803E36}"/>
                    </a:ext>
                  </a:extLst>
                </p:cNvPr>
                <p:cNvSpPr/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46815C9-6B5B-4771-B765-0207E4803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  <a:blipFill>
                  <a:blip r:embed="rId26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C448B25-BDE6-4417-8024-9D060B749CD9}"/>
                    </a:ext>
                  </a:extLst>
                </p:cNvPr>
                <p:cNvSpPr/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C448B25-BDE6-4417-8024-9D060B749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9ED6E-6D32-4025-82FF-08572014B003}"/>
              </a:ext>
            </a:extLst>
          </p:cNvPr>
          <p:cNvGrpSpPr/>
          <p:nvPr/>
        </p:nvGrpSpPr>
        <p:grpSpPr>
          <a:xfrm>
            <a:off x="3112261" y="1958783"/>
            <a:ext cx="1416679" cy="1900785"/>
            <a:chOff x="3040042" y="1983165"/>
            <a:chExt cx="1416679" cy="19007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7441E8-4EFA-4BC1-84FE-9579C2D4CBD4}"/>
                </a:ext>
              </a:extLst>
            </p:cNvPr>
            <p:cNvGrpSpPr/>
            <p:nvPr/>
          </p:nvGrpSpPr>
          <p:grpSpPr>
            <a:xfrm>
              <a:off x="3040042" y="1983165"/>
              <a:ext cx="1321124" cy="1900785"/>
              <a:chOff x="-131448" y="2832506"/>
              <a:chExt cx="1321124" cy="190078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8D8B7A-BF57-4572-9B59-9DA5B91E60E6}"/>
                  </a:ext>
                </a:extLst>
              </p:cNvPr>
              <p:cNvGrpSpPr/>
              <p:nvPr/>
            </p:nvGrpSpPr>
            <p:grpSpPr>
              <a:xfrm>
                <a:off x="176374" y="3098299"/>
                <a:ext cx="792088" cy="1340414"/>
                <a:chOff x="429916" y="3339180"/>
                <a:chExt cx="792088" cy="134041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5A924C3-7B98-4FD3-A907-869A853FE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1" y="3339180"/>
                  <a:ext cx="5085" cy="8679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CDD712B-2700-4D42-B022-232D6C2AC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0" y="4247799"/>
                  <a:ext cx="216024" cy="43179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8F81B6-8D7A-4893-B25D-1D1B8101B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9916" y="4220849"/>
                  <a:ext cx="581150" cy="1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5992DD8-725A-4ABB-8969-BEDE49A3695D}"/>
                      </a:ext>
                    </a:extLst>
                  </p:cNvPr>
                  <p:cNvSpPr/>
                  <p:nvPr/>
                </p:nvSpPr>
                <p:spPr>
                  <a:xfrm>
                    <a:off x="-131448" y="3715337"/>
                    <a:ext cx="44242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5992DD8-725A-4ABB-8969-BEDE49A369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1448" y="3715337"/>
                    <a:ext cx="442429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52B5781-25CD-4472-B0D3-1E4178B8AA07}"/>
                      </a:ext>
                    </a:extLst>
                  </p:cNvPr>
                  <p:cNvSpPr/>
                  <p:nvPr/>
                </p:nvSpPr>
                <p:spPr>
                  <a:xfrm>
                    <a:off x="747247" y="4271626"/>
                    <a:ext cx="44242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52B5781-25CD-4472-B0D3-1E4178B8A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247" y="4271626"/>
                    <a:ext cx="442429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49BC490-49CC-48BC-9A3A-B3B5ABAC09FD}"/>
                      </a:ext>
                    </a:extLst>
                  </p:cNvPr>
                  <p:cNvSpPr/>
                  <p:nvPr/>
                </p:nvSpPr>
                <p:spPr>
                  <a:xfrm>
                    <a:off x="648469" y="2832506"/>
                    <a:ext cx="4239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49BC490-49CC-48BC-9A3A-B3B5ABAC09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469" y="2832506"/>
                    <a:ext cx="423962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73D4FBD-E8DA-402F-889E-01B06EC7F77F}"/>
                    </a:ext>
                  </a:extLst>
                </p:cNvPr>
                <p:cNvSpPr/>
                <p:nvPr/>
              </p:nvSpPr>
              <p:spPr>
                <a:xfrm>
                  <a:off x="3944401" y="2732330"/>
                  <a:ext cx="5123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73D4FBD-E8DA-402F-889E-01B06EC7F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401" y="2732330"/>
                  <a:ext cx="512320" cy="461665"/>
                </a:xfrm>
                <a:prstGeom prst="rect">
                  <a:avLst/>
                </a:prstGeom>
                <a:blipFill>
                  <a:blip r:embed="rId38"/>
                  <a:stretch>
                    <a:fillRect l="-1190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55F041-D705-4905-838B-FE71EE4C30FB}"/>
              </a:ext>
            </a:extLst>
          </p:cNvPr>
          <p:cNvGrpSpPr/>
          <p:nvPr/>
        </p:nvGrpSpPr>
        <p:grpSpPr>
          <a:xfrm>
            <a:off x="43704" y="3126485"/>
            <a:ext cx="1486402" cy="1341852"/>
            <a:chOff x="-150951" y="3245262"/>
            <a:chExt cx="1486402" cy="134185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803B685-BF7D-48E0-86D7-BE40B288B721}"/>
                </a:ext>
              </a:extLst>
            </p:cNvPr>
            <p:cNvGrpSpPr/>
            <p:nvPr/>
          </p:nvGrpSpPr>
          <p:grpSpPr>
            <a:xfrm>
              <a:off x="236008" y="3474437"/>
              <a:ext cx="762134" cy="875678"/>
              <a:chOff x="489550" y="3715318"/>
              <a:chExt cx="762134" cy="87567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1B6A06A-8E07-4CE7-9ACB-8C5121D33A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2" y="3715318"/>
                <a:ext cx="10177" cy="4917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4B7C5B9-A72D-4FB6-8F74-F018FDD47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1" y="4247799"/>
                <a:ext cx="245703" cy="34319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4FD8693-F59B-449E-890A-3747BA376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550" y="4220852"/>
                <a:ext cx="521517" cy="116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8079023-6A19-4304-BD20-3EEB7DA49D1C}"/>
                    </a:ext>
                  </a:extLst>
                </p:cNvPr>
                <p:cNvSpPr/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8079023-6A19-4304-BD20-3EEB7DA49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F080402-C7E5-4C1B-B026-39DCE1309B76}"/>
                    </a:ext>
                  </a:extLst>
                </p:cNvPr>
                <p:cNvSpPr/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F080402-C7E5-4C1B-B026-39DCE1309B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  <a:blipFill>
                  <a:blip r:embed="rId30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B51E751-22B2-4D14-8211-9250BAD102E2}"/>
                    </a:ext>
                  </a:extLst>
                </p:cNvPr>
                <p:cNvSpPr/>
                <p:nvPr/>
              </p:nvSpPr>
              <p:spPr>
                <a:xfrm>
                  <a:off x="656482" y="3245262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B51E751-22B2-4D14-8211-9250BAD10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82" y="3245262"/>
                  <a:ext cx="423962" cy="46166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FCD87-A281-4D94-9793-3FB16C163143}"/>
                  </a:ext>
                </a:extLst>
              </p:cNvPr>
              <p:cNvSpPr/>
              <p:nvPr/>
            </p:nvSpPr>
            <p:spPr>
              <a:xfrm>
                <a:off x="2986751" y="2070578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6FCD87-A281-4D94-9793-3FB16C16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1" y="2070578"/>
                <a:ext cx="512320" cy="461665"/>
              </a:xfrm>
              <a:prstGeom prst="rect">
                <a:avLst/>
              </a:prstGeom>
              <a:blipFill>
                <a:blip r:embed="rId1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06A00C-1FE7-43FA-9DD5-56758DDCE0A6}"/>
                  </a:ext>
                </a:extLst>
              </p:cNvPr>
              <p:cNvSpPr/>
              <p:nvPr/>
            </p:nvSpPr>
            <p:spPr>
              <a:xfrm>
                <a:off x="883726" y="2411027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06A00C-1FE7-43FA-9DD5-56758DDCE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26" y="2411027"/>
                <a:ext cx="512320" cy="461665"/>
              </a:xfrm>
              <a:prstGeom prst="rect">
                <a:avLst/>
              </a:prstGeom>
              <a:blipFill>
                <a:blip r:embed="rId32"/>
                <a:stretch>
                  <a:fillRect l="-1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9215F22-B893-439D-A7BC-E5F8686933E3}"/>
                  </a:ext>
                </a:extLst>
              </p:cNvPr>
              <p:cNvSpPr/>
              <p:nvPr/>
            </p:nvSpPr>
            <p:spPr>
              <a:xfrm>
                <a:off x="903362" y="3541902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9215F22-B893-439D-A7BC-E5F868693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62" y="3541902"/>
                <a:ext cx="512320" cy="461665"/>
              </a:xfrm>
              <a:prstGeom prst="rect">
                <a:avLst/>
              </a:prstGeom>
              <a:blipFill>
                <a:blip r:embed="rId3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BC4F003-7B53-46D0-AD6C-B00DF2EADE40}"/>
                  </a:ext>
                </a:extLst>
              </p:cNvPr>
              <p:cNvSpPr/>
              <p:nvPr/>
            </p:nvSpPr>
            <p:spPr>
              <a:xfrm>
                <a:off x="4685779" y="1155800"/>
                <a:ext cx="2750745" cy="1004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BC4F003-7B53-46D0-AD6C-B00DF2EAD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79" y="1155800"/>
                <a:ext cx="2750745" cy="10041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5CFA14-2C61-49CD-9D95-DBDD5F250ABD}"/>
                  </a:ext>
                </a:extLst>
              </p:cNvPr>
              <p:cNvSpPr/>
              <p:nvPr/>
            </p:nvSpPr>
            <p:spPr>
              <a:xfrm>
                <a:off x="4699270" y="2072076"/>
                <a:ext cx="2750745" cy="1004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5CFA14-2C61-49CD-9D95-DBDD5F25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70" y="2072076"/>
                <a:ext cx="2750745" cy="10041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A44DDBE-196D-4E4B-8F64-98E8D3838D62}"/>
                  </a:ext>
                </a:extLst>
              </p:cNvPr>
              <p:cNvSpPr/>
              <p:nvPr/>
            </p:nvSpPr>
            <p:spPr>
              <a:xfrm>
                <a:off x="4547067" y="2984960"/>
                <a:ext cx="2750745" cy="1004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A44DDBE-196D-4E4B-8F64-98E8D3838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67" y="2984960"/>
                <a:ext cx="2750745" cy="10041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731E049-35B9-41D7-B55E-DB2F6AA940FA}"/>
                  </a:ext>
                </a:extLst>
              </p:cNvPr>
              <p:cNvSpPr/>
              <p:nvPr/>
            </p:nvSpPr>
            <p:spPr>
              <a:xfrm>
                <a:off x="4586948" y="3897213"/>
                <a:ext cx="2750745" cy="1004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731E049-35B9-41D7-B55E-DB2F6AA94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48" y="3897213"/>
                <a:ext cx="2750745" cy="10041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0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C9F-28EA-4839-9EE1-173163E7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การหา </a:t>
            </a:r>
            <a:r>
              <a:rPr lang="en-US" dirty="0"/>
              <a:t>FK </a:t>
            </a:r>
            <a:r>
              <a:rPr lang="th-TH" dirty="0"/>
              <a:t>ของ </a:t>
            </a:r>
            <a:r>
              <a:rPr lang="en-US" dirty="0"/>
              <a:t>SCARA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C01C-CCC8-4A3B-93F4-3572D3AE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7ECD9694-E94F-4C9D-A401-0375F81B81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9819514"/>
                  </p:ext>
                </p:extLst>
              </p:nvPr>
            </p:nvGraphicFramePr>
            <p:xfrm>
              <a:off x="5216207" y="1973053"/>
              <a:ext cx="2950766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223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550778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606213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606213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712339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7ECD9694-E94F-4C9D-A401-0375F81B81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9819514"/>
                  </p:ext>
                </p:extLst>
              </p:nvPr>
            </p:nvGraphicFramePr>
            <p:xfrm>
              <a:off x="5216207" y="1973053"/>
              <a:ext cx="2950766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223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550778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606213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606213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712339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813" t="-2000" r="-351648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717" t="-2000" r="-22323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9000" t="-2000" r="-121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2000" r="-3419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813" t="-102000" r="-35164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717" t="-102000" r="-22323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9000" t="-102000" r="-121000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102000" r="-3419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813" t="-198039" r="-35164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717" t="-198039" r="-22323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9000" t="-198039" r="-121000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198039" r="-3419" b="-2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813" t="-304000" r="-3516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717" t="-304000" r="-22323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9000" t="-304000" r="-121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304000" r="-341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813" t="-404000" r="-3516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1717" t="-404000" r="-22323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9000" t="-404000" r="-121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404000" r="-341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CEC61D0-3263-4961-AC2D-219EEF828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1657" y="1995686"/>
            <a:ext cx="4055617" cy="22519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2E80AE-80A4-4BF2-AB24-C3106B03E3A3}"/>
              </a:ext>
            </a:extLst>
          </p:cNvPr>
          <p:cNvGrpSpPr/>
          <p:nvPr/>
        </p:nvGrpSpPr>
        <p:grpSpPr>
          <a:xfrm>
            <a:off x="2973996" y="2043442"/>
            <a:ext cx="1321124" cy="1900785"/>
            <a:chOff x="-131448" y="2832506"/>
            <a:chExt cx="1321124" cy="190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9476D4-D246-412E-BC04-BEAE5E392EA4}"/>
                </a:ext>
              </a:extLst>
            </p:cNvPr>
            <p:cNvGrpSpPr/>
            <p:nvPr/>
          </p:nvGrpSpPr>
          <p:grpSpPr>
            <a:xfrm>
              <a:off x="176374" y="3098299"/>
              <a:ext cx="792088" cy="1340414"/>
              <a:chOff x="429916" y="3339180"/>
              <a:chExt cx="792088" cy="13404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E1D285F-D515-4DC3-9562-D6572ACCB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1" y="3339180"/>
                <a:ext cx="5085" cy="867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6310FC5-E797-48C6-82FE-086BDCB5F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216024" cy="43179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CFC8600-624A-4AB5-B649-B5BF1C076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9916" y="4220849"/>
                <a:ext cx="581150" cy="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46A9626-9862-4EE0-A4E3-3CAE293B06D6}"/>
                    </a:ext>
                  </a:extLst>
                </p:cNvPr>
                <p:cNvSpPr/>
                <p:nvPr/>
              </p:nvSpPr>
              <p:spPr>
                <a:xfrm>
                  <a:off x="-131448" y="3715337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46A9626-9862-4EE0-A4E3-3CAE293B0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1448" y="3715337"/>
                  <a:ext cx="44242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C8D2250-819E-4AC9-8D5D-4E1C5158831C}"/>
                    </a:ext>
                  </a:extLst>
                </p:cNvPr>
                <p:cNvSpPr/>
                <p:nvPr/>
              </p:nvSpPr>
              <p:spPr>
                <a:xfrm>
                  <a:off x="747247" y="4271626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C8D2250-819E-4AC9-8D5D-4E1C51588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47" y="4271626"/>
                  <a:ext cx="4424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84A246-877F-4451-AD77-2D7F364BFDC9}"/>
                    </a:ext>
                  </a:extLst>
                </p:cNvPr>
                <p:cNvSpPr/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84A246-877F-4451-AD77-2D7F364B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73173A-35F2-4196-A162-FF08323EF02A}"/>
              </a:ext>
            </a:extLst>
          </p:cNvPr>
          <p:cNvGrpSpPr/>
          <p:nvPr/>
        </p:nvGrpSpPr>
        <p:grpSpPr>
          <a:xfrm>
            <a:off x="2165287" y="1497122"/>
            <a:ext cx="1077328" cy="1855378"/>
            <a:chOff x="-4897" y="2832506"/>
            <a:chExt cx="1077328" cy="18553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C7666B-E579-4864-96FA-8BAD55C54FB2}"/>
                </a:ext>
              </a:extLst>
            </p:cNvPr>
            <p:cNvGrpSpPr/>
            <p:nvPr/>
          </p:nvGrpSpPr>
          <p:grpSpPr>
            <a:xfrm>
              <a:off x="331677" y="3098299"/>
              <a:ext cx="425848" cy="1301160"/>
              <a:chOff x="585219" y="3339180"/>
              <a:chExt cx="425848" cy="130116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C964E5-0DCF-4128-8E82-852A42ABEE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1" y="3339180"/>
                <a:ext cx="5085" cy="867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C157CE-93F8-4969-AD26-1733034DC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765" y="4247799"/>
                <a:ext cx="221215" cy="39254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F3BA227-9AA6-434B-8B84-1DA39B546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219" y="3875970"/>
                <a:ext cx="425848" cy="34488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50A4D0-DBB4-45FA-B9EE-C1D5BCACAFB0}"/>
                    </a:ext>
                  </a:extLst>
                </p:cNvPr>
                <p:cNvSpPr/>
                <p:nvPr/>
              </p:nvSpPr>
              <p:spPr>
                <a:xfrm>
                  <a:off x="-4897" y="3313551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50A4D0-DBB4-45FA-B9EE-C1D5BCACAF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897" y="3313551"/>
                  <a:ext cx="44242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A4C36A4-201B-4987-9387-FDCD168691DA}"/>
                    </a:ext>
                  </a:extLst>
                </p:cNvPr>
                <p:cNvSpPr/>
                <p:nvPr/>
              </p:nvSpPr>
              <p:spPr>
                <a:xfrm>
                  <a:off x="310009" y="4226219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A4C36A4-201B-4987-9387-FDCD168691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09" y="4226219"/>
                  <a:ext cx="44242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2DD1FBC-4D23-4AA9-A39B-5F17E9A66A23}"/>
                    </a:ext>
                  </a:extLst>
                </p:cNvPr>
                <p:cNvSpPr/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2DD1FBC-4D23-4AA9-A39B-5F17E9A6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86EE28-2083-48FA-8581-98215216F808}"/>
              </a:ext>
            </a:extLst>
          </p:cNvPr>
          <p:cNvGrpSpPr/>
          <p:nvPr/>
        </p:nvGrpSpPr>
        <p:grpSpPr>
          <a:xfrm>
            <a:off x="-31628" y="1772940"/>
            <a:ext cx="1486402" cy="1754608"/>
            <a:chOff x="-150951" y="2832506"/>
            <a:chExt cx="1486402" cy="17546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179AF5-0B23-4A44-9874-6567F1238806}"/>
                </a:ext>
              </a:extLst>
            </p:cNvPr>
            <p:cNvGrpSpPr/>
            <p:nvPr/>
          </p:nvGrpSpPr>
          <p:grpSpPr>
            <a:xfrm>
              <a:off x="236008" y="3098299"/>
              <a:ext cx="762134" cy="1251816"/>
              <a:chOff x="489550" y="3339180"/>
              <a:chExt cx="762134" cy="12518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F11D32F-E110-41A8-BEB3-366FFCCA9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1" y="3339180"/>
                <a:ext cx="5085" cy="867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A60E4C-E6A5-4472-B722-CA619D7AC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1" y="4247799"/>
                <a:ext cx="245703" cy="34319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FB8A4C-C95A-4292-8B48-152A2F247C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550" y="4220852"/>
                <a:ext cx="521517" cy="116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57A7AD2-9A43-45DD-BF68-A18982E29E92}"/>
                    </a:ext>
                  </a:extLst>
                </p:cNvPr>
                <p:cNvSpPr/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57A7AD2-9A43-45DD-BF68-A18982E29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20D098-8DB8-4E32-958C-09DB8CE37B7F}"/>
                    </a:ext>
                  </a:extLst>
                </p:cNvPr>
                <p:cNvSpPr/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20D098-8DB8-4E32-958C-09DB8CE37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F90AC7-3FAB-4FCC-9B64-CF3B7D3767A5}"/>
                    </a:ext>
                  </a:extLst>
                </p:cNvPr>
                <p:cNvSpPr/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F90AC7-3FAB-4FCC-9B64-CF3B7D376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69" y="2832506"/>
                  <a:ext cx="423962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37DE1F-BBE1-4954-9BC0-5C0B14F5EC94}"/>
                  </a:ext>
                </a:extLst>
              </p:cNvPr>
              <p:cNvSpPr/>
              <p:nvPr/>
            </p:nvSpPr>
            <p:spPr>
              <a:xfrm>
                <a:off x="3878355" y="2792607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37DE1F-BBE1-4954-9BC0-5C0B14F5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55" y="2792607"/>
                <a:ext cx="512320" cy="461665"/>
              </a:xfrm>
              <a:prstGeom prst="rect">
                <a:avLst/>
              </a:prstGeom>
              <a:blipFill>
                <a:blip r:embed="rId15"/>
                <a:stretch>
                  <a:fillRect l="-119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7C7C08E-676E-445B-8E26-4561FB8B0F02}"/>
              </a:ext>
            </a:extLst>
          </p:cNvPr>
          <p:cNvGrpSpPr/>
          <p:nvPr/>
        </p:nvGrpSpPr>
        <p:grpSpPr>
          <a:xfrm>
            <a:off x="-22342" y="3186762"/>
            <a:ext cx="1486402" cy="1341852"/>
            <a:chOff x="-150951" y="3245262"/>
            <a:chExt cx="1486402" cy="134185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76D194-26C6-4EC9-A96D-2337D72D5597}"/>
                </a:ext>
              </a:extLst>
            </p:cNvPr>
            <p:cNvGrpSpPr/>
            <p:nvPr/>
          </p:nvGrpSpPr>
          <p:grpSpPr>
            <a:xfrm>
              <a:off x="236008" y="3474437"/>
              <a:ext cx="762134" cy="875678"/>
              <a:chOff x="489550" y="3715318"/>
              <a:chExt cx="762134" cy="87567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42D33E8-EE6E-43C3-8239-A85467CABD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2" y="3715318"/>
                <a:ext cx="10177" cy="4917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AA6EA53-F3C6-4E74-89C7-B14B66EFF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1" y="4247799"/>
                <a:ext cx="245703" cy="34319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555591D-BD2C-46BF-9A88-659FDC7BA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550" y="4220852"/>
                <a:ext cx="521517" cy="116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556B984-3631-4C79-98FD-2CBF92631573}"/>
                    </a:ext>
                  </a:extLst>
                </p:cNvPr>
                <p:cNvSpPr/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556B984-3631-4C79-98FD-2CBF92631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951" y="3747513"/>
                  <a:ext cx="442429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90BE0AA-C6CF-4ED4-83F0-0B6862735C5C}"/>
                    </a:ext>
                  </a:extLst>
                </p:cNvPr>
                <p:cNvSpPr/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90BE0AA-C6CF-4ED4-83F0-0B6862735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2" y="4125449"/>
                  <a:ext cx="442429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2C6B84A-D19F-43B0-B18B-3637A3CEBCA3}"/>
                    </a:ext>
                  </a:extLst>
                </p:cNvPr>
                <p:cNvSpPr/>
                <p:nvPr/>
              </p:nvSpPr>
              <p:spPr>
                <a:xfrm>
                  <a:off x="656482" y="3245262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2C6B84A-D19F-43B0-B18B-3637A3CEBC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82" y="3245262"/>
                  <a:ext cx="423962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CC66C15-D3E2-42D9-ACCB-B39E5B888925}"/>
                  </a:ext>
                </a:extLst>
              </p:cNvPr>
              <p:cNvSpPr/>
              <p:nvPr/>
            </p:nvSpPr>
            <p:spPr>
              <a:xfrm>
                <a:off x="2920705" y="2130855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CC66C15-D3E2-42D9-ACCB-B39E5B888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05" y="2130855"/>
                <a:ext cx="512320" cy="461665"/>
              </a:xfrm>
              <a:prstGeom prst="rect">
                <a:avLst/>
              </a:prstGeom>
              <a:blipFill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AD236-B9DC-4491-A909-1D0D70778F8C}"/>
                  </a:ext>
                </a:extLst>
              </p:cNvPr>
              <p:cNvSpPr/>
              <p:nvPr/>
            </p:nvSpPr>
            <p:spPr>
              <a:xfrm>
                <a:off x="817680" y="2471304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AD236-B9DC-4491-A909-1D0D70778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0" y="2471304"/>
                <a:ext cx="512320" cy="461665"/>
              </a:xfrm>
              <a:prstGeom prst="rect">
                <a:avLst/>
              </a:prstGeom>
              <a:blipFill>
                <a:blip r:embed="rId20"/>
                <a:stretch>
                  <a:fillRect l="-119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ADF3603-5216-4583-8FBA-5494099FD0C3}"/>
                  </a:ext>
                </a:extLst>
              </p:cNvPr>
              <p:cNvSpPr/>
              <p:nvPr/>
            </p:nvSpPr>
            <p:spPr>
              <a:xfrm>
                <a:off x="837316" y="3602179"/>
                <a:ext cx="512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ADF3603-5216-4583-8FBA-5494099FD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6" y="3602179"/>
                <a:ext cx="512320" cy="461665"/>
              </a:xfrm>
              <a:prstGeom prst="rect">
                <a:avLst/>
              </a:prstGeom>
              <a:blipFill>
                <a:blip r:embed="rId2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173F-DBDB-43A2-B439-F768AF45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เมื่อรวมกับ</a:t>
            </a:r>
            <a:r>
              <a:rPr lang="en-US" dirty="0"/>
              <a:t> Tool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8A5E-FC37-40D4-86ED-2AA2F0BD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</a:t>
            </a:r>
            <a:r>
              <a:rPr lang="th-TH" dirty="0"/>
              <a:t>ของ </a:t>
            </a:r>
            <a:r>
              <a:rPr lang="en-US" dirty="0"/>
              <a:t>Tool</a:t>
            </a:r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ดังนั้น ตำแหน่งจุดปลายที่ต้องการคือ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DCB450-C52E-462B-87EF-81DCFFAFAE5E}"/>
                  </a:ext>
                </a:extLst>
              </p:cNvPr>
              <p:cNvSpPr/>
              <p:nvPr/>
            </p:nvSpPr>
            <p:spPr>
              <a:xfrm>
                <a:off x="1816151" y="1707654"/>
                <a:ext cx="2750745" cy="1062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𝑀𝐼𝐶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𝑇𝐶𝑃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DCB450-C52E-462B-87EF-81DCFFAFA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51" y="1707654"/>
                <a:ext cx="2750745" cy="10620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6B2D78-4268-4974-8063-606958384481}"/>
                  </a:ext>
                </a:extLst>
              </p:cNvPr>
              <p:cNvSpPr/>
              <p:nvPr/>
            </p:nvSpPr>
            <p:spPr>
              <a:xfrm>
                <a:off x="2195736" y="3321127"/>
                <a:ext cx="184460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𝑇𝐶𝑃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𝑇𝐶𝑃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6B2D78-4268-4974-8063-6069583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321127"/>
                <a:ext cx="1844608" cy="380104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010926-3F8A-4B5E-9705-4E5ABEE1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028" y="1419622"/>
            <a:ext cx="2913041" cy="18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BB53-3925-4A87-99F0-339D8C96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SCARA robot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DB2A9-E35D-4064-8F90-DE20D9B1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50311"/>
            <a:ext cx="2913041" cy="1842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E04C46-06A0-4216-85BD-F9DF2D8D6F93}"/>
                  </a:ext>
                </a:extLst>
              </p:cNvPr>
              <p:cNvSpPr/>
              <p:nvPr/>
            </p:nvSpPr>
            <p:spPr>
              <a:xfrm>
                <a:off x="2267744" y="3333439"/>
                <a:ext cx="1217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E04C46-06A0-4216-85BD-F9DF2D8D6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333439"/>
                <a:ext cx="121783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F32258-385E-4289-BC59-9ED1CEDF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59" y="1224643"/>
            <a:ext cx="3980901" cy="3408080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ตำแหน่งจุดปลาย(ที่ใช้หยิบจับวัตถุ)</a:t>
            </a:r>
          </a:p>
          <a:p>
            <a:pPr marL="0" indent="0">
              <a:buNone/>
            </a:pPr>
            <a:endParaRPr lang="th-TH" sz="1800" dirty="0"/>
          </a:p>
          <a:p>
            <a:pPr marL="0" indent="0">
              <a:buNone/>
            </a:pPr>
            <a:r>
              <a:rPr lang="th-TH" dirty="0"/>
              <a:t>ตำแหน่งจุดปลายหุ่นยนต์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th-TH" sz="1600" dirty="0"/>
          </a:p>
          <a:p>
            <a:pPr marL="0" indent="0">
              <a:buNone/>
            </a:pPr>
            <a:r>
              <a:rPr lang="th-TH" dirty="0"/>
              <a:t>ระยะแกน</a:t>
            </a:r>
            <a:r>
              <a:rPr lang="en-US" dirty="0"/>
              <a:t> j3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79C30D-B06A-4F6E-A7E9-499D1F08A5FF}"/>
                  </a:ext>
                </a:extLst>
              </p:cNvPr>
              <p:cNvSpPr/>
              <p:nvPr/>
            </p:nvSpPr>
            <p:spPr>
              <a:xfrm>
                <a:off x="5238935" y="1650311"/>
                <a:ext cx="1217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79C30D-B06A-4F6E-A7E9-499D1F08A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35" y="1650311"/>
                <a:ext cx="121783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5150D4-D214-4353-BC94-12901DF504B2}"/>
                  </a:ext>
                </a:extLst>
              </p:cNvPr>
              <p:cNvSpPr/>
              <p:nvPr/>
            </p:nvSpPr>
            <p:spPr>
              <a:xfrm>
                <a:off x="4660590" y="2506934"/>
                <a:ext cx="1819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5150D4-D214-4353-BC94-12901DF50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90" y="2506934"/>
                <a:ext cx="1819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E276CB-4C49-469F-B719-105725CBC991}"/>
                  </a:ext>
                </a:extLst>
              </p:cNvPr>
              <p:cNvSpPr/>
              <p:nvPr/>
            </p:nvSpPr>
            <p:spPr>
              <a:xfrm>
                <a:off x="2507969" y="2974145"/>
                <a:ext cx="3686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E276CB-4C49-469F-B719-105725CBC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969" y="2974145"/>
                <a:ext cx="36869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F412B3-6029-447E-8BA3-6E6C9806E2AA}"/>
                  </a:ext>
                </a:extLst>
              </p:cNvPr>
              <p:cNvSpPr/>
              <p:nvPr/>
            </p:nvSpPr>
            <p:spPr>
              <a:xfrm>
                <a:off x="4660590" y="2876266"/>
                <a:ext cx="179959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F412B3-6029-447E-8BA3-6E6C9806E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90" y="2876266"/>
                <a:ext cx="1799595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826EEB-E730-4642-92B6-DAAA430B999F}"/>
                  </a:ext>
                </a:extLst>
              </p:cNvPr>
              <p:cNvSpPr/>
              <p:nvPr/>
            </p:nvSpPr>
            <p:spPr>
              <a:xfrm>
                <a:off x="4976452" y="3765459"/>
                <a:ext cx="86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826EEB-E730-4642-92B6-DAAA430B9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452" y="3765459"/>
                <a:ext cx="864659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D98-B62A-463D-B169-1CA80BA1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SCARA robot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2DD6-710C-48E1-924B-2C77425B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2253" y="1778931"/>
            <a:ext cx="3178907" cy="24602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2649A3-F711-4BCA-9FEE-E29D0F9A0949}"/>
              </a:ext>
            </a:extLst>
          </p:cNvPr>
          <p:cNvGrpSpPr/>
          <p:nvPr/>
        </p:nvGrpSpPr>
        <p:grpSpPr>
          <a:xfrm>
            <a:off x="1259632" y="1131590"/>
            <a:ext cx="2189895" cy="3241969"/>
            <a:chOff x="1475656" y="1168681"/>
            <a:chExt cx="2189895" cy="32419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D159EC-D32F-4B26-9951-00B287F02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1347614"/>
              <a:ext cx="0" cy="29561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72E52C-FE66-47EE-989F-D2E6BC6C2D4E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96" y="4303724"/>
              <a:ext cx="14401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216F49-09DF-44F0-B175-2C5DF1B7C141}"/>
                </a:ext>
              </a:extLst>
            </p:cNvPr>
            <p:cNvSpPr txBox="1"/>
            <p:nvPr/>
          </p:nvSpPr>
          <p:spPr>
            <a:xfrm>
              <a:off x="3270868" y="4102873"/>
              <a:ext cx="394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DCED70-8F0C-4ECB-A051-0E0CE9C34813}"/>
                </a:ext>
              </a:extLst>
            </p:cNvPr>
            <p:cNvSpPr txBox="1"/>
            <p:nvPr/>
          </p:nvSpPr>
          <p:spPr>
            <a:xfrm>
              <a:off x="1475656" y="116868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F5ED73-DB80-409B-A53B-DABDDE4D1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5" y="1701141"/>
              <a:ext cx="576065" cy="2526794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7191D30-019D-401C-9ED8-38FEE8BF6DA8}"/>
                    </a:ext>
                  </a:extLst>
                </p:cNvPr>
                <p:cNvSpPr/>
                <p:nvPr/>
              </p:nvSpPr>
              <p:spPr>
                <a:xfrm>
                  <a:off x="2169069" y="1284358"/>
                  <a:ext cx="903516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7191D30-019D-401C-9ED8-38FEE8BF6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069" y="1284358"/>
                  <a:ext cx="90351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2633623-BCC0-43DF-A42F-BC3968F4344F}"/>
                    </a:ext>
                  </a:extLst>
                </p:cNvPr>
                <p:cNvSpPr/>
                <p:nvPr/>
              </p:nvSpPr>
              <p:spPr>
                <a:xfrm>
                  <a:off x="1859641" y="3742609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2633623-BCC0-43DF-A42F-BC3968F434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641" y="3742609"/>
                  <a:ext cx="50975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E8E573-65BF-40E5-98AC-7DCD866BFA7D}"/>
                  </a:ext>
                </a:extLst>
              </p:cNvPr>
              <p:cNvSpPr/>
              <p:nvPr/>
            </p:nvSpPr>
            <p:spPr>
              <a:xfrm>
                <a:off x="1860313" y="2571750"/>
                <a:ext cx="515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E8E573-65BF-40E5-98AC-7DCD866BF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13" y="2571750"/>
                <a:ext cx="51565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ADE6F5-0FA6-4932-BF6C-E6DFC45A5813}"/>
                  </a:ext>
                </a:extLst>
              </p:cNvPr>
              <p:cNvSpPr/>
              <p:nvPr/>
            </p:nvSpPr>
            <p:spPr>
              <a:xfrm>
                <a:off x="3965291" y="1236257"/>
                <a:ext cx="1551514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ADE6F5-0FA6-4932-BF6C-E6DFC45A5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91" y="1236257"/>
                <a:ext cx="1551514" cy="5934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0FF730-C4B7-4E10-BB82-87F8C74A2E95}"/>
                  </a:ext>
                </a:extLst>
              </p:cNvPr>
              <p:cNvSpPr/>
              <p:nvPr/>
            </p:nvSpPr>
            <p:spPr>
              <a:xfrm>
                <a:off x="5629400" y="1243548"/>
                <a:ext cx="1747593" cy="48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type m:val="skw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0FF730-C4B7-4E10-BB82-87F8C74A2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1243548"/>
                <a:ext cx="1747593" cy="488595"/>
              </a:xfrm>
              <a:prstGeom prst="rect">
                <a:avLst/>
              </a:prstGeom>
              <a:blipFill>
                <a:blip r:embed="rId13"/>
                <a:stretch>
                  <a:fillRect t="-107500" r="-33798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494C90-FC8A-40AB-9D79-F4A239BD1347}"/>
                  </a:ext>
                </a:extLst>
              </p:cNvPr>
              <p:cNvSpPr txBox="1"/>
              <p:nvPr/>
            </p:nvSpPr>
            <p:spPr>
              <a:xfrm>
                <a:off x="4037299" y="1799654"/>
                <a:ext cx="2662203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494C90-FC8A-40AB-9D79-F4A239BD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299" y="1799654"/>
                <a:ext cx="2662203" cy="282129"/>
              </a:xfrm>
              <a:prstGeom prst="rect">
                <a:avLst/>
              </a:prstGeom>
              <a:blipFill>
                <a:blip r:embed="rId14"/>
                <a:stretch>
                  <a:fillRect l="-114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9D9A80E-1E7B-431D-BCBE-D5ED16E131D1}"/>
                  </a:ext>
                </a:extLst>
              </p:cNvPr>
              <p:cNvSpPr/>
              <p:nvPr/>
            </p:nvSpPr>
            <p:spPr>
              <a:xfrm>
                <a:off x="1363178" y="3442351"/>
                <a:ext cx="478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9D9A80E-1E7B-431D-BCBE-D5ED16E13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178" y="3442351"/>
                <a:ext cx="4785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65CD4-8324-46BB-89CA-DC90AB08E414}"/>
                  </a:ext>
                </a:extLst>
              </p:cNvPr>
              <p:cNvSpPr txBox="1"/>
              <p:nvPr/>
            </p:nvSpPr>
            <p:spPr>
              <a:xfrm>
                <a:off x="4079963" y="2141687"/>
                <a:ext cx="2373022" cy="605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65CD4-8324-46BB-89CA-DC90AB08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3" y="2141687"/>
                <a:ext cx="2373022" cy="6054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28631B-2383-4F27-88D2-25CA79A824F6}"/>
                  </a:ext>
                </a:extLst>
              </p:cNvPr>
              <p:cNvSpPr/>
              <p:nvPr/>
            </p:nvSpPr>
            <p:spPr>
              <a:xfrm>
                <a:off x="4003784" y="2771861"/>
                <a:ext cx="2257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28631B-2383-4F27-88D2-25CA79A82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84" y="2771861"/>
                <a:ext cx="2257156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3D2E0B-04BB-40E3-B5C9-2E5EB2F56098}"/>
                  </a:ext>
                </a:extLst>
              </p:cNvPr>
              <p:cNvSpPr/>
              <p:nvPr/>
            </p:nvSpPr>
            <p:spPr>
              <a:xfrm>
                <a:off x="4020988" y="3209366"/>
                <a:ext cx="15515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3D2E0B-04BB-40E3-B5C9-2E5EB2F56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88" y="3209366"/>
                <a:ext cx="15515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CDB04F-D21E-4110-B39C-D9710C877865}"/>
                  </a:ext>
                </a:extLst>
              </p:cNvPr>
              <p:cNvSpPr/>
              <p:nvPr/>
            </p:nvSpPr>
            <p:spPr>
              <a:xfrm>
                <a:off x="5629400" y="3202692"/>
                <a:ext cx="1541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CDB04F-D21E-4110-B39C-D9710C877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3202692"/>
                <a:ext cx="1541576" cy="369332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B99223-034A-4913-9823-AF83230A6CE3}"/>
                  </a:ext>
                </a:extLst>
              </p:cNvPr>
              <p:cNvSpPr/>
              <p:nvPr/>
            </p:nvSpPr>
            <p:spPr>
              <a:xfrm>
                <a:off x="4003784" y="3531640"/>
                <a:ext cx="1461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B99223-034A-4913-9823-AF83230A6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84" y="3531640"/>
                <a:ext cx="14616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38697E-50A4-4593-B03B-0A62E0E50662}"/>
                  </a:ext>
                </a:extLst>
              </p:cNvPr>
              <p:cNvSpPr/>
              <p:nvPr/>
            </p:nvSpPr>
            <p:spPr>
              <a:xfrm>
                <a:off x="5629400" y="3520852"/>
                <a:ext cx="147264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38697E-50A4-4593-B03B-0A62E0E50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3520852"/>
                <a:ext cx="1472647" cy="391261"/>
              </a:xfrm>
              <a:prstGeom prst="rect">
                <a:avLst/>
              </a:prstGeom>
              <a:blipFill>
                <a:blip r:embed="rId2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A264D7-7A6F-42AE-8B32-26BC3513AC40}"/>
                  </a:ext>
                </a:extLst>
              </p:cNvPr>
              <p:cNvSpPr/>
              <p:nvPr/>
            </p:nvSpPr>
            <p:spPr>
              <a:xfrm>
                <a:off x="3758759" y="4035184"/>
                <a:ext cx="2652277" cy="616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h-TH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A264D7-7A6F-42AE-8B32-26BC3513A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59" y="4035184"/>
                <a:ext cx="2652277" cy="6160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4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6-Axis robot</a:t>
            </a:r>
            <a:br>
              <a:rPr lang="en-US" dirty="0"/>
            </a:br>
            <a:r>
              <a:rPr lang="en-US" dirty="0"/>
              <a:t>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6-Axis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หุ่นยนต์ </a:t>
            </a:r>
            <a:r>
              <a:rPr lang="en-US" dirty="0"/>
              <a:t>6 </a:t>
            </a:r>
            <a:r>
              <a:rPr lang="th-TH" dirty="0"/>
              <a:t>แกน ที่ถูกใช้ในงานอุตสาหกรรมมากที่สุด</a:t>
            </a:r>
          </a:p>
          <a:p>
            <a:r>
              <a:rPr lang="th-TH" dirty="0"/>
              <a:t>งาน </a:t>
            </a:r>
            <a:r>
              <a:rPr lang="en-US" dirty="0"/>
              <a:t>Application </a:t>
            </a:r>
            <a:r>
              <a:rPr lang="th-TH" dirty="0" err="1"/>
              <a:t>ต่างๆ</a:t>
            </a:r>
            <a:endParaRPr lang="th-TH" dirty="0"/>
          </a:p>
          <a:p>
            <a:pPr lvl="1"/>
            <a:r>
              <a:rPr lang="th-TH" dirty="0"/>
              <a:t>หยิบวางชิ้นงาน</a:t>
            </a:r>
          </a:p>
          <a:p>
            <a:pPr lvl="1"/>
            <a:r>
              <a:rPr lang="th-TH" dirty="0"/>
              <a:t>งานทางกาว หรือบัดกรีชิ้นงาน</a:t>
            </a:r>
            <a:endParaRPr lang="en-US" dirty="0"/>
          </a:p>
          <a:p>
            <a:r>
              <a:rPr lang="th-TH" dirty="0"/>
              <a:t>สิ่งที่ควรรู้</a:t>
            </a:r>
          </a:p>
          <a:p>
            <a:pPr lvl="1"/>
            <a:r>
              <a:rPr lang="en-US" dirty="0"/>
              <a:t>Forward &amp; Inverse Kinematics</a:t>
            </a:r>
            <a:endParaRPr lang="th-TH" dirty="0"/>
          </a:p>
          <a:p>
            <a:pPr lvl="1"/>
            <a:r>
              <a:rPr lang="en-US" dirty="0"/>
              <a:t>TCP position</a:t>
            </a:r>
          </a:p>
        </p:txBody>
      </p:sp>
      <p:pic>
        <p:nvPicPr>
          <p:cNvPr id="1026" name="Picture 2" descr="Image result for 6 axis robot toshiba">
            <a:extLst>
              <a:ext uri="{FF2B5EF4-FFF2-40B4-BE49-F238E27FC236}">
                <a16:creationId xmlns:a16="http://schemas.microsoft.com/office/drawing/2014/main" id="{3F6755F5-2EC3-4867-824F-0C641171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51670"/>
            <a:ext cx="20193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en-US" dirty="0"/>
              <a:t>Case Study 1 </a:t>
            </a:r>
            <a:r>
              <a:rPr lang="th-TH" dirty="0"/>
              <a:t>หุ่นยนต์ </a:t>
            </a:r>
            <a:r>
              <a:rPr lang="en-US" dirty="0"/>
              <a:t>SCARA</a:t>
            </a:r>
            <a:br>
              <a:rPr lang="en-US" dirty="0"/>
            </a:br>
            <a:r>
              <a:rPr lang="th-TH" dirty="0"/>
              <a:t>การหา </a:t>
            </a:r>
            <a:r>
              <a:rPr lang="en-US" dirty="0"/>
              <a:t>Tool Calibration</a:t>
            </a:r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F167-174E-4D4F-B178-F711E3F5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ของหุ่นยนต์ </a:t>
            </a:r>
            <a:r>
              <a:rPr lang="en-US" dirty="0"/>
              <a:t>6-Axis (KUKA KR340)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F770AEDD-54FE-4BF8-825D-EEA7FB04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4"/>
          <a:stretch/>
        </p:blipFill>
        <p:spPr bwMode="auto">
          <a:xfrm>
            <a:off x="602496" y="1347614"/>
            <a:ext cx="7939008" cy="31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6FEF21-9DE4-423A-8694-D530763056A3}"/>
                  </a:ext>
                </a:extLst>
              </p:cNvPr>
              <p:cNvSpPr/>
              <p:nvPr/>
            </p:nvSpPr>
            <p:spPr>
              <a:xfrm>
                <a:off x="1907704" y="3939902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6FEF21-9DE4-423A-8694-D53076305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939902"/>
                <a:ext cx="505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3EB3CA-A81D-4D0E-9699-5CD6246EDAD9}"/>
                  </a:ext>
                </a:extLst>
              </p:cNvPr>
              <p:cNvSpPr/>
              <p:nvPr/>
            </p:nvSpPr>
            <p:spPr>
              <a:xfrm rot="16200000">
                <a:off x="536010" y="3442816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3EB3CA-A81D-4D0E-9699-5CD6246ED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6010" y="3442816"/>
                <a:ext cx="8098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26CBDC-AF65-4CD7-A866-04A70FA9605A}"/>
                  </a:ext>
                </a:extLst>
              </p:cNvPr>
              <p:cNvSpPr/>
              <p:nvPr/>
            </p:nvSpPr>
            <p:spPr>
              <a:xfrm rot="16200000">
                <a:off x="624175" y="2703837"/>
                <a:ext cx="633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130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26CBDC-AF65-4CD7-A866-04A70FA9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4175" y="2703837"/>
                <a:ext cx="633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B7B844-8185-4685-BC72-BD154ADB3546}"/>
                  </a:ext>
                </a:extLst>
              </p:cNvPr>
              <p:cNvSpPr/>
              <p:nvPr/>
            </p:nvSpPr>
            <p:spPr>
              <a:xfrm>
                <a:off x="2915816" y="1347614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B7B844-8185-4685-BC72-BD154ADB3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347614"/>
                <a:ext cx="5052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EA3934-3B82-448F-8CD9-604F6AD72DCB}"/>
                  </a:ext>
                </a:extLst>
              </p:cNvPr>
              <p:cNvSpPr/>
              <p:nvPr/>
            </p:nvSpPr>
            <p:spPr>
              <a:xfrm>
                <a:off x="2416435" y="1347614"/>
                <a:ext cx="633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EA3934-3B82-448F-8CD9-604F6AD7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435" y="1347614"/>
                <a:ext cx="633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08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D25C-50BD-402F-9D48-C52BEA53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ของหุ่นยนต์ </a:t>
            </a:r>
            <a:r>
              <a:rPr lang="en-US" dirty="0"/>
              <a:t>6-Axis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11E84-AADA-4D65-A537-D1F72AC8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779662"/>
            <a:ext cx="2301951" cy="24997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D65B17-E4B3-46AB-8D46-173AB61FF27F}"/>
              </a:ext>
            </a:extLst>
          </p:cNvPr>
          <p:cNvGrpSpPr/>
          <p:nvPr/>
        </p:nvGrpSpPr>
        <p:grpSpPr>
          <a:xfrm>
            <a:off x="2868976" y="1188790"/>
            <a:ext cx="958371" cy="1173878"/>
            <a:chOff x="3659283" y="2408428"/>
            <a:chExt cx="958371" cy="1173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F823DC-78D8-47C4-A0BA-582FA1A7419B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C0A524-82CC-4C5E-AEF7-D9E0E3CF90A9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E116288-154F-4F00-A5B0-DEE8AB330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0DEB172-E60D-4A3C-8978-C3B9CC631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E77BA8E-CC28-49B6-820B-D89434E2B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60034D1-0EBB-4C69-8D3E-8E44153B7F81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60034D1-0EBB-4C69-8D3E-8E44153B7F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A1C419-36B5-4BDB-80FA-4C4A096A27BC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A1C419-36B5-4BDB-80FA-4C4A096A2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F11750-376D-4599-AF23-EC23ED217404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F11750-376D-4599-AF23-EC23ED2174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70F8D5-3C16-46B7-9EF1-28D260840E13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70F8D5-3C16-46B7-9EF1-28D260840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D9C45-55C6-4068-85EB-F9A1EF5A3120}"/>
              </a:ext>
            </a:extLst>
          </p:cNvPr>
          <p:cNvGrpSpPr/>
          <p:nvPr/>
        </p:nvGrpSpPr>
        <p:grpSpPr>
          <a:xfrm>
            <a:off x="2477444" y="1284827"/>
            <a:ext cx="958371" cy="1173878"/>
            <a:chOff x="3659283" y="2408428"/>
            <a:chExt cx="958371" cy="11738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628FFE-C607-45B6-98A7-276E1AA97D96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ED9AC78-13A2-409D-8845-7D750A16D796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6266F58-9B9B-4BC2-BA97-25413ACA9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EEE0D68-0F5F-4DB3-9F0D-C85D6D01D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BEFB4F-A376-488B-8241-885BE1946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A53C50-0DA9-42BC-B3D7-87D83E62DE9B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A53C50-0DA9-42BC-B3D7-87D83E62DE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A1518F0-20C6-48AC-B5D4-86169C739EF0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A1518F0-20C6-48AC-B5D4-86169C739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A44C0B-F1FC-451A-A63C-8E3AF0E5B24E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A44C0B-F1FC-451A-A63C-8E3AF0E5B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227E3C-2319-4CCB-9920-C9035D9A5D4A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227E3C-2319-4CCB-9920-C9035D9A5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4FE4B5-96F9-47E2-A5A8-CAEA5ED758A0}"/>
              </a:ext>
            </a:extLst>
          </p:cNvPr>
          <p:cNvGrpSpPr/>
          <p:nvPr/>
        </p:nvGrpSpPr>
        <p:grpSpPr>
          <a:xfrm>
            <a:off x="1739792" y="1418970"/>
            <a:ext cx="958371" cy="1173878"/>
            <a:chOff x="3659283" y="2408428"/>
            <a:chExt cx="958371" cy="11738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18CBF7-4528-45D4-9D19-E5375D276D5A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ED2CC4-03EA-41DA-A645-66A07BC71C12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DC81104-8D32-427A-8C3F-5A33EA77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E86B02C-08EE-49B0-B7C7-4D7BCEFCD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146769C-86BB-4A9E-9E6D-AF6AF221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065095-23B6-47F8-8CD3-A96E61ABE264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065095-23B6-47F8-8CD3-A96E61ABE2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FF74B0A-09E7-483B-B51B-1883177BB1E5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FF74B0A-09E7-483B-B51B-1883177BB1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8498337-8B69-4258-9F2F-AF4EDFF26051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8498337-8B69-4258-9F2F-AF4EDFF26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AB8BCF5-829D-4752-AE34-5AA22DC51FF2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AB8BCF5-829D-4752-AE34-5AA22DC51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  <a:blipFill>
                  <a:blip r:embed="rId11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0E7646-D2FA-4594-86DF-131818372BFD}"/>
              </a:ext>
            </a:extLst>
          </p:cNvPr>
          <p:cNvGrpSpPr/>
          <p:nvPr/>
        </p:nvGrpSpPr>
        <p:grpSpPr>
          <a:xfrm>
            <a:off x="1451643" y="2527224"/>
            <a:ext cx="1041064" cy="1105359"/>
            <a:chOff x="3381168" y="2476947"/>
            <a:chExt cx="1041064" cy="11053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464277-0368-42AA-9793-AD39DBEC89F7}"/>
                </a:ext>
              </a:extLst>
            </p:cNvPr>
            <p:cNvGrpSpPr/>
            <p:nvPr/>
          </p:nvGrpSpPr>
          <p:grpSpPr>
            <a:xfrm>
              <a:off x="3381168" y="2476947"/>
              <a:ext cx="1041064" cy="1105359"/>
              <a:chOff x="209678" y="3326288"/>
              <a:chExt cx="1041064" cy="110535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62FB29C-1189-4F16-B95D-5B5C79130C91}"/>
                  </a:ext>
                </a:extLst>
              </p:cNvPr>
              <p:cNvGrpSpPr/>
              <p:nvPr/>
            </p:nvGrpSpPr>
            <p:grpSpPr>
              <a:xfrm>
                <a:off x="447384" y="3578176"/>
                <a:ext cx="543659" cy="671140"/>
                <a:chOff x="700926" y="3819057"/>
                <a:chExt cx="543659" cy="67114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95D2523-211F-4F0E-B5DC-1D9585DCF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3819057"/>
                  <a:ext cx="10033" cy="38804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F62BEB-E767-4FED-A910-7CDDE1BB1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A96FB8-A46E-4C4F-8F90-A9CE29B17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926" y="4213163"/>
                  <a:ext cx="305056" cy="4451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8867092-54DB-4912-8C24-D4E85D11DBE6}"/>
                      </a:ext>
                    </a:extLst>
                  </p:cNvPr>
                  <p:cNvSpPr/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8867092-54DB-4912-8C24-D4E85D11DB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9FF732-968F-416D-8E8E-385D2B27D8DB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9FF732-968F-416D-8E8E-385D2B27D8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A9E785A-C90D-4C04-8595-7EFD7379F9C6}"/>
                      </a:ext>
                    </a:extLst>
                  </p:cNvPr>
                  <p:cNvSpPr/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A9E785A-C90D-4C04-8595-7EFD7379F9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124BCD-2731-4569-BE0D-21C821B20CF4}"/>
                    </a:ext>
                  </a:extLst>
                </p:cNvPr>
                <p:cNvSpPr/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124BCD-2731-4569-BE0D-21C821B20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469419-4795-4957-B7DB-FA26252A6151}"/>
              </a:ext>
            </a:extLst>
          </p:cNvPr>
          <p:cNvGrpSpPr/>
          <p:nvPr/>
        </p:nvGrpSpPr>
        <p:grpSpPr>
          <a:xfrm>
            <a:off x="967467" y="3505933"/>
            <a:ext cx="1041064" cy="1105359"/>
            <a:chOff x="3381168" y="2476947"/>
            <a:chExt cx="1041064" cy="11053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D2C57B-ED55-4005-8DA2-3E8BFE97CF01}"/>
                </a:ext>
              </a:extLst>
            </p:cNvPr>
            <p:cNvGrpSpPr/>
            <p:nvPr/>
          </p:nvGrpSpPr>
          <p:grpSpPr>
            <a:xfrm>
              <a:off x="3381168" y="2476947"/>
              <a:ext cx="1041064" cy="1105359"/>
              <a:chOff x="209678" y="3326288"/>
              <a:chExt cx="1041064" cy="110535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F7729E2-D314-4DBE-B49F-8C83E66C8D1E}"/>
                  </a:ext>
                </a:extLst>
              </p:cNvPr>
              <p:cNvGrpSpPr/>
              <p:nvPr/>
            </p:nvGrpSpPr>
            <p:grpSpPr>
              <a:xfrm>
                <a:off x="447384" y="3578176"/>
                <a:ext cx="543659" cy="671140"/>
                <a:chOff x="700926" y="3819057"/>
                <a:chExt cx="543659" cy="67114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8C129BC-FEFE-45CE-ADC6-B383B852E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3819057"/>
                  <a:ext cx="10033" cy="38804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C1252F6-A8E8-4623-AE55-731DFE7C0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5D508AD-91D9-4ABC-8B39-CA4666F27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926" y="4213163"/>
                  <a:ext cx="305056" cy="4451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AB95EE6-590A-4201-9202-6F5EE7A67BA1}"/>
                      </a:ext>
                    </a:extLst>
                  </p:cNvPr>
                  <p:cNvSpPr/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AB95EE6-590A-4201-9202-6F5EE7A67B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7FF642-D691-49C3-B281-51A22584F5B5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7FF642-D691-49C3-B281-51A22584F5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E173DE-70F5-4150-944B-893CCC7C12E5}"/>
                      </a:ext>
                    </a:extLst>
                  </p:cNvPr>
                  <p:cNvSpPr/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E173DE-70F5-4150-944B-893CCC7C12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89DBDA-D938-442F-8D85-9EEAD09E75F5}"/>
                    </a:ext>
                  </a:extLst>
                </p:cNvPr>
                <p:cNvSpPr/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89DBDA-D938-442F-8D85-9EEAD09E7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58A9282-3ABB-4696-AA3D-0E6831DE1D27}"/>
                  </a:ext>
                </a:extLst>
              </p:cNvPr>
              <p:cNvSpPr/>
              <p:nvPr/>
            </p:nvSpPr>
            <p:spPr>
              <a:xfrm>
                <a:off x="4653463" y="1515830"/>
                <a:ext cx="2750745" cy="1004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58A9282-3ABB-4696-AA3D-0E6831DE1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63" y="1515830"/>
                <a:ext cx="2750745" cy="10041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84A859A-85DD-4B4E-BB52-ED180D38CECD}"/>
                  </a:ext>
                </a:extLst>
              </p:cNvPr>
              <p:cNvSpPr/>
              <p:nvPr/>
            </p:nvSpPr>
            <p:spPr>
              <a:xfrm>
                <a:off x="4716015" y="2809344"/>
                <a:ext cx="2750745" cy="1014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130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130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84A859A-85DD-4B4E-BB52-ED180D38C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5" y="2809344"/>
                <a:ext cx="2750745" cy="10145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02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D25C-50BD-402F-9D48-C52BEA53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ของหุ่นยนต์ </a:t>
            </a:r>
            <a:r>
              <a:rPr lang="en-US" dirty="0"/>
              <a:t>6-Axis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11E84-AADA-4D65-A537-D1F72AC8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779662"/>
            <a:ext cx="2301951" cy="24997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D65B17-E4B3-46AB-8D46-173AB61FF27F}"/>
              </a:ext>
            </a:extLst>
          </p:cNvPr>
          <p:cNvGrpSpPr/>
          <p:nvPr/>
        </p:nvGrpSpPr>
        <p:grpSpPr>
          <a:xfrm>
            <a:off x="2868976" y="1188790"/>
            <a:ext cx="958371" cy="1173878"/>
            <a:chOff x="3659283" y="2408428"/>
            <a:chExt cx="958371" cy="1173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F823DC-78D8-47C4-A0BA-582FA1A7419B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C0A524-82CC-4C5E-AEF7-D9E0E3CF90A9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E116288-154F-4F00-A5B0-DEE8AB330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0DEB172-E60D-4A3C-8978-C3B9CC631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E77BA8E-CC28-49B6-820B-D89434E2B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60034D1-0EBB-4C69-8D3E-8E44153B7F81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60034D1-0EBB-4C69-8D3E-8E44153B7F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A1C419-36B5-4BDB-80FA-4C4A096A27BC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A1C419-36B5-4BDB-80FA-4C4A096A2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F11750-376D-4599-AF23-EC23ED217404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F11750-376D-4599-AF23-EC23ED2174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70F8D5-3C16-46B7-9EF1-28D260840E13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70F8D5-3C16-46B7-9EF1-28D260840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D9C45-55C6-4068-85EB-F9A1EF5A3120}"/>
              </a:ext>
            </a:extLst>
          </p:cNvPr>
          <p:cNvGrpSpPr/>
          <p:nvPr/>
        </p:nvGrpSpPr>
        <p:grpSpPr>
          <a:xfrm>
            <a:off x="2477444" y="1284827"/>
            <a:ext cx="958371" cy="1173878"/>
            <a:chOff x="3659283" y="2408428"/>
            <a:chExt cx="958371" cy="11738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628FFE-C607-45B6-98A7-276E1AA97D96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ED9AC78-13A2-409D-8845-7D750A16D796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6266F58-9B9B-4BC2-BA97-25413ACA9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EEE0D68-0F5F-4DB3-9F0D-C85D6D01D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BEFB4F-A376-488B-8241-885BE1946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A53C50-0DA9-42BC-B3D7-87D83E62DE9B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A53C50-0DA9-42BC-B3D7-87D83E62DE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A1518F0-20C6-48AC-B5D4-86169C739EF0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A1518F0-20C6-48AC-B5D4-86169C739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A44C0B-F1FC-451A-A63C-8E3AF0E5B24E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A44C0B-F1FC-451A-A63C-8E3AF0E5B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227E3C-2319-4CCB-9920-C9035D9A5D4A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227E3C-2319-4CCB-9920-C9035D9A5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4FE4B5-96F9-47E2-A5A8-CAEA5ED758A0}"/>
              </a:ext>
            </a:extLst>
          </p:cNvPr>
          <p:cNvGrpSpPr/>
          <p:nvPr/>
        </p:nvGrpSpPr>
        <p:grpSpPr>
          <a:xfrm>
            <a:off x="1739792" y="1418970"/>
            <a:ext cx="958371" cy="1173878"/>
            <a:chOff x="3659283" y="2408428"/>
            <a:chExt cx="958371" cy="11738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18CBF7-4528-45D4-9D19-E5375D276D5A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ED2CC4-03EA-41DA-A645-66A07BC71C12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DC81104-8D32-427A-8C3F-5A33EA77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E86B02C-08EE-49B0-B7C7-4D7BCEFCD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146769C-86BB-4A9E-9E6D-AF6AF221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065095-23B6-47F8-8CD3-A96E61ABE264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065095-23B6-47F8-8CD3-A96E61ABE2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FF74B0A-09E7-483B-B51B-1883177BB1E5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FF74B0A-09E7-483B-B51B-1883177BB1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8498337-8B69-4258-9F2F-AF4EDFF26051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8498337-8B69-4258-9F2F-AF4EDFF26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AB8BCF5-829D-4752-AE34-5AA22DC51FF2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AB8BCF5-829D-4752-AE34-5AA22DC51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  <a:blipFill>
                  <a:blip r:embed="rId11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0E7646-D2FA-4594-86DF-131818372BFD}"/>
              </a:ext>
            </a:extLst>
          </p:cNvPr>
          <p:cNvGrpSpPr/>
          <p:nvPr/>
        </p:nvGrpSpPr>
        <p:grpSpPr>
          <a:xfrm>
            <a:off x="1451643" y="2527224"/>
            <a:ext cx="1041064" cy="1105359"/>
            <a:chOff x="3381168" y="2476947"/>
            <a:chExt cx="1041064" cy="11053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464277-0368-42AA-9793-AD39DBEC89F7}"/>
                </a:ext>
              </a:extLst>
            </p:cNvPr>
            <p:cNvGrpSpPr/>
            <p:nvPr/>
          </p:nvGrpSpPr>
          <p:grpSpPr>
            <a:xfrm>
              <a:off x="3381168" y="2476947"/>
              <a:ext cx="1041064" cy="1105359"/>
              <a:chOff x="209678" y="3326288"/>
              <a:chExt cx="1041064" cy="110535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62FB29C-1189-4F16-B95D-5B5C79130C91}"/>
                  </a:ext>
                </a:extLst>
              </p:cNvPr>
              <p:cNvGrpSpPr/>
              <p:nvPr/>
            </p:nvGrpSpPr>
            <p:grpSpPr>
              <a:xfrm>
                <a:off x="447384" y="3578176"/>
                <a:ext cx="543659" cy="671140"/>
                <a:chOff x="700926" y="3819057"/>
                <a:chExt cx="543659" cy="67114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95D2523-211F-4F0E-B5DC-1D9585DCF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3819057"/>
                  <a:ext cx="10033" cy="38804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F62BEB-E767-4FED-A910-7CDDE1BB1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A96FB8-A46E-4C4F-8F90-A9CE29B17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926" y="4213163"/>
                  <a:ext cx="305056" cy="4451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8867092-54DB-4912-8C24-D4E85D11DBE6}"/>
                      </a:ext>
                    </a:extLst>
                  </p:cNvPr>
                  <p:cNvSpPr/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8867092-54DB-4912-8C24-D4E85D11DB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9FF732-968F-416D-8E8E-385D2B27D8DB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9FF732-968F-416D-8E8E-385D2B27D8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A9E785A-C90D-4C04-8595-7EFD7379F9C6}"/>
                      </a:ext>
                    </a:extLst>
                  </p:cNvPr>
                  <p:cNvSpPr/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A9E785A-C90D-4C04-8595-7EFD7379F9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124BCD-2731-4569-BE0D-21C821B20CF4}"/>
                    </a:ext>
                  </a:extLst>
                </p:cNvPr>
                <p:cNvSpPr/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124BCD-2731-4569-BE0D-21C821B20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469419-4795-4957-B7DB-FA26252A6151}"/>
              </a:ext>
            </a:extLst>
          </p:cNvPr>
          <p:cNvGrpSpPr/>
          <p:nvPr/>
        </p:nvGrpSpPr>
        <p:grpSpPr>
          <a:xfrm>
            <a:off x="967467" y="3505933"/>
            <a:ext cx="1041064" cy="1105359"/>
            <a:chOff x="3381168" y="2476947"/>
            <a:chExt cx="1041064" cy="11053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D2C57B-ED55-4005-8DA2-3E8BFE97CF01}"/>
                </a:ext>
              </a:extLst>
            </p:cNvPr>
            <p:cNvGrpSpPr/>
            <p:nvPr/>
          </p:nvGrpSpPr>
          <p:grpSpPr>
            <a:xfrm>
              <a:off x="3381168" y="2476947"/>
              <a:ext cx="1041064" cy="1105359"/>
              <a:chOff x="209678" y="3326288"/>
              <a:chExt cx="1041064" cy="110535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F7729E2-D314-4DBE-B49F-8C83E66C8D1E}"/>
                  </a:ext>
                </a:extLst>
              </p:cNvPr>
              <p:cNvGrpSpPr/>
              <p:nvPr/>
            </p:nvGrpSpPr>
            <p:grpSpPr>
              <a:xfrm>
                <a:off x="447384" y="3578176"/>
                <a:ext cx="543659" cy="671140"/>
                <a:chOff x="700926" y="3819057"/>
                <a:chExt cx="543659" cy="67114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8C129BC-FEFE-45CE-ADC6-B383B852E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3819057"/>
                  <a:ext cx="10033" cy="38804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C1252F6-A8E8-4623-AE55-731DFE7C0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5D508AD-91D9-4ABC-8B39-CA4666F27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926" y="4213163"/>
                  <a:ext cx="305056" cy="4451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AB95EE6-590A-4201-9202-6F5EE7A67BA1}"/>
                      </a:ext>
                    </a:extLst>
                  </p:cNvPr>
                  <p:cNvSpPr/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AB95EE6-590A-4201-9202-6F5EE7A67B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7FF642-D691-49C3-B281-51A22584F5B5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7FF642-D691-49C3-B281-51A22584F5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E173DE-70F5-4150-944B-893CCC7C12E5}"/>
                      </a:ext>
                    </a:extLst>
                  </p:cNvPr>
                  <p:cNvSpPr/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E173DE-70F5-4150-944B-893CCC7C12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89DBDA-D938-442F-8D85-9EEAD09E75F5}"/>
                    </a:ext>
                  </a:extLst>
                </p:cNvPr>
                <p:cNvSpPr/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89DBDA-D938-442F-8D85-9EEAD09E7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58A9282-3ABB-4696-AA3D-0E6831DE1D27}"/>
                  </a:ext>
                </a:extLst>
              </p:cNvPr>
              <p:cNvSpPr/>
              <p:nvPr/>
            </p:nvSpPr>
            <p:spPr>
              <a:xfrm>
                <a:off x="4579275" y="2800956"/>
                <a:ext cx="2750745" cy="102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58A9282-3ABB-4696-AA3D-0E6831DE1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75" y="2800956"/>
                <a:ext cx="2750745" cy="1020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54EF6A-F4BE-4090-9032-0BBC69F2A3C7}"/>
                  </a:ext>
                </a:extLst>
              </p:cNvPr>
              <p:cNvSpPr/>
              <p:nvPr/>
            </p:nvSpPr>
            <p:spPr>
              <a:xfrm>
                <a:off x="4430789" y="1444197"/>
                <a:ext cx="2750745" cy="1014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54EF6A-F4BE-4090-9032-0BBC69F2A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89" y="1444197"/>
                <a:ext cx="2750745" cy="10145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4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D25C-50BD-402F-9D48-C52BEA53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</a:t>
            </a:r>
            <a:r>
              <a:rPr lang="th-TH" dirty="0"/>
              <a:t>ของหุ่นยนต์ </a:t>
            </a:r>
            <a:r>
              <a:rPr lang="en-US" dirty="0"/>
              <a:t>6-Axis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11E84-AADA-4D65-A537-D1F72AC8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779662"/>
            <a:ext cx="2301951" cy="24997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D65B17-E4B3-46AB-8D46-173AB61FF27F}"/>
              </a:ext>
            </a:extLst>
          </p:cNvPr>
          <p:cNvGrpSpPr/>
          <p:nvPr/>
        </p:nvGrpSpPr>
        <p:grpSpPr>
          <a:xfrm>
            <a:off x="2868976" y="1188790"/>
            <a:ext cx="958371" cy="1173878"/>
            <a:chOff x="3659283" y="2408428"/>
            <a:chExt cx="958371" cy="1173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F823DC-78D8-47C4-A0BA-582FA1A7419B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C0A524-82CC-4C5E-AEF7-D9E0E3CF90A9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E116288-154F-4F00-A5B0-DEE8AB330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0DEB172-E60D-4A3C-8978-C3B9CC631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E77BA8E-CC28-49B6-820B-D89434E2B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60034D1-0EBB-4C69-8D3E-8E44153B7F81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60034D1-0EBB-4C69-8D3E-8E44153B7F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A1C419-36B5-4BDB-80FA-4C4A096A27BC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A1C419-36B5-4BDB-80FA-4C4A096A2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F11750-376D-4599-AF23-EC23ED217404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F11750-376D-4599-AF23-EC23ED2174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70F8D5-3C16-46B7-9EF1-28D260840E13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70F8D5-3C16-46B7-9EF1-28D260840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D9C45-55C6-4068-85EB-F9A1EF5A3120}"/>
              </a:ext>
            </a:extLst>
          </p:cNvPr>
          <p:cNvGrpSpPr/>
          <p:nvPr/>
        </p:nvGrpSpPr>
        <p:grpSpPr>
          <a:xfrm>
            <a:off x="2477444" y="1284827"/>
            <a:ext cx="958371" cy="1173878"/>
            <a:chOff x="3659283" y="2408428"/>
            <a:chExt cx="958371" cy="11738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628FFE-C607-45B6-98A7-276E1AA97D96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ED9AC78-13A2-409D-8845-7D750A16D796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6266F58-9B9B-4BC2-BA97-25413ACA9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EEE0D68-0F5F-4DB3-9F0D-C85D6D01D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BEFB4F-A376-488B-8241-885BE1946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A53C50-0DA9-42BC-B3D7-87D83E62DE9B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BA53C50-0DA9-42BC-B3D7-87D83E62DE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A1518F0-20C6-48AC-B5D4-86169C739EF0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A1518F0-20C6-48AC-B5D4-86169C739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A44C0B-F1FC-451A-A63C-8E3AF0E5B24E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33A44C0B-F1FC-451A-A63C-8E3AF0E5B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227E3C-2319-4CCB-9920-C9035D9A5D4A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227E3C-2319-4CCB-9920-C9035D9A5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4FE4B5-96F9-47E2-A5A8-CAEA5ED758A0}"/>
              </a:ext>
            </a:extLst>
          </p:cNvPr>
          <p:cNvGrpSpPr/>
          <p:nvPr/>
        </p:nvGrpSpPr>
        <p:grpSpPr>
          <a:xfrm>
            <a:off x="1739792" y="1418970"/>
            <a:ext cx="958371" cy="1173878"/>
            <a:chOff x="3659283" y="2408428"/>
            <a:chExt cx="958371" cy="11738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18CBF7-4528-45D4-9D19-E5375D276D5A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ED2CC4-03EA-41DA-A645-66A07BC71C12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DC81104-8D32-427A-8C3F-5A33EA77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E86B02C-08EE-49B0-B7C7-4D7BCEFCD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146769C-86BB-4A9E-9E6D-AF6AF221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065095-23B6-47F8-8CD3-A96E61ABE264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065095-23B6-47F8-8CD3-A96E61ABE2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FF74B0A-09E7-483B-B51B-1883177BB1E5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FF74B0A-09E7-483B-B51B-1883177BB1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8498337-8B69-4258-9F2F-AF4EDFF26051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8498337-8B69-4258-9F2F-AF4EDFF26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AB8BCF5-829D-4752-AE34-5AA22DC51FF2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AB8BCF5-829D-4752-AE34-5AA22DC51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17203"/>
                </a:xfrm>
                <a:prstGeom prst="rect">
                  <a:avLst/>
                </a:prstGeom>
                <a:blipFill>
                  <a:blip r:embed="rId11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0E7646-D2FA-4594-86DF-131818372BFD}"/>
              </a:ext>
            </a:extLst>
          </p:cNvPr>
          <p:cNvGrpSpPr/>
          <p:nvPr/>
        </p:nvGrpSpPr>
        <p:grpSpPr>
          <a:xfrm>
            <a:off x="1451643" y="2527224"/>
            <a:ext cx="1041064" cy="1105359"/>
            <a:chOff x="3381168" y="2476947"/>
            <a:chExt cx="1041064" cy="11053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464277-0368-42AA-9793-AD39DBEC89F7}"/>
                </a:ext>
              </a:extLst>
            </p:cNvPr>
            <p:cNvGrpSpPr/>
            <p:nvPr/>
          </p:nvGrpSpPr>
          <p:grpSpPr>
            <a:xfrm>
              <a:off x="3381168" y="2476947"/>
              <a:ext cx="1041064" cy="1105359"/>
              <a:chOff x="209678" y="3326288"/>
              <a:chExt cx="1041064" cy="110535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62FB29C-1189-4F16-B95D-5B5C79130C91}"/>
                  </a:ext>
                </a:extLst>
              </p:cNvPr>
              <p:cNvGrpSpPr/>
              <p:nvPr/>
            </p:nvGrpSpPr>
            <p:grpSpPr>
              <a:xfrm>
                <a:off x="447384" y="3578176"/>
                <a:ext cx="543659" cy="671140"/>
                <a:chOff x="700926" y="3819057"/>
                <a:chExt cx="543659" cy="67114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95D2523-211F-4F0E-B5DC-1D9585DCF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3819057"/>
                  <a:ext cx="10033" cy="38804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1F62BEB-E767-4FED-A910-7CDDE1BB1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A96FB8-A46E-4C4F-8F90-A9CE29B17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926" y="4213163"/>
                  <a:ext cx="305056" cy="4451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8867092-54DB-4912-8C24-D4E85D11DBE6}"/>
                      </a:ext>
                    </a:extLst>
                  </p:cNvPr>
                  <p:cNvSpPr/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8867092-54DB-4912-8C24-D4E85D11DB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9FF732-968F-416D-8E8E-385D2B27D8DB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9FF732-968F-416D-8E8E-385D2B27D8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A9E785A-C90D-4C04-8595-7EFD7379F9C6}"/>
                      </a:ext>
                    </a:extLst>
                  </p:cNvPr>
                  <p:cNvSpPr/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A9E785A-C90D-4C04-8595-7EFD7379F9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124BCD-2731-4569-BE0D-21C821B20CF4}"/>
                    </a:ext>
                  </a:extLst>
                </p:cNvPr>
                <p:cNvSpPr/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6124BCD-2731-4569-BE0D-21C821B20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469419-4795-4957-B7DB-FA26252A6151}"/>
              </a:ext>
            </a:extLst>
          </p:cNvPr>
          <p:cNvGrpSpPr/>
          <p:nvPr/>
        </p:nvGrpSpPr>
        <p:grpSpPr>
          <a:xfrm>
            <a:off x="967467" y="3505933"/>
            <a:ext cx="1041064" cy="1105359"/>
            <a:chOff x="3381168" y="2476947"/>
            <a:chExt cx="1041064" cy="11053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D2C57B-ED55-4005-8DA2-3E8BFE97CF01}"/>
                </a:ext>
              </a:extLst>
            </p:cNvPr>
            <p:cNvGrpSpPr/>
            <p:nvPr/>
          </p:nvGrpSpPr>
          <p:grpSpPr>
            <a:xfrm>
              <a:off x="3381168" y="2476947"/>
              <a:ext cx="1041064" cy="1105359"/>
              <a:chOff x="209678" y="3326288"/>
              <a:chExt cx="1041064" cy="110535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F7729E2-D314-4DBE-B49F-8C83E66C8D1E}"/>
                  </a:ext>
                </a:extLst>
              </p:cNvPr>
              <p:cNvGrpSpPr/>
              <p:nvPr/>
            </p:nvGrpSpPr>
            <p:grpSpPr>
              <a:xfrm>
                <a:off x="447384" y="3578176"/>
                <a:ext cx="543659" cy="671140"/>
                <a:chOff x="700926" y="3819057"/>
                <a:chExt cx="543659" cy="67114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8C129BC-FEFE-45CE-ADC6-B383B852E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3819057"/>
                  <a:ext cx="10033" cy="38804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C1252F6-A8E8-4623-AE55-731DFE7C0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5D508AD-91D9-4ABC-8B39-CA4666F27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926" y="4213163"/>
                  <a:ext cx="305056" cy="4451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AB95EE6-590A-4201-9202-6F5EE7A67BA1}"/>
                      </a:ext>
                    </a:extLst>
                  </p:cNvPr>
                  <p:cNvSpPr/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AB95EE6-590A-4201-9202-6F5EE7A67B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678" y="3828597"/>
                    <a:ext cx="33598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7FF642-D691-49C3-B281-51A22584F5B5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7FF642-D691-49C3-B281-51A22584F5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E173DE-70F5-4150-944B-893CCC7C12E5}"/>
                      </a:ext>
                    </a:extLst>
                  </p:cNvPr>
                  <p:cNvSpPr/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E173DE-70F5-4150-944B-893CCC7C12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15" y="3326288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89DBDA-D938-442F-8D85-9EEAD09E75F5}"/>
                    </a:ext>
                  </a:extLst>
                </p:cNvPr>
                <p:cNvSpPr/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89DBDA-D938-442F-8D85-9EEAD09E7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05" y="2793290"/>
                  <a:ext cx="389042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58A9282-3ABB-4696-AA3D-0E6831DE1D27}"/>
                  </a:ext>
                </a:extLst>
              </p:cNvPr>
              <p:cNvSpPr/>
              <p:nvPr/>
            </p:nvSpPr>
            <p:spPr>
              <a:xfrm>
                <a:off x="4515539" y="2843567"/>
                <a:ext cx="2750745" cy="102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58A9282-3ABB-4696-AA3D-0E6831DE1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39" y="2843567"/>
                <a:ext cx="2750745" cy="1020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54EF6A-F4BE-4090-9032-0BBC69F2A3C7}"/>
                  </a:ext>
                </a:extLst>
              </p:cNvPr>
              <p:cNvSpPr/>
              <p:nvPr/>
            </p:nvSpPr>
            <p:spPr>
              <a:xfrm>
                <a:off x="4430789" y="1444197"/>
                <a:ext cx="2750745" cy="1014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54EF6A-F4BE-4090-9032-0BBC69F2A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89" y="1444197"/>
                <a:ext cx="2750745" cy="10145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197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6-Axis robot</a:t>
            </a:r>
            <a:br>
              <a:rPr lang="en-US" dirty="0"/>
            </a:br>
            <a:r>
              <a:rPr lang="en-US" dirty="0"/>
              <a:t>FK </a:t>
            </a:r>
            <a:r>
              <a:rPr lang="th-TH" dirty="0"/>
              <a:t>แบบ </a:t>
            </a:r>
            <a:r>
              <a:rPr lang="en-US" dirty="0"/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Parameters: Step 1 </a:t>
            </a:r>
            <a:r>
              <a:rPr lang="th-TH" dirty="0"/>
              <a:t>หา </a:t>
            </a:r>
            <a:r>
              <a:rPr lang="en-US" dirty="0"/>
              <a:t>Joint 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5F849-A7BF-4A84-88E7-E6D9E690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37" y="1568200"/>
            <a:ext cx="3137896" cy="340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9EA76A4-E66B-41AD-BE06-E2A0F8D41AA6}"/>
                  </a:ext>
                </a:extLst>
              </p:cNvPr>
              <p:cNvSpPr/>
              <p:nvPr/>
            </p:nvSpPr>
            <p:spPr>
              <a:xfrm>
                <a:off x="3880539" y="1974661"/>
                <a:ext cx="511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9EA76A4-E66B-41AD-BE06-E2A0F8D41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39" y="1974661"/>
                <a:ext cx="511320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26D2B0-4F40-44EF-8472-C280A9A90D74}"/>
                  </a:ext>
                </a:extLst>
              </p:cNvPr>
              <p:cNvSpPr/>
              <p:nvPr/>
            </p:nvSpPr>
            <p:spPr>
              <a:xfrm>
                <a:off x="4263957" y="1996829"/>
                <a:ext cx="511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26D2B0-4F40-44EF-8472-C280A9A90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957" y="1996829"/>
                <a:ext cx="511320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58CE27-E601-4DFA-865C-D698A1F31D87}"/>
                  </a:ext>
                </a:extLst>
              </p:cNvPr>
              <p:cNvSpPr/>
              <p:nvPr/>
            </p:nvSpPr>
            <p:spPr>
              <a:xfrm>
                <a:off x="4199889" y="3435846"/>
                <a:ext cx="511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58CE27-E601-4DFA-865C-D698A1F31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89" y="3435846"/>
                <a:ext cx="51132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554D450-1501-428A-B3CD-445B95426230}"/>
                  </a:ext>
                </a:extLst>
              </p:cNvPr>
              <p:cNvSpPr/>
              <p:nvPr/>
            </p:nvSpPr>
            <p:spPr>
              <a:xfrm>
                <a:off x="3491880" y="4525133"/>
                <a:ext cx="511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554D450-1501-428A-B3CD-445B95426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25133"/>
                <a:ext cx="511320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EC3AD7-69FF-423E-AFDE-F013F7CE8CC6}"/>
                  </a:ext>
                </a:extLst>
              </p:cNvPr>
              <p:cNvSpPr/>
              <p:nvPr/>
            </p:nvSpPr>
            <p:spPr>
              <a:xfrm>
                <a:off x="4923542" y="1876098"/>
                <a:ext cx="511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EC3AD7-69FF-423E-AFDE-F013F7CE8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542" y="1876098"/>
                <a:ext cx="511320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9CC82D3-E82D-41A6-85CA-7A19344968EC}"/>
                  </a:ext>
                </a:extLst>
              </p:cNvPr>
              <p:cNvSpPr/>
              <p:nvPr/>
            </p:nvSpPr>
            <p:spPr>
              <a:xfrm>
                <a:off x="5220072" y="1856563"/>
                <a:ext cx="511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9CC82D3-E82D-41A6-85CA-7A1934496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56563"/>
                <a:ext cx="511320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DB91503-201A-4222-83E5-E40F0F662D28}"/>
                  </a:ext>
                </a:extLst>
              </p:cNvPr>
              <p:cNvSpPr/>
              <p:nvPr/>
            </p:nvSpPr>
            <p:spPr>
              <a:xfrm>
                <a:off x="5860042" y="1568200"/>
                <a:ext cx="5303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DB91503-201A-4222-83E5-E40F0F662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42" y="1568200"/>
                <a:ext cx="530321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79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th-TH" dirty="0"/>
              <a:t>กำหนดแกน</a:t>
            </a:r>
            <a:r>
              <a:rPr lang="en-US" dirty="0"/>
              <a:t> z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5A8CD6-D607-464E-AB51-C74DE9199015}"/>
              </a:ext>
            </a:extLst>
          </p:cNvPr>
          <p:cNvGrpSpPr/>
          <p:nvPr/>
        </p:nvGrpSpPr>
        <p:grpSpPr>
          <a:xfrm>
            <a:off x="3018279" y="1199816"/>
            <a:ext cx="3749775" cy="3601059"/>
            <a:chOff x="3018280" y="2038737"/>
            <a:chExt cx="2876208" cy="27621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75F849-A7BF-4A84-88E7-E6D9E690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8280" y="2301133"/>
              <a:ext cx="2301951" cy="249974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BF226B-56A1-4D6D-9294-8E22438E563F}"/>
                </a:ext>
              </a:extLst>
            </p:cNvPr>
            <p:cNvGrpSpPr/>
            <p:nvPr/>
          </p:nvGrpSpPr>
          <p:grpSpPr>
            <a:xfrm>
              <a:off x="3503413" y="3995725"/>
              <a:ext cx="406583" cy="802375"/>
              <a:chOff x="3815953" y="2498954"/>
              <a:chExt cx="406583" cy="80237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25B69C6-FF81-4B80-9B9A-E9946A6342D9}"/>
                  </a:ext>
                </a:extLst>
              </p:cNvPr>
              <p:cNvGrpSpPr/>
              <p:nvPr/>
            </p:nvGrpSpPr>
            <p:grpSpPr>
              <a:xfrm>
                <a:off x="3815953" y="2498954"/>
                <a:ext cx="323999" cy="617925"/>
                <a:chOff x="644463" y="3348295"/>
                <a:chExt cx="323999" cy="61792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6B80BB-F72A-4088-9FA3-1F62998D6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47" y="3569981"/>
                  <a:ext cx="5193" cy="39623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/>
                  <p:nvPr/>
                </p:nvSpPr>
                <p:spPr>
                  <a:xfrm>
                    <a:off x="3847433" y="2993552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7433" y="2993552"/>
                    <a:ext cx="37510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E9F3C9-AFC8-4BE5-9685-49E30C4BAF2A}"/>
                </a:ext>
              </a:extLst>
            </p:cNvPr>
            <p:cNvGrpSpPr/>
            <p:nvPr/>
          </p:nvGrpSpPr>
          <p:grpSpPr>
            <a:xfrm>
              <a:off x="4044935" y="3327295"/>
              <a:ext cx="539419" cy="708263"/>
              <a:chOff x="3899138" y="2783624"/>
              <a:chExt cx="539419" cy="70826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8EEF44-2A59-433E-AFD5-5911F816B355}"/>
                  </a:ext>
                </a:extLst>
              </p:cNvPr>
              <p:cNvGrpSpPr/>
              <p:nvPr/>
            </p:nvGrpSpPr>
            <p:grpSpPr>
              <a:xfrm>
                <a:off x="3923930" y="3116879"/>
                <a:ext cx="514627" cy="375008"/>
                <a:chOff x="752440" y="3966220"/>
                <a:chExt cx="514627" cy="375008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7A51B79-71C2-4BDE-BF82-FFCB1FED9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2440" y="3966220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2C5699-5C21-465D-A2B6-5BA423ECC2DC}"/>
                </a:ext>
              </a:extLst>
            </p:cNvPr>
            <p:cNvGrpSpPr/>
            <p:nvPr/>
          </p:nvGrpSpPr>
          <p:grpSpPr>
            <a:xfrm>
              <a:off x="5150859" y="2038737"/>
              <a:ext cx="743629" cy="430555"/>
              <a:chOff x="3874025" y="2736904"/>
              <a:chExt cx="743629" cy="43055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28B0D0-694D-4F5A-8093-D0724677E8F4}"/>
                  </a:ext>
                </a:extLst>
              </p:cNvPr>
              <p:cNvGrpSpPr/>
              <p:nvPr/>
            </p:nvGrpSpPr>
            <p:grpSpPr>
              <a:xfrm>
                <a:off x="3923931" y="2859682"/>
                <a:ext cx="693723" cy="307777"/>
                <a:chOff x="752441" y="3709023"/>
                <a:chExt cx="693723" cy="30777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CA1EC20-6583-4FA2-8797-49A568E4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441" y="3915270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/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ABD699-55EF-4F24-989A-405034B72388}"/>
                </a:ext>
              </a:extLst>
            </p:cNvPr>
            <p:cNvGrpSpPr/>
            <p:nvPr/>
          </p:nvGrpSpPr>
          <p:grpSpPr>
            <a:xfrm>
              <a:off x="3971102" y="2613083"/>
              <a:ext cx="642673" cy="421264"/>
              <a:chOff x="3795884" y="3070623"/>
              <a:chExt cx="642673" cy="42126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EA48324-6054-4802-881E-52559C7C49D9}"/>
                  </a:ext>
                </a:extLst>
              </p:cNvPr>
              <p:cNvGrpSpPr/>
              <p:nvPr/>
            </p:nvGrpSpPr>
            <p:grpSpPr>
              <a:xfrm>
                <a:off x="3923930" y="3116879"/>
                <a:ext cx="514627" cy="375008"/>
                <a:chOff x="752440" y="3966220"/>
                <a:chExt cx="514627" cy="375008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3CC65D6-CB31-472B-B680-57A7ABA57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2440" y="3966220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/>
                  <p:nvPr/>
                </p:nvSpPr>
                <p:spPr>
                  <a:xfrm>
                    <a:off x="3795884" y="3070623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5884" y="3070623"/>
                    <a:ext cx="3751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C4104D-3358-4634-B798-3BE1A30D9FF7}"/>
                </a:ext>
              </a:extLst>
            </p:cNvPr>
            <p:cNvGrpSpPr/>
            <p:nvPr/>
          </p:nvGrpSpPr>
          <p:grpSpPr>
            <a:xfrm>
              <a:off x="3735154" y="2405263"/>
              <a:ext cx="973435" cy="424659"/>
              <a:chOff x="3565623" y="2845614"/>
              <a:chExt cx="973435" cy="42465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4620F79-B739-4908-A64D-15055ED95324}"/>
                  </a:ext>
                </a:extLst>
              </p:cNvPr>
              <p:cNvGrpSpPr/>
              <p:nvPr/>
            </p:nvGrpSpPr>
            <p:grpSpPr>
              <a:xfrm>
                <a:off x="3923931" y="2845614"/>
                <a:ext cx="615127" cy="307777"/>
                <a:chOff x="752441" y="3694955"/>
                <a:chExt cx="615127" cy="30777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ED9B1EA-605D-4A4D-A57F-D96D51F40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441" y="3905527"/>
                  <a:ext cx="370509" cy="6069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/>
                  <p:nvPr/>
                </p:nvSpPr>
                <p:spPr>
                  <a:xfrm>
                    <a:off x="3565623" y="2962496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623" y="2962496"/>
                    <a:ext cx="3751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39DF678-2FD9-4361-9CE7-D8CAAF2357C8}"/>
                </a:ext>
              </a:extLst>
            </p:cNvPr>
            <p:cNvGrpSpPr/>
            <p:nvPr/>
          </p:nvGrpSpPr>
          <p:grpSpPr>
            <a:xfrm>
              <a:off x="4662508" y="2412028"/>
              <a:ext cx="659951" cy="475319"/>
              <a:chOff x="3778606" y="3016568"/>
              <a:chExt cx="659951" cy="47531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BB8772D-FDD7-44AA-A599-06B7470C2C1C}"/>
                  </a:ext>
                </a:extLst>
              </p:cNvPr>
              <p:cNvGrpSpPr/>
              <p:nvPr/>
            </p:nvGrpSpPr>
            <p:grpSpPr>
              <a:xfrm>
                <a:off x="3923930" y="3116879"/>
                <a:ext cx="514627" cy="375008"/>
                <a:chOff x="752440" y="3966220"/>
                <a:chExt cx="514627" cy="375008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0DFF76F-F834-407B-95E8-AA80A0C0E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2440" y="3966220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/>
                  <p:nvPr/>
                </p:nvSpPr>
                <p:spPr>
                  <a:xfrm>
                    <a:off x="3778606" y="3016568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8606" y="3016568"/>
                    <a:ext cx="37510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DE353D2-3257-4E55-B150-9B52CBAD4716}"/>
                </a:ext>
              </a:extLst>
            </p:cNvPr>
            <p:cNvGrpSpPr/>
            <p:nvPr/>
          </p:nvGrpSpPr>
          <p:grpSpPr>
            <a:xfrm>
              <a:off x="4755675" y="2176187"/>
              <a:ext cx="395302" cy="333256"/>
              <a:chOff x="3899138" y="2783624"/>
              <a:chExt cx="395302" cy="333256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9916C8-300E-4928-A2BC-FFCDCAE0D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3931" y="3056186"/>
                <a:ext cx="370509" cy="6069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6367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  <a:r>
              <a:rPr lang="th-TH" dirty="0"/>
              <a:t>จัด </a:t>
            </a:r>
            <a:r>
              <a:rPr lang="en-US" dirty="0"/>
              <a:t>origin </a:t>
            </a:r>
            <a:r>
              <a:rPr lang="th-TH" dirty="0"/>
              <a:t>ของเฟรม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4040F-5F1A-4B0F-B337-11F7CAEBA34C}"/>
              </a:ext>
            </a:extLst>
          </p:cNvPr>
          <p:cNvGrpSpPr/>
          <p:nvPr/>
        </p:nvGrpSpPr>
        <p:grpSpPr>
          <a:xfrm>
            <a:off x="3138209" y="1831858"/>
            <a:ext cx="3287452" cy="3144958"/>
            <a:chOff x="2627784" y="2147976"/>
            <a:chExt cx="2860073" cy="27361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75F849-A7BF-4A84-88E7-E6D9E690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2266156"/>
              <a:ext cx="2301951" cy="249974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BF226B-56A1-4D6D-9294-8E22438E563F}"/>
                </a:ext>
              </a:extLst>
            </p:cNvPr>
            <p:cNvGrpSpPr/>
            <p:nvPr/>
          </p:nvGrpSpPr>
          <p:grpSpPr>
            <a:xfrm>
              <a:off x="2936666" y="3960748"/>
              <a:ext cx="500250" cy="923331"/>
              <a:chOff x="3639702" y="2498954"/>
              <a:chExt cx="500250" cy="9233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25B69C6-FF81-4B80-9B9A-E9946A6342D9}"/>
                  </a:ext>
                </a:extLst>
              </p:cNvPr>
              <p:cNvGrpSpPr/>
              <p:nvPr/>
            </p:nvGrpSpPr>
            <p:grpSpPr>
              <a:xfrm>
                <a:off x="3815953" y="2498954"/>
                <a:ext cx="323999" cy="617925"/>
                <a:chOff x="644463" y="3348295"/>
                <a:chExt cx="323999" cy="61792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6B80BB-F72A-4088-9FA3-1F62998D6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47" y="3569981"/>
                  <a:ext cx="5193" cy="39623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/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E9F3C9-AFC8-4BE5-9685-49E30C4BAF2A}"/>
                </a:ext>
              </a:extLst>
            </p:cNvPr>
            <p:cNvGrpSpPr/>
            <p:nvPr/>
          </p:nvGrpSpPr>
          <p:grpSpPr>
            <a:xfrm>
              <a:off x="3101384" y="3112837"/>
              <a:ext cx="1092474" cy="887744"/>
              <a:chOff x="3346083" y="2604143"/>
              <a:chExt cx="1092474" cy="8877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8EEF44-2A59-433E-AFD5-5911F816B355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E97EAE7-2A1B-4D9F-BD27-6871776AF8B5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7A51B79-71C2-4BDE-BF82-FFCB1FED95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0DD579E-EED3-4BA4-BACE-5731B1CA7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7422386-B89E-4C8A-AF2C-E99355632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F722B89-64D8-4B1C-ADBA-9DAFB055A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F722B89-64D8-4B1C-ADBA-9DAFB055AE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2C5699-5C21-465D-A2B6-5BA423ECC2DC}"/>
                </a:ext>
              </a:extLst>
            </p:cNvPr>
            <p:cNvGrpSpPr/>
            <p:nvPr/>
          </p:nvGrpSpPr>
          <p:grpSpPr>
            <a:xfrm>
              <a:off x="4719079" y="2147976"/>
              <a:ext cx="768778" cy="361747"/>
              <a:chOff x="3832741" y="2881120"/>
              <a:chExt cx="768778" cy="36174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28B0D0-694D-4F5A-8093-D0724677E8F4}"/>
                  </a:ext>
                </a:extLst>
              </p:cNvPr>
              <p:cNvGrpSpPr/>
              <p:nvPr/>
            </p:nvGrpSpPr>
            <p:grpSpPr>
              <a:xfrm>
                <a:off x="3948097" y="2935090"/>
                <a:ext cx="653422" cy="307777"/>
                <a:chOff x="776607" y="3784431"/>
                <a:chExt cx="653422" cy="30777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CA1EC20-6583-4FA2-8797-49A568E4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6607" y="3951245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6030" y="378443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6030" y="3784431"/>
                      <a:ext cx="323999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/>
                  <p:nvPr/>
                </p:nvSpPr>
                <p:spPr>
                  <a:xfrm>
                    <a:off x="3832741" y="2881120"/>
                    <a:ext cx="3890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741" y="2881120"/>
                    <a:ext cx="38904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ABD699-55EF-4F24-989A-405034B72388}"/>
                </a:ext>
              </a:extLst>
            </p:cNvPr>
            <p:cNvGrpSpPr/>
            <p:nvPr/>
          </p:nvGrpSpPr>
          <p:grpSpPr>
            <a:xfrm>
              <a:off x="3547333" y="2581707"/>
              <a:ext cx="675946" cy="417663"/>
              <a:chOff x="3762611" y="3074224"/>
              <a:chExt cx="675946" cy="4176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EA48324-6054-4802-881E-52559C7C49D9}"/>
                  </a:ext>
                </a:extLst>
              </p:cNvPr>
              <p:cNvGrpSpPr/>
              <p:nvPr/>
            </p:nvGrpSpPr>
            <p:grpSpPr>
              <a:xfrm>
                <a:off x="3923930" y="3116879"/>
                <a:ext cx="514627" cy="375008"/>
                <a:chOff x="752440" y="3966220"/>
                <a:chExt cx="514627" cy="375008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3CC65D6-CB31-472B-B680-57A7ABA57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2440" y="3966220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/>
                  <p:nvPr/>
                </p:nvSpPr>
                <p:spPr>
                  <a:xfrm>
                    <a:off x="3762611" y="30742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2611" y="3074224"/>
                    <a:ext cx="3751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C4104D-3358-4634-B798-3BE1A30D9FF7}"/>
                </a:ext>
              </a:extLst>
            </p:cNvPr>
            <p:cNvGrpSpPr/>
            <p:nvPr/>
          </p:nvGrpSpPr>
          <p:grpSpPr>
            <a:xfrm>
              <a:off x="3298738" y="2355834"/>
              <a:ext cx="759860" cy="380858"/>
              <a:chOff x="4450669" y="3435864"/>
              <a:chExt cx="759860" cy="3808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4620F79-B739-4908-A64D-15055ED95324}"/>
                  </a:ext>
                </a:extLst>
              </p:cNvPr>
              <p:cNvGrpSpPr/>
              <p:nvPr/>
            </p:nvGrpSpPr>
            <p:grpSpPr>
              <a:xfrm>
                <a:off x="4829868" y="3435864"/>
                <a:ext cx="380661" cy="307777"/>
                <a:chOff x="1658378" y="4285205"/>
                <a:chExt cx="380661" cy="30777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ED9B1EA-605D-4A4D-A57F-D96D51F40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8530" y="4485599"/>
                  <a:ext cx="370509" cy="6069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8378" y="428520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8378" y="4285205"/>
                      <a:ext cx="323999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/>
                  <p:nvPr/>
                </p:nvSpPr>
                <p:spPr>
                  <a:xfrm>
                    <a:off x="4450669" y="3508945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0669" y="3508945"/>
                    <a:ext cx="3751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39DF678-2FD9-4361-9CE7-D8CAAF2357C8}"/>
                </a:ext>
              </a:extLst>
            </p:cNvPr>
            <p:cNvGrpSpPr/>
            <p:nvPr/>
          </p:nvGrpSpPr>
          <p:grpSpPr>
            <a:xfrm>
              <a:off x="4288239" y="2410187"/>
              <a:ext cx="643724" cy="442183"/>
              <a:chOff x="3794833" y="3049704"/>
              <a:chExt cx="643724" cy="44218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BB8772D-FDD7-44AA-A599-06B7470C2C1C}"/>
                  </a:ext>
                </a:extLst>
              </p:cNvPr>
              <p:cNvGrpSpPr/>
              <p:nvPr/>
            </p:nvGrpSpPr>
            <p:grpSpPr>
              <a:xfrm>
                <a:off x="3923930" y="3116879"/>
                <a:ext cx="514627" cy="375008"/>
                <a:chOff x="752440" y="3966220"/>
                <a:chExt cx="514627" cy="375008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0DFF76F-F834-407B-95E8-AA80A0C0E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2440" y="3966220"/>
                  <a:ext cx="268620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/>
                  <p:nvPr/>
                </p:nvSpPr>
                <p:spPr>
                  <a:xfrm>
                    <a:off x="3794833" y="304970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33" y="3049704"/>
                    <a:ext cx="37510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DE353D2-3257-4E55-B150-9B52CBAD4716}"/>
                </a:ext>
              </a:extLst>
            </p:cNvPr>
            <p:cNvGrpSpPr/>
            <p:nvPr/>
          </p:nvGrpSpPr>
          <p:grpSpPr>
            <a:xfrm>
              <a:off x="4131480" y="2215072"/>
              <a:ext cx="709719" cy="420528"/>
              <a:chOff x="4413316" y="3420322"/>
              <a:chExt cx="709719" cy="42052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D126AE-D66D-41CD-9DD0-2B86292D8879}"/>
                  </a:ext>
                </a:extLst>
              </p:cNvPr>
              <p:cNvGrpSpPr/>
              <p:nvPr/>
            </p:nvGrpSpPr>
            <p:grpSpPr>
              <a:xfrm>
                <a:off x="4698665" y="3420322"/>
                <a:ext cx="424370" cy="307777"/>
                <a:chOff x="1527175" y="4269663"/>
                <a:chExt cx="424370" cy="307777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4A9916C8-300E-4928-A2BC-FFCDCAE0D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7175" y="4474528"/>
                  <a:ext cx="370509" cy="6069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7546" y="4269663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7546" y="4269663"/>
                      <a:ext cx="32399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/>
                  <p:nvPr/>
                </p:nvSpPr>
                <p:spPr>
                  <a:xfrm>
                    <a:off x="4413316" y="3533073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316" y="3533073"/>
                    <a:ext cx="3751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13434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</a:t>
            </a:r>
            <a:r>
              <a:rPr lang="th-TH" dirty="0"/>
              <a:t>จัดแกน </a:t>
            </a:r>
            <a:r>
              <a:rPr lang="en-US" dirty="0"/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4040F-5F1A-4B0F-B337-11F7CAEBA34C}"/>
              </a:ext>
            </a:extLst>
          </p:cNvPr>
          <p:cNvGrpSpPr/>
          <p:nvPr/>
        </p:nvGrpSpPr>
        <p:grpSpPr>
          <a:xfrm>
            <a:off x="2987824" y="970840"/>
            <a:ext cx="3456384" cy="4005976"/>
            <a:chOff x="2496949" y="1398893"/>
            <a:chExt cx="3007043" cy="3485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75F849-A7BF-4A84-88E7-E6D9E690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2266156"/>
              <a:ext cx="2301951" cy="249974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BF226B-56A1-4D6D-9294-8E22438E563F}"/>
                </a:ext>
              </a:extLst>
            </p:cNvPr>
            <p:cNvGrpSpPr/>
            <p:nvPr/>
          </p:nvGrpSpPr>
          <p:grpSpPr>
            <a:xfrm>
              <a:off x="2936666" y="3960748"/>
              <a:ext cx="1092876" cy="923331"/>
              <a:chOff x="3639702" y="2498954"/>
              <a:chExt cx="1092876" cy="9233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25B69C6-FF81-4B80-9B9A-E9946A6342D9}"/>
                  </a:ext>
                </a:extLst>
              </p:cNvPr>
              <p:cNvGrpSpPr/>
              <p:nvPr/>
            </p:nvGrpSpPr>
            <p:grpSpPr>
              <a:xfrm>
                <a:off x="3815953" y="2498954"/>
                <a:ext cx="916625" cy="658623"/>
                <a:chOff x="644463" y="3348295"/>
                <a:chExt cx="916625" cy="65862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2D8687-F1DA-424A-BFE8-B0B0F33DAEC9}"/>
                    </a:ext>
                  </a:extLst>
                </p:cNvPr>
                <p:cNvGrpSpPr/>
                <p:nvPr/>
              </p:nvGrpSpPr>
              <p:grpSpPr>
                <a:xfrm>
                  <a:off x="747247" y="3569981"/>
                  <a:ext cx="614476" cy="409989"/>
                  <a:chOff x="1000789" y="3810862"/>
                  <a:chExt cx="614476" cy="409989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66B80BB-F72A-4088-9FA3-1F62998D6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0789" y="3810862"/>
                    <a:ext cx="5193" cy="39623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165D4-C13D-4B72-ABB9-19BB747AD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1066" y="4072375"/>
                    <a:ext cx="604199" cy="14847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3A4A8B7-7DE1-4D92-994D-3149D743A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5099" y="3699141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3A4A8B7-7DE1-4D92-994D-3149D743AC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5099" y="3699141"/>
                      <a:ext cx="3359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/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E9F3C9-AFC8-4BE5-9685-49E30C4BAF2A}"/>
                </a:ext>
              </a:extLst>
            </p:cNvPr>
            <p:cNvGrpSpPr/>
            <p:nvPr/>
          </p:nvGrpSpPr>
          <p:grpSpPr>
            <a:xfrm>
              <a:off x="3404181" y="3112837"/>
              <a:ext cx="789677" cy="887744"/>
              <a:chOff x="3648880" y="2604143"/>
              <a:chExt cx="789677" cy="8877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8EEF44-2A59-433E-AFD5-5911F816B355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789677" cy="887744"/>
                <a:chOff x="477390" y="3453484"/>
                <a:chExt cx="789677" cy="88774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E97EAE7-2A1B-4D9F-BD27-6871776AF8B5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293413" cy="567530"/>
                  <a:chOff x="981190" y="3873846"/>
                  <a:chExt cx="293413" cy="567530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7A51B79-71C2-4BDE-BF82-FFCB1FED95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7422386-B89E-4C8A-AF2C-E99355632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2C5699-5C21-465D-A2B6-5BA423ECC2DC}"/>
                </a:ext>
              </a:extLst>
            </p:cNvPr>
            <p:cNvGrpSpPr/>
            <p:nvPr/>
          </p:nvGrpSpPr>
          <p:grpSpPr>
            <a:xfrm>
              <a:off x="4545621" y="1675284"/>
              <a:ext cx="958371" cy="759031"/>
              <a:chOff x="3659283" y="2408428"/>
              <a:chExt cx="958371" cy="75903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28B0D0-694D-4F5A-8093-D0724677E8F4}"/>
                  </a:ext>
                </a:extLst>
              </p:cNvPr>
              <p:cNvGrpSpPr/>
              <p:nvPr/>
            </p:nvGrpSpPr>
            <p:grpSpPr>
              <a:xfrm>
                <a:off x="3659283" y="2408428"/>
                <a:ext cx="958371" cy="759031"/>
                <a:chOff x="487793" y="3257769"/>
                <a:chExt cx="958371" cy="759031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FA9784E-9D14-490F-84C1-1D40D1B23108}"/>
                    </a:ext>
                  </a:extLst>
                </p:cNvPr>
                <p:cNvGrpSpPr/>
                <p:nvPr/>
              </p:nvGrpSpPr>
              <p:grpSpPr>
                <a:xfrm>
                  <a:off x="752440" y="3488772"/>
                  <a:ext cx="430265" cy="483510"/>
                  <a:chOff x="1005982" y="3729653"/>
                  <a:chExt cx="430265" cy="48351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CA1EC20-6583-4FA2-8797-49A568E4DB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56151"/>
                    <a:ext cx="430264" cy="5095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CE09F90-DA2C-459A-9E4E-E92F228A5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5982" y="3729653"/>
                    <a:ext cx="1" cy="48351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25EA2B1-6074-480D-BD17-A8C0AD514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793" y="3257769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25EA2B1-6074-480D-BD17-A8C0AD5149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793" y="3257769"/>
                      <a:ext cx="335989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/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ABD699-55EF-4F24-989A-405034B72388}"/>
                </a:ext>
              </a:extLst>
            </p:cNvPr>
            <p:cNvGrpSpPr/>
            <p:nvPr/>
          </p:nvGrpSpPr>
          <p:grpSpPr>
            <a:xfrm>
              <a:off x="3433602" y="2111626"/>
              <a:ext cx="789677" cy="887744"/>
              <a:chOff x="3648880" y="2604143"/>
              <a:chExt cx="789677" cy="88774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EA48324-6054-4802-881E-52559C7C49D9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789677" cy="887744"/>
                <a:chOff x="477390" y="3453484"/>
                <a:chExt cx="789677" cy="88774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DE053897-137A-4EE8-8C5C-23B900D8CB2D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293413" cy="567530"/>
                  <a:chOff x="981190" y="3873846"/>
                  <a:chExt cx="293413" cy="56753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B3CC65D6-CB31-472B-B680-57A7ABA57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6558794C-248A-4887-9F48-5754DB2AD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78B4FDC-E3CA-4625-8B6E-957C77D26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78B4FDC-E3CA-4625-8B6E-957C77D267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BAB3CE3-4635-4CCB-BB5F-FC53F3E43E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2467" y="2110986"/>
              <a:ext cx="790517" cy="51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C4104D-3358-4634-B798-3BE1A30D9FF7}"/>
                </a:ext>
              </a:extLst>
            </p:cNvPr>
            <p:cNvGrpSpPr/>
            <p:nvPr/>
          </p:nvGrpSpPr>
          <p:grpSpPr>
            <a:xfrm>
              <a:off x="2496949" y="1524113"/>
              <a:ext cx="890178" cy="549248"/>
              <a:chOff x="3648880" y="2604143"/>
              <a:chExt cx="890178" cy="54924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4620F79-B739-4908-A64D-15055ED95324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890178" cy="549248"/>
                <a:chOff x="477390" y="3453484"/>
                <a:chExt cx="890178" cy="54924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DD1F573-2482-48F3-95E7-8298A3CC8933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395302" cy="333256"/>
                  <a:chOff x="981190" y="3873846"/>
                  <a:chExt cx="395302" cy="333256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FED9B1EA-605D-4A4D-A57F-D96D51F40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46408"/>
                    <a:ext cx="370509" cy="6069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29B14F01-4702-4F7B-81CC-DF529AC24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74021DA0-967B-4BD3-B18A-498DD9A6C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74021DA0-967B-4BD3-B18A-498DD9A6C97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39DF678-2FD9-4361-9CE7-D8CAAF2357C8}"/>
                </a:ext>
              </a:extLst>
            </p:cNvPr>
            <p:cNvGrpSpPr/>
            <p:nvPr/>
          </p:nvGrpSpPr>
          <p:grpSpPr>
            <a:xfrm>
              <a:off x="4142286" y="1964626"/>
              <a:ext cx="789677" cy="887744"/>
              <a:chOff x="3648880" y="2604143"/>
              <a:chExt cx="789677" cy="887744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BB8772D-FDD7-44AA-A599-06B7470C2C1C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789677" cy="887744"/>
                <a:chOff x="477390" y="3453484"/>
                <a:chExt cx="789677" cy="88774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25B1AE2-E9B0-4FDA-A490-5166E0A951E9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293413" cy="567530"/>
                  <a:chOff x="981190" y="3873846"/>
                  <a:chExt cx="293413" cy="567530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50DFF76F-F834-407B-95E8-AA80A0C0E9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BADB2850-BBC6-45BE-8657-9DCFEC344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9E4CBC42-D627-41BD-8418-389EC6F1F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9E4CBC42-D627-41BD-8418-389EC6F1F6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B81C3F9-CB90-46BF-8CB6-2A976107DADF}"/>
                </a:ext>
              </a:extLst>
            </p:cNvPr>
            <p:cNvCxnSpPr/>
            <p:nvPr/>
          </p:nvCxnSpPr>
          <p:spPr>
            <a:xfrm flipH="1" flipV="1">
              <a:off x="3702543" y="1961123"/>
              <a:ext cx="656971" cy="449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DE353D2-3257-4E55-B150-9B52CBAD4716}"/>
                </a:ext>
              </a:extLst>
            </p:cNvPr>
            <p:cNvGrpSpPr/>
            <p:nvPr/>
          </p:nvGrpSpPr>
          <p:grpSpPr>
            <a:xfrm>
              <a:off x="3367044" y="1398893"/>
              <a:ext cx="890178" cy="549248"/>
              <a:chOff x="3648880" y="2604143"/>
              <a:chExt cx="890178" cy="54924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D126AE-D66D-41CD-9DD0-2B86292D8879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890178" cy="549248"/>
                <a:chOff x="477390" y="3453484"/>
                <a:chExt cx="890178" cy="549248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83154B4-6508-4C15-B97D-87332333C463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395302" cy="333256"/>
                  <a:chOff x="981190" y="3873846"/>
                  <a:chExt cx="395302" cy="33325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4A9916C8-300E-4928-A2BC-FFCDCAE0D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46408"/>
                    <a:ext cx="370509" cy="6069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D1C87D41-4F27-4CF2-95E8-607BDF3D9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698F29B-A7B4-4346-91C8-19192B0CA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698F29B-A7B4-4346-91C8-19192B0CA4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7979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</a:t>
            </a:r>
            <a:r>
              <a:rPr lang="th-TH" dirty="0"/>
              <a:t>จัดแกน </a:t>
            </a:r>
            <a:r>
              <a:rPr lang="en-US" dirty="0"/>
              <a:t>y </a:t>
            </a:r>
            <a:r>
              <a:rPr lang="th-TH" dirty="0"/>
              <a:t>ตาม</a:t>
            </a:r>
            <a:r>
              <a:rPr lang="th-TH" dirty="0" err="1"/>
              <a:t>กฏ</a:t>
            </a:r>
            <a:r>
              <a:rPr lang="th-TH" dirty="0"/>
              <a:t>มือขวา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4040F-5F1A-4B0F-B337-11F7CAEBA34C}"/>
              </a:ext>
            </a:extLst>
          </p:cNvPr>
          <p:cNvGrpSpPr/>
          <p:nvPr/>
        </p:nvGrpSpPr>
        <p:grpSpPr>
          <a:xfrm>
            <a:off x="2987824" y="970840"/>
            <a:ext cx="3456384" cy="4005976"/>
            <a:chOff x="2496949" y="1398893"/>
            <a:chExt cx="3007043" cy="3485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75F849-A7BF-4A84-88E7-E6D9E690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2266156"/>
              <a:ext cx="2301951" cy="249974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BF226B-56A1-4D6D-9294-8E22438E563F}"/>
                </a:ext>
              </a:extLst>
            </p:cNvPr>
            <p:cNvGrpSpPr/>
            <p:nvPr/>
          </p:nvGrpSpPr>
          <p:grpSpPr>
            <a:xfrm>
              <a:off x="2713254" y="3960748"/>
              <a:ext cx="1316288" cy="923331"/>
              <a:chOff x="3416290" y="2498954"/>
              <a:chExt cx="1316288" cy="9233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25B69C6-FF81-4B80-9B9A-E9946A6342D9}"/>
                  </a:ext>
                </a:extLst>
              </p:cNvPr>
              <p:cNvGrpSpPr/>
              <p:nvPr/>
            </p:nvGrpSpPr>
            <p:grpSpPr>
              <a:xfrm>
                <a:off x="3416290" y="2498954"/>
                <a:ext cx="1316288" cy="658623"/>
                <a:chOff x="244800" y="3348295"/>
                <a:chExt cx="1316288" cy="65862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2D8687-F1DA-424A-BFE8-B0B0F33DAEC9}"/>
                    </a:ext>
                  </a:extLst>
                </p:cNvPr>
                <p:cNvGrpSpPr/>
                <p:nvPr/>
              </p:nvGrpSpPr>
              <p:grpSpPr>
                <a:xfrm>
                  <a:off x="513423" y="3569981"/>
                  <a:ext cx="848300" cy="436937"/>
                  <a:chOff x="766965" y="3810862"/>
                  <a:chExt cx="848300" cy="436937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66B80BB-F72A-4088-9FA3-1F62998D6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0789" y="3810862"/>
                    <a:ext cx="5193" cy="39623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3CBAC111-492A-4B9E-93D5-6135F1B67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6965" y="3956218"/>
                    <a:ext cx="239015" cy="291581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165D4-C13D-4B72-ABB9-19BB747AD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1066" y="4072375"/>
                    <a:ext cx="604199" cy="14847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3A4A8B7-7DE1-4D92-994D-3149D743A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5099" y="3699141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3A4A8B7-7DE1-4D92-994D-3149D743AC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5099" y="3699141"/>
                      <a:ext cx="3359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D393935A-8CFA-490D-BA69-4D3EC401F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800" y="3528148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D393935A-8CFA-490D-BA69-4D3EC401FE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800" y="3528148"/>
                      <a:ext cx="33842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/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E9F3C9-AFC8-4BE5-9685-49E30C4BAF2A}"/>
                </a:ext>
              </a:extLst>
            </p:cNvPr>
            <p:cNvGrpSpPr/>
            <p:nvPr/>
          </p:nvGrpSpPr>
          <p:grpSpPr>
            <a:xfrm>
              <a:off x="3101384" y="3112837"/>
              <a:ext cx="1092474" cy="887744"/>
              <a:chOff x="3346083" y="2604143"/>
              <a:chExt cx="1092474" cy="8877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8EEF44-2A59-433E-AFD5-5911F816B355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E97EAE7-2A1B-4D9F-BD27-6871776AF8B5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7A51B79-71C2-4BDE-BF82-FFCB1FED95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0DD579E-EED3-4BA4-BACE-5731B1CA7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7422386-B89E-4C8A-AF2C-E99355632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F722B89-64D8-4B1C-ADBA-9DAFB055A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F722B89-64D8-4B1C-ADBA-9DAFB055AE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2C5699-5C21-465D-A2B6-5BA423ECC2DC}"/>
                </a:ext>
              </a:extLst>
            </p:cNvPr>
            <p:cNvGrpSpPr/>
            <p:nvPr/>
          </p:nvGrpSpPr>
          <p:grpSpPr>
            <a:xfrm>
              <a:off x="4545621" y="1675284"/>
              <a:ext cx="958371" cy="1173878"/>
              <a:chOff x="3659283" y="2408428"/>
              <a:chExt cx="958371" cy="117387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28B0D0-694D-4F5A-8093-D0724677E8F4}"/>
                  </a:ext>
                </a:extLst>
              </p:cNvPr>
              <p:cNvGrpSpPr/>
              <p:nvPr/>
            </p:nvGrpSpPr>
            <p:grpSpPr>
              <a:xfrm>
                <a:off x="3659283" y="2408428"/>
                <a:ext cx="958371" cy="1173878"/>
                <a:chOff x="487793" y="3257769"/>
                <a:chExt cx="958371" cy="117387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FA9784E-9D14-490F-84C1-1D40D1B23108}"/>
                    </a:ext>
                  </a:extLst>
                </p:cNvPr>
                <p:cNvGrpSpPr/>
                <p:nvPr/>
              </p:nvGrpSpPr>
              <p:grpSpPr>
                <a:xfrm>
                  <a:off x="752440" y="3488772"/>
                  <a:ext cx="430265" cy="760544"/>
                  <a:chOff x="1005982" y="3729653"/>
                  <a:chExt cx="430265" cy="76054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CA1EC20-6583-4FA2-8797-49A568E4DB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56151"/>
                    <a:ext cx="430264" cy="5095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B4C00B17-6E89-498E-A503-47B44B6A6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982" y="4219732"/>
                    <a:ext cx="238603" cy="2704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CE09F90-DA2C-459A-9E4E-E92F228A5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5982" y="3729653"/>
                    <a:ext cx="1" cy="48351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25EA2B1-6074-480D-BD17-A8C0AD514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793" y="3257769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25EA2B1-6074-480D-BD17-A8C0AD5149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793" y="3257769"/>
                      <a:ext cx="335989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7CF941E9-5E7A-4349-96AC-AD10F8D01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316" y="4123870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7CF941E9-5E7A-4349-96AC-AD10F8D01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2316" y="4123870"/>
                      <a:ext cx="33842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/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ABD699-55EF-4F24-989A-405034B72388}"/>
                </a:ext>
              </a:extLst>
            </p:cNvPr>
            <p:cNvGrpSpPr/>
            <p:nvPr/>
          </p:nvGrpSpPr>
          <p:grpSpPr>
            <a:xfrm>
              <a:off x="3130805" y="2111626"/>
              <a:ext cx="1092474" cy="887744"/>
              <a:chOff x="3346083" y="2604143"/>
              <a:chExt cx="1092474" cy="88774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EA48324-6054-4802-881E-52559C7C49D9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DE053897-137A-4EE8-8C5C-23B900D8CB2D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B3CC65D6-CB31-472B-B680-57A7ABA57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F3D246B1-D926-4E58-8F32-9D921E2EA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6558794C-248A-4887-9F48-5754DB2AD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78B4FDC-E3CA-4625-8B6E-957C77D26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78B4FDC-E3CA-4625-8B6E-957C77D267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D752A22-0AA9-4E93-828A-82A49EC8F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D752A22-0AA9-4E93-828A-82A49EC8F8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BAB3CE3-4635-4CCB-BB5F-FC53F3E43E80}"/>
                </a:ext>
              </a:extLst>
            </p:cNvPr>
            <p:cNvCxnSpPr/>
            <p:nvPr/>
          </p:nvCxnSpPr>
          <p:spPr>
            <a:xfrm flipH="1" flipV="1">
              <a:off x="2882467" y="2110985"/>
              <a:ext cx="656971" cy="449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C4104D-3358-4634-B798-3BE1A30D9FF7}"/>
                </a:ext>
              </a:extLst>
            </p:cNvPr>
            <p:cNvGrpSpPr/>
            <p:nvPr/>
          </p:nvGrpSpPr>
          <p:grpSpPr>
            <a:xfrm>
              <a:off x="2496949" y="1524113"/>
              <a:ext cx="890178" cy="989919"/>
              <a:chOff x="3648880" y="2604143"/>
              <a:chExt cx="890178" cy="98991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4620F79-B739-4908-A64D-15055ED95324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890178" cy="989919"/>
                <a:chOff x="477390" y="3453484"/>
                <a:chExt cx="890178" cy="989919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DD1F573-2482-48F3-95E7-8298A3CC8933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395302" cy="595652"/>
                  <a:chOff x="981190" y="3873846"/>
                  <a:chExt cx="395302" cy="595652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FED9B1EA-605D-4A4D-A57F-D96D51F40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46408"/>
                    <a:ext cx="370509" cy="6069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75F25EBE-0466-4B68-9C7E-2D156D1E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981" y="4247800"/>
                    <a:ext cx="160041" cy="221698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29B14F01-4702-4F7B-81CC-DF529AC24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74021DA0-967B-4BD3-B18A-498DD9A6C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74021DA0-967B-4BD3-B18A-498DD9A6C97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31FDA990-79B5-40E8-A950-F8FEE3E58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31FDA990-79B5-40E8-A950-F8FEE3E58B6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39DF678-2FD9-4361-9CE7-D8CAAF2357C8}"/>
                </a:ext>
              </a:extLst>
            </p:cNvPr>
            <p:cNvGrpSpPr/>
            <p:nvPr/>
          </p:nvGrpSpPr>
          <p:grpSpPr>
            <a:xfrm>
              <a:off x="3839489" y="1964626"/>
              <a:ext cx="1092474" cy="887744"/>
              <a:chOff x="3346083" y="2604143"/>
              <a:chExt cx="1092474" cy="887744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BB8772D-FDD7-44AA-A599-06B7470C2C1C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25B1AE2-E9B0-4FDA-A490-5166E0A951E9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50DFF76F-F834-407B-95E8-AA80A0C0E9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B21FD247-3AFD-445F-B8F5-EC6195BB8A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BADB2850-BBC6-45BE-8657-9DCFEC344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9E4CBC42-D627-41BD-8418-389EC6F1F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9E4CBC42-D627-41BD-8418-389EC6F1F6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2F5DE00-28AB-44B4-B444-B77D8C119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2F5DE00-28AB-44B4-B444-B77D8C1190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B81C3F9-CB90-46BF-8CB6-2A976107DADF}"/>
                </a:ext>
              </a:extLst>
            </p:cNvPr>
            <p:cNvCxnSpPr/>
            <p:nvPr/>
          </p:nvCxnSpPr>
          <p:spPr>
            <a:xfrm flipH="1" flipV="1">
              <a:off x="3702543" y="1961123"/>
              <a:ext cx="656971" cy="449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DE353D2-3257-4E55-B150-9B52CBAD4716}"/>
                </a:ext>
              </a:extLst>
            </p:cNvPr>
            <p:cNvGrpSpPr/>
            <p:nvPr/>
          </p:nvGrpSpPr>
          <p:grpSpPr>
            <a:xfrm>
              <a:off x="3367044" y="1398893"/>
              <a:ext cx="890178" cy="989919"/>
              <a:chOff x="3648880" y="2604143"/>
              <a:chExt cx="890178" cy="98991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D126AE-D66D-41CD-9DD0-2B86292D8879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890178" cy="989919"/>
                <a:chOff x="477390" y="3453484"/>
                <a:chExt cx="890178" cy="98991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83154B4-6508-4C15-B97D-87332333C463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395302" cy="595652"/>
                  <a:chOff x="981190" y="3873846"/>
                  <a:chExt cx="395302" cy="595652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4A9916C8-300E-4928-A2BC-FFCDCAE0D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46408"/>
                    <a:ext cx="370509" cy="6069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ADAB9A2-36A7-48FC-899B-1346179AF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981" y="4247800"/>
                    <a:ext cx="160041" cy="221698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D1C87D41-4F27-4CF2-95E8-607BDF3D9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698F29B-A7B4-4346-91C8-19192B0CA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698F29B-A7B4-4346-91C8-19192B0CA4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6BB35F00-ECB7-4047-874B-ED8921713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6BB35F00-ECB7-4047-874B-ED8921713E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215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SCARA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หุ่นยนต์ </a:t>
            </a:r>
            <a:r>
              <a:rPr lang="en-US" dirty="0"/>
              <a:t>4 </a:t>
            </a:r>
            <a:r>
              <a:rPr lang="th-TH" dirty="0"/>
              <a:t>แกน ที่ถูกใช้ในงานหยิบวางชิ้นงานมากที่สุด</a:t>
            </a:r>
          </a:p>
          <a:p>
            <a:r>
              <a:rPr lang="th-TH" dirty="0"/>
              <a:t>งาน </a:t>
            </a:r>
            <a:r>
              <a:rPr lang="en-US" dirty="0"/>
              <a:t>Application </a:t>
            </a:r>
            <a:r>
              <a:rPr lang="th-TH" dirty="0" err="1"/>
              <a:t>ต่างๆ</a:t>
            </a:r>
            <a:endParaRPr lang="th-TH" dirty="0"/>
          </a:p>
          <a:p>
            <a:pPr lvl="1"/>
            <a:r>
              <a:rPr lang="th-TH" dirty="0"/>
              <a:t>หยิบวางชิ้นงานบนพื้นที่นิ่ง</a:t>
            </a:r>
            <a:r>
              <a:rPr lang="en-US" dirty="0"/>
              <a:t> </a:t>
            </a:r>
            <a:r>
              <a:rPr lang="th-TH" dirty="0"/>
              <a:t>เช่น วางขวดน้ำ อาหาร หรือแปะสติ</a:t>
            </a:r>
            <a:r>
              <a:rPr lang="th-TH" dirty="0" err="1"/>
              <a:t>้ก</a:t>
            </a:r>
            <a:r>
              <a:rPr lang="th-TH" dirty="0"/>
              <a:t>เกอร์</a:t>
            </a:r>
          </a:p>
          <a:p>
            <a:pPr lvl="1"/>
            <a:r>
              <a:rPr lang="th-TH" dirty="0"/>
              <a:t>หยิบวางชิ้นงานบน </a:t>
            </a:r>
            <a:r>
              <a:rPr lang="en-US" dirty="0"/>
              <a:t>Conveyor</a:t>
            </a:r>
          </a:p>
          <a:p>
            <a:r>
              <a:rPr lang="th-TH" dirty="0"/>
              <a:t>สิ่งที่ควรรู้</a:t>
            </a:r>
          </a:p>
          <a:p>
            <a:pPr lvl="1"/>
            <a:r>
              <a:rPr lang="en-US" dirty="0"/>
              <a:t>Forward &amp; Inverse Kinematics</a:t>
            </a:r>
          </a:p>
          <a:p>
            <a:pPr lvl="1"/>
            <a:r>
              <a:rPr lang="en-US" dirty="0"/>
              <a:t>Tool Calibration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E5266-58BC-40DE-8D06-AD0DF4F6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571750"/>
            <a:ext cx="2220789" cy="2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</a:t>
            </a:r>
            <a:r>
              <a:rPr lang="th-TH" dirty="0"/>
              <a:t>กำหนดระยะ </a:t>
            </a:r>
            <a:r>
              <a:rPr lang="en-US" dirty="0"/>
              <a:t>a,</a:t>
            </a:r>
            <a:r>
              <a:rPr lang="th-TH" dirty="0"/>
              <a:t> </a:t>
            </a:r>
            <a:r>
              <a:rPr lang="en-US" dirty="0"/>
              <a:t>d </a:t>
            </a:r>
            <a:r>
              <a:rPr lang="th-TH" dirty="0"/>
              <a:t>ที่เกิดขึ้น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4040F-5F1A-4B0F-B337-11F7CAEBA34C}"/>
              </a:ext>
            </a:extLst>
          </p:cNvPr>
          <p:cNvGrpSpPr/>
          <p:nvPr/>
        </p:nvGrpSpPr>
        <p:grpSpPr>
          <a:xfrm>
            <a:off x="467544" y="987574"/>
            <a:ext cx="3456384" cy="4005976"/>
            <a:chOff x="2496949" y="1398893"/>
            <a:chExt cx="3007043" cy="3485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75F849-A7BF-4A84-88E7-E6D9E690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2266156"/>
              <a:ext cx="2301951" cy="249974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BF226B-56A1-4D6D-9294-8E22438E563F}"/>
                </a:ext>
              </a:extLst>
            </p:cNvPr>
            <p:cNvGrpSpPr/>
            <p:nvPr/>
          </p:nvGrpSpPr>
          <p:grpSpPr>
            <a:xfrm>
              <a:off x="2713254" y="3960748"/>
              <a:ext cx="1316288" cy="923331"/>
              <a:chOff x="3416290" y="2498954"/>
              <a:chExt cx="1316288" cy="9233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25B69C6-FF81-4B80-9B9A-E9946A6342D9}"/>
                  </a:ext>
                </a:extLst>
              </p:cNvPr>
              <p:cNvGrpSpPr/>
              <p:nvPr/>
            </p:nvGrpSpPr>
            <p:grpSpPr>
              <a:xfrm>
                <a:off x="3416290" y="2498954"/>
                <a:ext cx="1316288" cy="658623"/>
                <a:chOff x="244800" y="3348295"/>
                <a:chExt cx="1316288" cy="65862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2D8687-F1DA-424A-BFE8-B0B0F33DAEC9}"/>
                    </a:ext>
                  </a:extLst>
                </p:cNvPr>
                <p:cNvGrpSpPr/>
                <p:nvPr/>
              </p:nvGrpSpPr>
              <p:grpSpPr>
                <a:xfrm>
                  <a:off x="513423" y="3569981"/>
                  <a:ext cx="848300" cy="436937"/>
                  <a:chOff x="766965" y="3810862"/>
                  <a:chExt cx="848300" cy="436937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66B80BB-F72A-4088-9FA3-1F62998D6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0789" y="3810862"/>
                    <a:ext cx="5193" cy="39623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3CBAC111-492A-4B9E-93D5-6135F1B67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6965" y="3956218"/>
                    <a:ext cx="239015" cy="291581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165D4-C13D-4B72-ABB9-19BB747AD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1066" y="4072375"/>
                    <a:ext cx="604199" cy="14847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3A4A8B7-7DE1-4D92-994D-3149D743A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5099" y="3699141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3A4A8B7-7DE1-4D92-994D-3149D743AC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5099" y="3699141"/>
                      <a:ext cx="3359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D393935A-8CFA-490D-BA69-4D3EC401F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800" y="3528148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D393935A-8CFA-490D-BA69-4D3EC401FE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800" y="3528148"/>
                      <a:ext cx="33842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CFBEBEC-F859-403B-9B18-50D0E447B6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463" y="3348295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/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3342C44-661E-4F1C-924D-6498CA32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9702" y="3114508"/>
                    <a:ext cx="37510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E9F3C9-AFC8-4BE5-9685-49E30C4BAF2A}"/>
                </a:ext>
              </a:extLst>
            </p:cNvPr>
            <p:cNvGrpSpPr/>
            <p:nvPr/>
          </p:nvGrpSpPr>
          <p:grpSpPr>
            <a:xfrm>
              <a:off x="3101384" y="3112837"/>
              <a:ext cx="1092474" cy="887744"/>
              <a:chOff x="3346083" y="2604143"/>
              <a:chExt cx="1092474" cy="8877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C8EEF44-2A59-433E-AFD5-5911F816B355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E97EAE7-2A1B-4D9F-BD27-6871776AF8B5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7A51B79-71C2-4BDE-BF82-FFCB1FED95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0DD579E-EED3-4BA4-BACE-5731B1CA7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7422386-B89E-4C8A-AF2C-E99355632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EB4F8DE-A933-4C12-9D65-7DBFD6524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F722B89-64D8-4B1C-ADBA-9DAFB055A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F722B89-64D8-4B1C-ADBA-9DAFB055AE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A6B469F7-E120-4B24-8FEB-C4E357DD52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CB59513-901B-4464-81CC-ABA96A2D0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2C5699-5C21-465D-A2B6-5BA423ECC2DC}"/>
                </a:ext>
              </a:extLst>
            </p:cNvPr>
            <p:cNvGrpSpPr/>
            <p:nvPr/>
          </p:nvGrpSpPr>
          <p:grpSpPr>
            <a:xfrm>
              <a:off x="4545621" y="1675284"/>
              <a:ext cx="958371" cy="1173878"/>
              <a:chOff x="3659283" y="2408428"/>
              <a:chExt cx="958371" cy="117387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28B0D0-694D-4F5A-8093-D0724677E8F4}"/>
                  </a:ext>
                </a:extLst>
              </p:cNvPr>
              <p:cNvGrpSpPr/>
              <p:nvPr/>
            </p:nvGrpSpPr>
            <p:grpSpPr>
              <a:xfrm>
                <a:off x="3659283" y="2408428"/>
                <a:ext cx="958371" cy="1173878"/>
                <a:chOff x="487793" y="3257769"/>
                <a:chExt cx="958371" cy="117387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FA9784E-9D14-490F-84C1-1D40D1B23108}"/>
                    </a:ext>
                  </a:extLst>
                </p:cNvPr>
                <p:cNvGrpSpPr/>
                <p:nvPr/>
              </p:nvGrpSpPr>
              <p:grpSpPr>
                <a:xfrm>
                  <a:off x="752440" y="3488772"/>
                  <a:ext cx="430265" cy="760544"/>
                  <a:chOff x="1005982" y="3729653"/>
                  <a:chExt cx="430265" cy="76054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CA1EC20-6583-4FA2-8797-49A568E4DB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56151"/>
                    <a:ext cx="430264" cy="5095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B4C00B17-6E89-498E-A503-47B44B6A6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982" y="4219732"/>
                    <a:ext cx="238603" cy="2704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CE09F90-DA2C-459A-9E4E-E92F228A5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5982" y="3729653"/>
                    <a:ext cx="1" cy="48351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25EA2B1-6074-480D-BD17-A8C0AD514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793" y="3257769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25EA2B1-6074-480D-BD17-A8C0AD5149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793" y="3257769"/>
                      <a:ext cx="335989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7CF941E9-5E7A-4349-96AC-AD10F8D01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316" y="4123870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7CF941E9-5E7A-4349-96AC-AD10F8D01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2316" y="4123870"/>
                      <a:ext cx="33842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E2503827-19F0-4627-AFA7-394295B1A9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2165" y="3709023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/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137E285-63D7-41DB-95CE-C8FB7AB76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025" y="2736904"/>
                    <a:ext cx="3890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ABD699-55EF-4F24-989A-405034B72388}"/>
                </a:ext>
              </a:extLst>
            </p:cNvPr>
            <p:cNvGrpSpPr/>
            <p:nvPr/>
          </p:nvGrpSpPr>
          <p:grpSpPr>
            <a:xfrm>
              <a:off x="3130805" y="2111626"/>
              <a:ext cx="1092474" cy="887744"/>
              <a:chOff x="3346083" y="2604143"/>
              <a:chExt cx="1092474" cy="88774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EA48324-6054-4802-881E-52559C7C49D9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DE053897-137A-4EE8-8C5C-23B900D8CB2D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B3CC65D6-CB31-472B-B680-57A7ABA57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F3D246B1-D926-4E58-8F32-9D921E2EA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6558794C-248A-4887-9F48-5754DB2AD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78B4FDC-E3CA-4625-8B6E-957C77D26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278B4FDC-E3CA-4625-8B6E-957C77D267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D752A22-0AA9-4E93-828A-82A49EC8F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D752A22-0AA9-4E93-828A-82A49EC8F8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8FBD4296-9C12-47F9-A72E-79A87F49F7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D9C0C67-5DE0-444C-9A7A-610F943BD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BAB3CE3-4635-4CCB-BB5F-FC53F3E43E80}"/>
                </a:ext>
              </a:extLst>
            </p:cNvPr>
            <p:cNvCxnSpPr/>
            <p:nvPr/>
          </p:nvCxnSpPr>
          <p:spPr>
            <a:xfrm flipH="1" flipV="1">
              <a:off x="2882467" y="2110985"/>
              <a:ext cx="656971" cy="449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4C4104D-3358-4634-B798-3BE1A30D9FF7}"/>
                </a:ext>
              </a:extLst>
            </p:cNvPr>
            <p:cNvGrpSpPr/>
            <p:nvPr/>
          </p:nvGrpSpPr>
          <p:grpSpPr>
            <a:xfrm>
              <a:off x="2496949" y="1524113"/>
              <a:ext cx="890178" cy="989919"/>
              <a:chOff x="3648880" y="2604143"/>
              <a:chExt cx="890178" cy="98991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4620F79-B739-4908-A64D-15055ED95324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890178" cy="989919"/>
                <a:chOff x="477390" y="3453484"/>
                <a:chExt cx="890178" cy="989919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DD1F573-2482-48F3-95E7-8298A3CC8933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395302" cy="595652"/>
                  <a:chOff x="981190" y="3873846"/>
                  <a:chExt cx="395302" cy="595652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FED9B1EA-605D-4A4D-A57F-D96D51F40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46408"/>
                    <a:ext cx="370509" cy="6069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75F25EBE-0466-4B68-9C7E-2D156D1E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981" y="4247800"/>
                    <a:ext cx="160041" cy="221698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29B14F01-4702-4F7B-81CC-DF529AC24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74021DA0-967B-4BD3-B18A-498DD9A6C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74021DA0-967B-4BD3-B18A-498DD9A6C97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31FDA990-79B5-40E8-A950-F8FEE3E58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31FDA990-79B5-40E8-A950-F8FEE3E58B6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F313AC0C-AF77-4DD3-AB1A-14A7C9FF1B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55261A7-1F48-4A28-9FF2-5E6D051C5B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39DF678-2FD9-4361-9CE7-D8CAAF2357C8}"/>
                </a:ext>
              </a:extLst>
            </p:cNvPr>
            <p:cNvGrpSpPr/>
            <p:nvPr/>
          </p:nvGrpSpPr>
          <p:grpSpPr>
            <a:xfrm>
              <a:off x="3839489" y="1964626"/>
              <a:ext cx="1092474" cy="887744"/>
              <a:chOff x="3346083" y="2604143"/>
              <a:chExt cx="1092474" cy="887744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BB8772D-FDD7-44AA-A599-06B7470C2C1C}"/>
                  </a:ext>
                </a:extLst>
              </p:cNvPr>
              <p:cNvGrpSpPr/>
              <p:nvPr/>
            </p:nvGrpSpPr>
            <p:grpSpPr>
              <a:xfrm>
                <a:off x="3346083" y="2604143"/>
                <a:ext cx="1092474" cy="887744"/>
                <a:chOff x="174593" y="3453484"/>
                <a:chExt cx="1092474" cy="88774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25B1AE2-E9B0-4FDA-A490-5166E0A951E9}"/>
                    </a:ext>
                  </a:extLst>
                </p:cNvPr>
                <p:cNvGrpSpPr/>
                <p:nvPr/>
              </p:nvGrpSpPr>
              <p:grpSpPr>
                <a:xfrm>
                  <a:off x="414013" y="3632965"/>
                  <a:ext cx="607048" cy="567530"/>
                  <a:chOff x="667555" y="3873846"/>
                  <a:chExt cx="607048" cy="567530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50DFF76F-F834-407B-95E8-AA80A0C0E9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5982" y="4207101"/>
                    <a:ext cx="268621" cy="23427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B21FD247-3AFD-445F-B8F5-EC6195BB8A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7555" y="4247800"/>
                    <a:ext cx="338426" cy="53065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BADB2850-BBC6-45BE-8657-9DCFEC344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9E4CBC42-D627-41BD-8418-389EC6F1F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9E4CBC42-D627-41BD-8418-389EC6F1F6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2F5DE00-28AB-44B4-B444-B77D8C119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2F5DE00-28AB-44B4-B444-B77D8C1190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593" y="3844692"/>
                      <a:ext cx="33842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8CEDE675-0B7A-478E-857C-280C1296DC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068" y="4033451"/>
                      <a:ext cx="32399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7E83973-3899-4027-8A8F-EA67439F4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B81C3F9-CB90-46BF-8CB6-2A976107DADF}"/>
                </a:ext>
              </a:extLst>
            </p:cNvPr>
            <p:cNvCxnSpPr/>
            <p:nvPr/>
          </p:nvCxnSpPr>
          <p:spPr>
            <a:xfrm flipH="1" flipV="1">
              <a:off x="3702543" y="1961123"/>
              <a:ext cx="656971" cy="449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DE353D2-3257-4E55-B150-9B52CBAD4716}"/>
                </a:ext>
              </a:extLst>
            </p:cNvPr>
            <p:cNvGrpSpPr/>
            <p:nvPr/>
          </p:nvGrpSpPr>
          <p:grpSpPr>
            <a:xfrm>
              <a:off x="3367044" y="1398893"/>
              <a:ext cx="890178" cy="989919"/>
              <a:chOff x="3648880" y="2604143"/>
              <a:chExt cx="890178" cy="98991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D126AE-D66D-41CD-9DD0-2B86292D8879}"/>
                  </a:ext>
                </a:extLst>
              </p:cNvPr>
              <p:cNvGrpSpPr/>
              <p:nvPr/>
            </p:nvGrpSpPr>
            <p:grpSpPr>
              <a:xfrm>
                <a:off x="3648880" y="2604143"/>
                <a:ext cx="890178" cy="989919"/>
                <a:chOff x="477390" y="3453484"/>
                <a:chExt cx="890178" cy="98991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83154B4-6508-4C15-B97D-87332333C463}"/>
                    </a:ext>
                  </a:extLst>
                </p:cNvPr>
                <p:cNvGrpSpPr/>
                <p:nvPr/>
              </p:nvGrpSpPr>
              <p:grpSpPr>
                <a:xfrm>
                  <a:off x="727648" y="3632965"/>
                  <a:ext cx="395302" cy="595652"/>
                  <a:chOff x="981190" y="3873846"/>
                  <a:chExt cx="395302" cy="595652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4A9916C8-300E-4928-A2BC-FFCDCAE0D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05983" y="4146408"/>
                    <a:ext cx="370509" cy="6069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ADAB9A2-36A7-48FC-899B-1346179AF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981" y="4247800"/>
                    <a:ext cx="160041" cy="221698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D1C87D41-4F27-4CF2-95E8-607BDF3D9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1190" y="3873846"/>
                    <a:ext cx="18546" cy="33325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698F29B-A7B4-4346-91C8-19192B0CA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698F29B-A7B4-4346-91C8-19192B0CA4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390" y="3453484"/>
                      <a:ext cx="335989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6BB35F00-ECB7-4047-874B-ED8921713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6BB35F00-ECB7-4047-874B-ED8921713E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09" y="4135626"/>
                      <a:ext cx="33842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742C2B2E-7A42-403B-B82E-9EC8633997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69" y="3694955"/>
                      <a:ext cx="323999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/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9045F8C-060E-49D0-9064-A58F449E8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138" y="2783624"/>
                    <a:ext cx="37510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Content Placeholder 3">
                <a:extLst>
                  <a:ext uri="{FF2B5EF4-FFF2-40B4-BE49-F238E27FC236}">
                    <a16:creationId xmlns:a16="http://schemas.microsoft.com/office/drawing/2014/main" id="{954B01DF-0203-4DF4-B168-F1E3BAD37F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5676859"/>
                  </p:ext>
                </p:extLst>
              </p:nvPr>
            </p:nvGraphicFramePr>
            <p:xfrm>
              <a:off x="4692264" y="1671743"/>
              <a:ext cx="1874203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679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3243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696089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</a:tblGrid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04.5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29132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4328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Content Placeholder 3">
                <a:extLst>
                  <a:ext uri="{FF2B5EF4-FFF2-40B4-BE49-F238E27FC236}">
                    <a16:creationId xmlns:a16="http://schemas.microsoft.com/office/drawing/2014/main" id="{954B01DF-0203-4DF4-B168-F1E3BAD37F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5676859"/>
                  </p:ext>
                </p:extLst>
              </p:nvPr>
            </p:nvGraphicFramePr>
            <p:xfrm>
              <a:off x="4692264" y="1671743"/>
              <a:ext cx="1874203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679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3243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696089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4000" r="-114423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4000" r="-3478" b="-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104000" r="-114423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104000" r="-3478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204000" r="-11442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204000" r="-3478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298039" r="-114423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298039" r="-3478" b="-3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406000" r="-1144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406000" r="-3478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506000" r="-1144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506000" r="-347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291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606000" r="-1144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69565" t="-606000" r="-3478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3285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5227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CB6-7B19-4DBB-ABDF-521CFF0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</a:t>
            </a:r>
            <a:r>
              <a:rPr lang="th-TH" dirty="0"/>
              <a:t>สร้างตาราง </a:t>
            </a:r>
            <a:r>
              <a:rPr lang="en-US" dirty="0"/>
              <a:t>DH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5F849-A7BF-4A84-88E7-E6D9E690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779662"/>
            <a:ext cx="2301951" cy="24997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BF226B-56A1-4D6D-9294-8E22438E563F}"/>
              </a:ext>
            </a:extLst>
          </p:cNvPr>
          <p:cNvGrpSpPr/>
          <p:nvPr/>
        </p:nvGrpSpPr>
        <p:grpSpPr>
          <a:xfrm>
            <a:off x="1036609" y="3474254"/>
            <a:ext cx="1316288" cy="923331"/>
            <a:chOff x="3416290" y="2498954"/>
            <a:chExt cx="1316288" cy="9233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5B69C6-FF81-4B80-9B9A-E9946A6342D9}"/>
                </a:ext>
              </a:extLst>
            </p:cNvPr>
            <p:cNvGrpSpPr/>
            <p:nvPr/>
          </p:nvGrpSpPr>
          <p:grpSpPr>
            <a:xfrm>
              <a:off x="3416290" y="2498954"/>
              <a:ext cx="1316288" cy="658623"/>
              <a:chOff x="244800" y="3348295"/>
              <a:chExt cx="1316288" cy="65862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42D8687-F1DA-424A-BFE8-B0B0F33DAEC9}"/>
                  </a:ext>
                </a:extLst>
              </p:cNvPr>
              <p:cNvGrpSpPr/>
              <p:nvPr/>
            </p:nvGrpSpPr>
            <p:grpSpPr>
              <a:xfrm>
                <a:off x="513423" y="3569981"/>
                <a:ext cx="848300" cy="436937"/>
                <a:chOff x="766965" y="3810862"/>
                <a:chExt cx="848300" cy="43693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6B80BB-F72A-4088-9FA3-1F62998D6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0789" y="3810862"/>
                  <a:ext cx="5193" cy="39623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CBAC111-492A-4B9E-93D5-6135F1B67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6965" y="3956218"/>
                  <a:ext cx="239015" cy="291581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61165D4-C13D-4B72-ABB9-19BB747AD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1066" y="4072375"/>
                  <a:ext cx="604199" cy="14847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3A4A8B7-7DE1-4D92-994D-3149D743ACB0}"/>
                      </a:ext>
                    </a:extLst>
                  </p:cNvPr>
                  <p:cNvSpPr/>
                  <p:nvPr/>
                </p:nvSpPr>
                <p:spPr>
                  <a:xfrm>
                    <a:off x="1225099" y="3699141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3A4A8B7-7DE1-4D92-994D-3149D743AC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099" y="3699141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393935A-8CFA-490D-BA69-4D3EC401FE5F}"/>
                      </a:ext>
                    </a:extLst>
                  </p:cNvPr>
                  <p:cNvSpPr/>
                  <p:nvPr/>
                </p:nvSpPr>
                <p:spPr>
                  <a:xfrm>
                    <a:off x="244800" y="3528148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393935A-8CFA-490D-BA69-4D3EC401FE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00" y="3528148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CFBEBEC-F859-403B-9B18-50D0E447B6FF}"/>
                      </a:ext>
                    </a:extLst>
                  </p:cNvPr>
                  <p:cNvSpPr/>
                  <p:nvPr/>
                </p:nvSpPr>
                <p:spPr>
                  <a:xfrm>
                    <a:off x="644463" y="3348295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CFBEBEC-F859-403B-9B18-50D0E447B6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463" y="3348295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342C44-661E-4F1C-924D-6498CA32E1BD}"/>
                    </a:ext>
                  </a:extLst>
                </p:cNvPr>
                <p:cNvSpPr/>
                <p:nvPr/>
              </p:nvSpPr>
              <p:spPr>
                <a:xfrm>
                  <a:off x="3639702" y="3114508"/>
                  <a:ext cx="37510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342C44-661E-4F1C-924D-6498CA32E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702" y="3114508"/>
                  <a:ext cx="3751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E9F3C9-AFC8-4BE5-9685-49E30C4BAF2A}"/>
              </a:ext>
            </a:extLst>
          </p:cNvPr>
          <p:cNvGrpSpPr/>
          <p:nvPr/>
        </p:nvGrpSpPr>
        <p:grpSpPr>
          <a:xfrm>
            <a:off x="1424739" y="2626343"/>
            <a:ext cx="1092474" cy="887744"/>
            <a:chOff x="3346083" y="2604143"/>
            <a:chExt cx="1092474" cy="8877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8EEF44-2A59-433E-AFD5-5911F816B355}"/>
                </a:ext>
              </a:extLst>
            </p:cNvPr>
            <p:cNvGrpSpPr/>
            <p:nvPr/>
          </p:nvGrpSpPr>
          <p:grpSpPr>
            <a:xfrm>
              <a:off x="3346083" y="2604143"/>
              <a:ext cx="1092474" cy="887744"/>
              <a:chOff x="174593" y="3453484"/>
              <a:chExt cx="1092474" cy="8877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E97EAE7-2A1B-4D9F-BD27-6871776AF8B5}"/>
                  </a:ext>
                </a:extLst>
              </p:cNvPr>
              <p:cNvGrpSpPr/>
              <p:nvPr/>
            </p:nvGrpSpPr>
            <p:grpSpPr>
              <a:xfrm>
                <a:off x="414013" y="3632965"/>
                <a:ext cx="607048" cy="567530"/>
                <a:chOff x="667555" y="3873846"/>
                <a:chExt cx="607048" cy="56753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7A51B79-71C2-4BDE-BF82-FFCB1FED9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05982" y="4207101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0DD579E-EED3-4BA4-BACE-5731B1CA7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7555" y="4247800"/>
                  <a:ext cx="338426" cy="530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7422386-B89E-4C8A-AF2C-E99355632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1190" y="3873846"/>
                  <a:ext cx="18546" cy="33325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EB4F8DE-A933-4C12-9D65-7DBFD6524EBA}"/>
                      </a:ext>
                    </a:extLst>
                  </p:cNvPr>
                  <p:cNvSpPr/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EB4F8DE-A933-4C12-9D65-7DBFD6524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F722B89-64D8-4B1C-ADBA-9DAFB055AE1D}"/>
                      </a:ext>
                    </a:extLst>
                  </p:cNvPr>
                  <p:cNvSpPr/>
                  <p:nvPr/>
                </p:nvSpPr>
                <p:spPr>
                  <a:xfrm>
                    <a:off x="174593" y="3844692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F722B89-64D8-4B1C-ADBA-9DAFB055AE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93" y="3844692"/>
                    <a:ext cx="33842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6B469F7-E120-4B24-8FEB-C4E357DD5211}"/>
                      </a:ext>
                    </a:extLst>
                  </p:cNvPr>
                  <p:cNvSpPr/>
                  <p:nvPr/>
                </p:nvSpPr>
                <p:spPr>
                  <a:xfrm>
                    <a:off x="943068" y="4033451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6B469F7-E120-4B24-8FEB-C4E357DD52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68" y="4033451"/>
                    <a:ext cx="32399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CB59513-901B-4464-81CC-ABA96A2D0CF9}"/>
                    </a:ext>
                  </a:extLst>
                </p:cNvPr>
                <p:cNvSpPr/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CB59513-901B-4464-81CC-ABA96A2D0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2C5699-5C21-465D-A2B6-5BA423ECC2DC}"/>
              </a:ext>
            </a:extLst>
          </p:cNvPr>
          <p:cNvGrpSpPr/>
          <p:nvPr/>
        </p:nvGrpSpPr>
        <p:grpSpPr>
          <a:xfrm>
            <a:off x="2868976" y="1188790"/>
            <a:ext cx="958371" cy="1173878"/>
            <a:chOff x="3659283" y="2408428"/>
            <a:chExt cx="958371" cy="11738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28B0D0-694D-4F5A-8093-D0724677E8F4}"/>
                </a:ext>
              </a:extLst>
            </p:cNvPr>
            <p:cNvGrpSpPr/>
            <p:nvPr/>
          </p:nvGrpSpPr>
          <p:grpSpPr>
            <a:xfrm>
              <a:off x="3659283" y="2408428"/>
              <a:ext cx="958371" cy="1173878"/>
              <a:chOff x="487793" y="3257769"/>
              <a:chExt cx="958371" cy="117387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A9784E-9D14-490F-84C1-1D40D1B23108}"/>
                  </a:ext>
                </a:extLst>
              </p:cNvPr>
              <p:cNvGrpSpPr/>
              <p:nvPr/>
            </p:nvGrpSpPr>
            <p:grpSpPr>
              <a:xfrm>
                <a:off x="752440" y="3488772"/>
                <a:ext cx="430265" cy="760544"/>
                <a:chOff x="1005982" y="3729653"/>
                <a:chExt cx="430265" cy="76054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CA1EC20-6583-4FA2-8797-49A568E4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56151"/>
                  <a:ext cx="430264" cy="5095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4C00B17-6E89-498E-A503-47B44B6A6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2" y="4219732"/>
                  <a:ext cx="238603" cy="2704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CE09F90-DA2C-459A-9E4E-E92F228A5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982" y="3729653"/>
                  <a:ext cx="1" cy="48351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25EA2B1-6074-480D-BD17-A8C0AD514956}"/>
                      </a:ext>
                    </a:extLst>
                  </p:cNvPr>
                  <p:cNvSpPr/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25EA2B1-6074-480D-BD17-A8C0AD5149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93" y="3257769"/>
                    <a:ext cx="33598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CF941E9-5E7A-4349-96AC-AD10F8D017FA}"/>
                      </a:ext>
                    </a:extLst>
                  </p:cNvPr>
                  <p:cNvSpPr/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CF941E9-5E7A-4349-96AC-AD10F8D017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16" y="4123870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2503827-19F0-4627-AFA7-394295B1A924}"/>
                      </a:ext>
                    </a:extLst>
                  </p:cNvPr>
                  <p:cNvSpPr/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2503827-19F0-4627-AFA7-394295B1A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65" y="3709023"/>
                    <a:ext cx="32399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137E285-63D7-41DB-95CE-C8FB7AB768A4}"/>
                    </a:ext>
                  </a:extLst>
                </p:cNvPr>
                <p:cNvSpPr/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137E285-63D7-41DB-95CE-C8FB7AB768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025" y="2736904"/>
                  <a:ext cx="38904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ABD699-55EF-4F24-989A-405034B72388}"/>
              </a:ext>
            </a:extLst>
          </p:cNvPr>
          <p:cNvGrpSpPr/>
          <p:nvPr/>
        </p:nvGrpSpPr>
        <p:grpSpPr>
          <a:xfrm>
            <a:off x="1454160" y="1625132"/>
            <a:ext cx="1092474" cy="887744"/>
            <a:chOff x="3346083" y="2604143"/>
            <a:chExt cx="1092474" cy="88774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EA48324-6054-4802-881E-52559C7C49D9}"/>
                </a:ext>
              </a:extLst>
            </p:cNvPr>
            <p:cNvGrpSpPr/>
            <p:nvPr/>
          </p:nvGrpSpPr>
          <p:grpSpPr>
            <a:xfrm>
              <a:off x="3346083" y="2604143"/>
              <a:ext cx="1092474" cy="887744"/>
              <a:chOff x="174593" y="3453484"/>
              <a:chExt cx="1092474" cy="88774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E053897-137A-4EE8-8C5C-23B900D8CB2D}"/>
                  </a:ext>
                </a:extLst>
              </p:cNvPr>
              <p:cNvGrpSpPr/>
              <p:nvPr/>
            </p:nvGrpSpPr>
            <p:grpSpPr>
              <a:xfrm>
                <a:off x="414013" y="3632965"/>
                <a:ext cx="607048" cy="567530"/>
                <a:chOff x="667555" y="3873846"/>
                <a:chExt cx="607048" cy="567530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3CC65D6-CB31-472B-B680-57A7ABA57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05982" y="4207101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3D246B1-D926-4E58-8F32-9D921E2EA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7555" y="4247800"/>
                  <a:ext cx="338426" cy="530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558794C-248A-4887-9F48-5754DB2AD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1190" y="3873846"/>
                  <a:ext cx="18546" cy="33325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78B4FDC-E3CA-4625-8B6E-957C77D2679F}"/>
                      </a:ext>
                    </a:extLst>
                  </p:cNvPr>
                  <p:cNvSpPr/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78B4FDC-E3CA-4625-8B6E-957C77D267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FD752A22-0AA9-4E93-828A-82A49EC8F841}"/>
                      </a:ext>
                    </a:extLst>
                  </p:cNvPr>
                  <p:cNvSpPr/>
                  <p:nvPr/>
                </p:nvSpPr>
                <p:spPr>
                  <a:xfrm>
                    <a:off x="174593" y="3844692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FD752A22-0AA9-4E93-828A-82A49EC8F8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93" y="3844692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FBD4296-9C12-47F9-A72E-79A87F49F78D}"/>
                      </a:ext>
                    </a:extLst>
                  </p:cNvPr>
                  <p:cNvSpPr/>
                  <p:nvPr/>
                </p:nvSpPr>
                <p:spPr>
                  <a:xfrm>
                    <a:off x="943068" y="4033451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FBD4296-9C12-47F9-A72E-79A87F49F7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68" y="4033451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D9C0C67-5DE0-444C-9A7A-610F943BDD30}"/>
                    </a:ext>
                  </a:extLst>
                </p:cNvPr>
                <p:cNvSpPr/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D9C0C67-5DE0-444C-9A7A-610F943BDD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AB3CE3-4635-4CCB-BB5F-FC53F3E43E80}"/>
              </a:ext>
            </a:extLst>
          </p:cNvPr>
          <p:cNvCxnSpPr/>
          <p:nvPr/>
        </p:nvCxnSpPr>
        <p:spPr>
          <a:xfrm flipH="1" flipV="1">
            <a:off x="1205822" y="1624491"/>
            <a:ext cx="656971" cy="44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C4104D-3358-4634-B798-3BE1A30D9FF7}"/>
              </a:ext>
            </a:extLst>
          </p:cNvPr>
          <p:cNvGrpSpPr/>
          <p:nvPr/>
        </p:nvGrpSpPr>
        <p:grpSpPr>
          <a:xfrm>
            <a:off x="820304" y="1037619"/>
            <a:ext cx="890178" cy="989919"/>
            <a:chOff x="3648880" y="2604143"/>
            <a:chExt cx="890178" cy="98991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4620F79-B739-4908-A64D-15055ED95324}"/>
                </a:ext>
              </a:extLst>
            </p:cNvPr>
            <p:cNvGrpSpPr/>
            <p:nvPr/>
          </p:nvGrpSpPr>
          <p:grpSpPr>
            <a:xfrm>
              <a:off x="3648880" y="2604143"/>
              <a:ext cx="890178" cy="989919"/>
              <a:chOff x="477390" y="3453484"/>
              <a:chExt cx="890178" cy="98991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DD1F573-2482-48F3-95E7-8298A3CC8933}"/>
                  </a:ext>
                </a:extLst>
              </p:cNvPr>
              <p:cNvGrpSpPr/>
              <p:nvPr/>
            </p:nvGrpSpPr>
            <p:grpSpPr>
              <a:xfrm>
                <a:off x="727648" y="3632965"/>
                <a:ext cx="395302" cy="595652"/>
                <a:chOff x="981190" y="3873846"/>
                <a:chExt cx="395302" cy="595652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ED9B1EA-605D-4A4D-A57F-D96D51F40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46408"/>
                  <a:ext cx="370509" cy="6069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5F25EBE-0466-4B68-9C7E-2D156D1E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1" y="4247800"/>
                  <a:ext cx="160041" cy="22169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9B14F01-4702-4F7B-81CC-DF529AC24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1190" y="3873846"/>
                  <a:ext cx="18546" cy="33325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4021DA0-967B-4BD3-B18A-498DD9A6C972}"/>
                      </a:ext>
                    </a:extLst>
                  </p:cNvPr>
                  <p:cNvSpPr/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4021DA0-967B-4BD3-B18A-498DD9A6C9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1FDA990-79B5-40E8-A950-F8FEE3E58B68}"/>
                      </a:ext>
                    </a:extLst>
                  </p:cNvPr>
                  <p:cNvSpPr/>
                  <p:nvPr/>
                </p:nvSpPr>
                <p:spPr>
                  <a:xfrm>
                    <a:off x="767609" y="4135626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1FDA990-79B5-40E8-A950-F8FEE3E58B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09" y="4135626"/>
                    <a:ext cx="33842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313AC0C-AF77-4DD3-AB1A-14A7C9FF1B82}"/>
                      </a:ext>
                    </a:extLst>
                  </p:cNvPr>
                  <p:cNvSpPr/>
                  <p:nvPr/>
                </p:nvSpPr>
                <p:spPr>
                  <a:xfrm>
                    <a:off x="1043569" y="3694955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313AC0C-AF77-4DD3-AB1A-14A7C9FF1B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569" y="3694955"/>
                    <a:ext cx="323999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55261A7-1F48-4A28-9FF2-5E6D051C5B13}"/>
                    </a:ext>
                  </a:extLst>
                </p:cNvPr>
                <p:cNvSpPr/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55261A7-1F48-4A28-9FF2-5E6D051C5B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9DF678-2FD9-4361-9CE7-D8CAAF2357C8}"/>
              </a:ext>
            </a:extLst>
          </p:cNvPr>
          <p:cNvGrpSpPr/>
          <p:nvPr/>
        </p:nvGrpSpPr>
        <p:grpSpPr>
          <a:xfrm>
            <a:off x="2162844" y="1478132"/>
            <a:ext cx="1092474" cy="887744"/>
            <a:chOff x="3346083" y="2604143"/>
            <a:chExt cx="1092474" cy="88774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BB8772D-FDD7-44AA-A599-06B7470C2C1C}"/>
                </a:ext>
              </a:extLst>
            </p:cNvPr>
            <p:cNvGrpSpPr/>
            <p:nvPr/>
          </p:nvGrpSpPr>
          <p:grpSpPr>
            <a:xfrm>
              <a:off x="3346083" y="2604143"/>
              <a:ext cx="1092474" cy="887744"/>
              <a:chOff x="174593" y="3453484"/>
              <a:chExt cx="1092474" cy="887744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25B1AE2-E9B0-4FDA-A490-5166E0A951E9}"/>
                  </a:ext>
                </a:extLst>
              </p:cNvPr>
              <p:cNvGrpSpPr/>
              <p:nvPr/>
            </p:nvGrpSpPr>
            <p:grpSpPr>
              <a:xfrm>
                <a:off x="414013" y="3632965"/>
                <a:ext cx="607048" cy="567530"/>
                <a:chOff x="667555" y="3873846"/>
                <a:chExt cx="607048" cy="56753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0DFF76F-F834-407B-95E8-AA80A0C0E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05982" y="4207101"/>
                  <a:ext cx="268621" cy="2342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21FD247-3AFD-445F-B8F5-EC6195BB8A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7555" y="4247800"/>
                  <a:ext cx="338426" cy="5306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ADB2850-BBC6-45BE-8657-9DCFEC344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1190" y="3873846"/>
                  <a:ext cx="18546" cy="33325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9E4CBC42-D627-41BD-8418-389EC6F1F660}"/>
                      </a:ext>
                    </a:extLst>
                  </p:cNvPr>
                  <p:cNvSpPr/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9E4CBC42-D627-41BD-8418-389EC6F1F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22F5DE00-28AB-44B4-B444-B77D8C119011}"/>
                      </a:ext>
                    </a:extLst>
                  </p:cNvPr>
                  <p:cNvSpPr/>
                  <p:nvPr/>
                </p:nvSpPr>
                <p:spPr>
                  <a:xfrm>
                    <a:off x="174593" y="3844692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22F5DE00-28AB-44B4-B444-B77D8C1190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93" y="3844692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CEDE675-0B7A-478E-857C-280C1296DCD3}"/>
                      </a:ext>
                    </a:extLst>
                  </p:cNvPr>
                  <p:cNvSpPr/>
                  <p:nvPr/>
                </p:nvSpPr>
                <p:spPr>
                  <a:xfrm>
                    <a:off x="943068" y="4033451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CEDE675-0B7A-478E-857C-280C1296DC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68" y="4033451"/>
                    <a:ext cx="32399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7E83973-3899-4027-8A8F-EA67439F4B89}"/>
                    </a:ext>
                  </a:extLst>
                </p:cNvPr>
                <p:cNvSpPr/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7E83973-3899-4027-8A8F-EA67439F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81C3F9-CB90-46BF-8CB6-2A976107DADF}"/>
              </a:ext>
            </a:extLst>
          </p:cNvPr>
          <p:cNvCxnSpPr/>
          <p:nvPr/>
        </p:nvCxnSpPr>
        <p:spPr>
          <a:xfrm flipH="1" flipV="1">
            <a:off x="2025898" y="1474629"/>
            <a:ext cx="656971" cy="44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DE353D2-3257-4E55-B150-9B52CBAD4716}"/>
              </a:ext>
            </a:extLst>
          </p:cNvPr>
          <p:cNvGrpSpPr/>
          <p:nvPr/>
        </p:nvGrpSpPr>
        <p:grpSpPr>
          <a:xfrm>
            <a:off x="1690399" y="912399"/>
            <a:ext cx="890178" cy="989919"/>
            <a:chOff x="3648880" y="2604143"/>
            <a:chExt cx="890178" cy="98991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D126AE-D66D-41CD-9DD0-2B86292D8879}"/>
                </a:ext>
              </a:extLst>
            </p:cNvPr>
            <p:cNvGrpSpPr/>
            <p:nvPr/>
          </p:nvGrpSpPr>
          <p:grpSpPr>
            <a:xfrm>
              <a:off x="3648880" y="2604143"/>
              <a:ext cx="890178" cy="989919"/>
              <a:chOff x="477390" y="3453484"/>
              <a:chExt cx="890178" cy="989919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83154B4-6508-4C15-B97D-87332333C463}"/>
                  </a:ext>
                </a:extLst>
              </p:cNvPr>
              <p:cNvGrpSpPr/>
              <p:nvPr/>
            </p:nvGrpSpPr>
            <p:grpSpPr>
              <a:xfrm>
                <a:off x="727648" y="3632965"/>
                <a:ext cx="395302" cy="595652"/>
                <a:chOff x="981190" y="3873846"/>
                <a:chExt cx="395302" cy="595652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4A9916C8-300E-4928-A2BC-FFCDCAE0D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5983" y="4146408"/>
                  <a:ext cx="370509" cy="6069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ADAB9A2-36A7-48FC-899B-1346179AF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981" y="4247800"/>
                  <a:ext cx="160041" cy="22169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1C87D41-4F27-4CF2-95E8-607BDF3D9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1190" y="3873846"/>
                  <a:ext cx="18546" cy="33325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6698F29B-A7B4-4346-91C8-19192B0CA4A8}"/>
                      </a:ext>
                    </a:extLst>
                  </p:cNvPr>
                  <p:cNvSpPr/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6698F29B-A7B4-4346-91C8-19192B0CA4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390" y="3453484"/>
                    <a:ext cx="33598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B35F00-ECB7-4047-874B-ED8921713E93}"/>
                      </a:ext>
                    </a:extLst>
                  </p:cNvPr>
                  <p:cNvSpPr/>
                  <p:nvPr/>
                </p:nvSpPr>
                <p:spPr>
                  <a:xfrm>
                    <a:off x="767609" y="4135626"/>
                    <a:ext cx="33842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B35F00-ECB7-4047-874B-ED8921713E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09" y="4135626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42C2B2E-7A42-403B-B82E-9EC863399733}"/>
                      </a:ext>
                    </a:extLst>
                  </p:cNvPr>
                  <p:cNvSpPr/>
                  <p:nvPr/>
                </p:nvSpPr>
                <p:spPr>
                  <a:xfrm>
                    <a:off x="1043569" y="3694955"/>
                    <a:ext cx="32399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42C2B2E-7A42-403B-B82E-9EC8633997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569" y="3694955"/>
                    <a:ext cx="32399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9045F8C-060E-49D0-9064-A58F449E8CFE}"/>
                    </a:ext>
                  </a:extLst>
                </p:cNvPr>
                <p:cNvSpPr/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9045F8C-060E-49D0-9064-A58F449E8C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138" y="2783624"/>
                  <a:ext cx="375103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Content Placeholder 3">
                <a:extLst>
                  <a:ext uri="{FF2B5EF4-FFF2-40B4-BE49-F238E27FC236}">
                    <a16:creationId xmlns:a16="http://schemas.microsoft.com/office/drawing/2014/main" id="{9FAE6776-BB44-4D8B-A654-7489DEC61DD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7919220"/>
                  </p:ext>
                </p:extLst>
              </p:nvPr>
            </p:nvGraphicFramePr>
            <p:xfrm>
              <a:off x="4352023" y="1674395"/>
              <a:ext cx="3388241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679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3243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696089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696089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817949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04.5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291327"/>
                      </a:ext>
                    </a:extLst>
                  </a:tr>
                  <a:tr h="259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4328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Content Placeholder 3">
                <a:extLst>
                  <a:ext uri="{FF2B5EF4-FFF2-40B4-BE49-F238E27FC236}">
                    <a16:creationId xmlns:a16="http://schemas.microsoft.com/office/drawing/2014/main" id="{9FAE6776-BB44-4D8B-A654-7489DEC61DD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7919220"/>
                  </p:ext>
                </p:extLst>
              </p:nvPr>
            </p:nvGraphicFramePr>
            <p:xfrm>
              <a:off x="4352023" y="1674395"/>
              <a:ext cx="3388241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679">
                      <a:extLst>
                        <a:ext uri="{9D8B030D-6E8A-4147-A177-3AD203B41FA5}">
                          <a16:colId xmlns:a16="http://schemas.microsoft.com/office/drawing/2014/main" val="1338458094"/>
                        </a:ext>
                      </a:extLst>
                    </a:gridCol>
                    <a:gridCol w="632435">
                      <a:extLst>
                        <a:ext uri="{9D8B030D-6E8A-4147-A177-3AD203B41FA5}">
                          <a16:colId xmlns:a16="http://schemas.microsoft.com/office/drawing/2014/main" val="838360269"/>
                        </a:ext>
                      </a:extLst>
                    </a:gridCol>
                    <a:gridCol w="696089">
                      <a:extLst>
                        <a:ext uri="{9D8B030D-6E8A-4147-A177-3AD203B41FA5}">
                          <a16:colId xmlns:a16="http://schemas.microsoft.com/office/drawing/2014/main" val="2580791754"/>
                        </a:ext>
                      </a:extLst>
                    </a:gridCol>
                    <a:gridCol w="696089">
                      <a:extLst>
                        <a:ext uri="{9D8B030D-6E8A-4147-A177-3AD203B41FA5}">
                          <a16:colId xmlns:a16="http://schemas.microsoft.com/office/drawing/2014/main" val="2954656566"/>
                        </a:ext>
                      </a:extLst>
                    </a:gridCol>
                    <a:gridCol w="817949">
                      <a:extLst>
                        <a:ext uri="{9D8B030D-6E8A-4147-A177-3AD203B41FA5}">
                          <a16:colId xmlns:a16="http://schemas.microsoft.com/office/drawing/2014/main" val="427032321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2000" r="-35288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2000" r="-221930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2000" r="-120000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2000" r="-2985" b="-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6756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102000" r="-352885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102000" r="-22193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102000" r="-12000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102000" r="-2985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77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202000" r="-352885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202000" r="-22193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202000" r="-12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202000" r="-2985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5866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296078" r="-352885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296078" r="-221930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296078" r="-120000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296078" r="-2985" b="-3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778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404000" r="-35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404000" r="-22193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404000" r="-12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404000" r="-298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4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504000" r="-35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504000" r="-22193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504000" r="-12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504000" r="-298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291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87500" t="-604000" r="-35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71053" t="-604000" r="-22193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68696" t="-604000" r="-12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316418" t="-604000" r="-298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3285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012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6-Axis robot 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515964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7F6F-4538-49D8-9151-D09316B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6-axis robot</a:t>
            </a:r>
          </a:p>
        </p:txBody>
      </p:sp>
      <p:pic>
        <p:nvPicPr>
          <p:cNvPr id="1026" name="Picture 2" descr="Image result for 6 axis robot kuka">
            <a:extLst>
              <a:ext uri="{FF2B5EF4-FFF2-40B4-BE49-F238E27FC236}">
                <a16:creationId xmlns:a16="http://schemas.microsoft.com/office/drawing/2014/main" id="{C2FE6E7F-654D-4F28-B98E-7C5F364D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003797" cy="30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853B3C-86C2-4AF4-AD15-DCCF3863DFE2}"/>
                  </a:ext>
                </a:extLst>
              </p:cNvPr>
              <p:cNvSpPr/>
              <p:nvPr/>
            </p:nvSpPr>
            <p:spPr>
              <a:xfrm>
                <a:off x="2052696" y="1434867"/>
                <a:ext cx="178183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853B3C-86C2-4AF4-AD15-DCCF3863D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96" y="1434867"/>
                <a:ext cx="1781834" cy="400110"/>
              </a:xfrm>
              <a:prstGeom prst="rect">
                <a:avLst/>
              </a:prstGeom>
              <a:blipFill>
                <a:blip r:embed="rId3"/>
                <a:stretch>
                  <a:fillRect l="-137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D9444-8662-4A1A-A805-F4FCF502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59" y="1224643"/>
            <a:ext cx="3980901" cy="3408080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ตำแหน่งที่ปลายแกน </a:t>
            </a:r>
            <a:r>
              <a:rPr lang="en-US" dirty="0"/>
              <a:t>5</a:t>
            </a:r>
          </a:p>
          <a:p>
            <a:pPr marL="0" indent="0">
              <a:buNone/>
            </a:pPr>
            <a:endParaRPr lang="th-TH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12B320-BC2B-4B52-93F2-538116C6D13D}"/>
                  </a:ext>
                </a:extLst>
              </p:cNvPr>
              <p:cNvSpPr/>
              <p:nvPr/>
            </p:nvSpPr>
            <p:spPr>
              <a:xfrm>
                <a:off x="4716016" y="1669966"/>
                <a:ext cx="1838196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12B320-BC2B-4B52-93F2-538116C6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669966"/>
                <a:ext cx="1838196" cy="382349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62BB1-2B2D-4434-B702-531CE4B2C40C}"/>
                  </a:ext>
                </a:extLst>
              </p:cNvPr>
              <p:cNvSpPr/>
              <p:nvPr/>
            </p:nvSpPr>
            <p:spPr>
              <a:xfrm>
                <a:off x="3203848" y="2164842"/>
                <a:ext cx="584583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62BB1-2B2D-4434-B702-531CE4B2C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164842"/>
                <a:ext cx="5845831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81242F-E6DC-4B9D-AC9C-DE1FB5A387E6}"/>
                  </a:ext>
                </a:extLst>
              </p:cNvPr>
              <p:cNvSpPr/>
              <p:nvPr/>
            </p:nvSpPr>
            <p:spPr>
              <a:xfrm>
                <a:off x="5148064" y="3219822"/>
                <a:ext cx="1213089" cy="82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81242F-E6DC-4B9D-AC9C-DE1FB5A38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19822"/>
                <a:ext cx="1213089" cy="825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50B-92E9-412A-8E30-76E2DEA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6 axis robot</a:t>
            </a:r>
          </a:p>
        </p:txBody>
      </p:sp>
      <p:pic>
        <p:nvPicPr>
          <p:cNvPr id="13" name="Picture 2" descr="Image result for 6 axis robot kuka">
            <a:extLst>
              <a:ext uri="{FF2B5EF4-FFF2-40B4-BE49-F238E27FC236}">
                <a16:creationId xmlns:a16="http://schemas.microsoft.com/office/drawing/2014/main" id="{D6D58067-9364-462F-AEF9-B705E0FA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3003797" cy="30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529AA-B3AA-462C-BF4F-CFDC4EBCC40E}"/>
              </a:ext>
            </a:extLst>
          </p:cNvPr>
          <p:cNvCxnSpPr>
            <a:cxnSpLocks/>
          </p:cNvCxnSpPr>
          <p:nvPr/>
        </p:nvCxnSpPr>
        <p:spPr>
          <a:xfrm flipV="1">
            <a:off x="1700580" y="3363838"/>
            <a:ext cx="207124" cy="881112"/>
          </a:xfrm>
          <a:prstGeom prst="straightConnector1">
            <a:avLst/>
          </a:prstGeom>
          <a:ln>
            <a:solidFill>
              <a:srgbClr val="00FA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5CDCCD-7F9C-48D4-ADF0-B279A94C1405}"/>
              </a:ext>
            </a:extLst>
          </p:cNvPr>
          <p:cNvCxnSpPr>
            <a:cxnSpLocks/>
          </p:cNvCxnSpPr>
          <p:nvPr/>
        </p:nvCxnSpPr>
        <p:spPr>
          <a:xfrm flipH="1" flipV="1">
            <a:off x="1547664" y="2355726"/>
            <a:ext cx="360040" cy="1025128"/>
          </a:xfrm>
          <a:prstGeom prst="straightConnector1">
            <a:avLst/>
          </a:prstGeom>
          <a:ln>
            <a:solidFill>
              <a:srgbClr val="00FA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987777-8061-452B-9F1B-BE0216AA5023}"/>
              </a:ext>
            </a:extLst>
          </p:cNvPr>
          <p:cNvCxnSpPr>
            <a:cxnSpLocks/>
          </p:cNvCxnSpPr>
          <p:nvPr/>
        </p:nvCxnSpPr>
        <p:spPr>
          <a:xfrm flipV="1">
            <a:off x="1547664" y="1851670"/>
            <a:ext cx="1224136" cy="504056"/>
          </a:xfrm>
          <a:prstGeom prst="straightConnector1">
            <a:avLst/>
          </a:prstGeom>
          <a:ln>
            <a:solidFill>
              <a:srgbClr val="00FA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A66DCF-822A-4938-B616-75D684446B2A}"/>
              </a:ext>
            </a:extLst>
          </p:cNvPr>
          <p:cNvGrpSpPr/>
          <p:nvPr/>
        </p:nvGrpSpPr>
        <p:grpSpPr>
          <a:xfrm>
            <a:off x="4895979" y="1288542"/>
            <a:ext cx="1926924" cy="1497997"/>
            <a:chOff x="6012165" y="3153901"/>
            <a:chExt cx="1926924" cy="14979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04BAA8-059D-4972-AA34-EE3B4C403D9F}"/>
                </a:ext>
              </a:extLst>
            </p:cNvPr>
            <p:cNvGrpSpPr/>
            <p:nvPr/>
          </p:nvGrpSpPr>
          <p:grpSpPr>
            <a:xfrm>
              <a:off x="6156176" y="3435846"/>
              <a:ext cx="1368152" cy="1091154"/>
              <a:chOff x="6156176" y="3435846"/>
              <a:chExt cx="1368152" cy="1091154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407632-CE13-4C5B-8021-08B82AE38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3435846"/>
                <a:ext cx="0" cy="10911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7C2D2B1-50D8-4D84-9D34-7C6B740C4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C9EC06-687E-4105-9456-B8EB28AE0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626" y="3514807"/>
              <a:ext cx="80590" cy="492392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7757A52-F224-4659-A08C-A88CC4958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724" y="3248054"/>
              <a:ext cx="747638" cy="266753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E367F-BE08-4087-AAB1-E59103F13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4007199"/>
              <a:ext cx="287958" cy="466672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DF3BE3-0F7C-4942-8587-E4C7FB101845}"/>
                </a:ext>
              </a:extLst>
            </p:cNvPr>
            <p:cNvSpPr txBox="1"/>
            <p:nvPr/>
          </p:nvSpPr>
          <p:spPr>
            <a:xfrm>
              <a:off x="7435038" y="434412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EC47AC-CE92-47DB-8B1F-D5FC58CCBD21}"/>
                </a:ext>
              </a:extLst>
            </p:cNvPr>
            <p:cNvSpPr txBox="1"/>
            <p:nvPr/>
          </p:nvSpPr>
          <p:spPr>
            <a:xfrm>
              <a:off x="6012165" y="315390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6EF8B1-9450-4CAA-99CD-7203483D7D0A}"/>
              </a:ext>
            </a:extLst>
          </p:cNvPr>
          <p:cNvSpPr/>
          <p:nvPr/>
        </p:nvSpPr>
        <p:spPr>
          <a:xfrm rot="20846142">
            <a:off x="3038911" y="2236846"/>
            <a:ext cx="160273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0DC4B00-DFAA-4CB7-AB9F-072AF97A9689}"/>
              </a:ext>
            </a:extLst>
          </p:cNvPr>
          <p:cNvSpPr/>
          <p:nvPr/>
        </p:nvSpPr>
        <p:spPr>
          <a:xfrm rot="1026950">
            <a:off x="3210019" y="3308323"/>
            <a:ext cx="1602739" cy="39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F0054-7C16-4CCE-BB88-ECD908D13DCE}"/>
              </a:ext>
            </a:extLst>
          </p:cNvPr>
          <p:cNvGrpSpPr/>
          <p:nvPr/>
        </p:nvGrpSpPr>
        <p:grpSpPr>
          <a:xfrm>
            <a:off x="4867207" y="2986255"/>
            <a:ext cx="1985960" cy="1590903"/>
            <a:chOff x="6127404" y="3075244"/>
            <a:chExt cx="1985960" cy="15909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41096A0-35F0-4154-85C8-E89DE31159C2}"/>
                </a:ext>
              </a:extLst>
            </p:cNvPr>
            <p:cNvGrpSpPr/>
            <p:nvPr/>
          </p:nvGrpSpPr>
          <p:grpSpPr>
            <a:xfrm>
              <a:off x="6291679" y="3421105"/>
              <a:ext cx="1368152" cy="1091154"/>
              <a:chOff x="6156176" y="1609314"/>
              <a:chExt cx="1368152" cy="109115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E6F034C-C018-4CCF-8643-938348CC3237}"/>
                  </a:ext>
                </a:extLst>
              </p:cNvPr>
              <p:cNvGrpSpPr/>
              <p:nvPr/>
            </p:nvGrpSpPr>
            <p:grpSpPr>
              <a:xfrm>
                <a:off x="6156176" y="1609314"/>
                <a:ext cx="1368152" cy="1091154"/>
                <a:chOff x="6156176" y="3435846"/>
                <a:chExt cx="1368152" cy="1091154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7E4F74E7-BB23-4CB3-8664-1187F2E46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176" y="3435846"/>
                  <a:ext cx="0" cy="1091154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8CEF4193-FD0E-49F8-A97F-39C7176FF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176" y="4527000"/>
                  <a:ext cx="136815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28CF95-7942-465C-8A17-4E3F49149C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9204" y="1851114"/>
                <a:ext cx="861068" cy="82200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EA4906-7DC4-49D2-81D2-F1B012D78AC9}"/>
                </a:ext>
              </a:extLst>
            </p:cNvPr>
            <p:cNvSpPr txBox="1"/>
            <p:nvPr/>
          </p:nvSpPr>
          <p:spPr>
            <a:xfrm>
              <a:off x="7609313" y="4358370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74DFAE-5F6C-4C2F-B283-29660450EEA8}"/>
                </a:ext>
              </a:extLst>
            </p:cNvPr>
            <p:cNvSpPr txBox="1"/>
            <p:nvPr/>
          </p:nvSpPr>
          <p:spPr>
            <a:xfrm>
              <a:off x="6127404" y="3075244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67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68EF-2552-4367-B6C2-EC5FFAC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6-axis robot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CF8181-3CC0-4DFC-BA3A-300BA5CB597C}"/>
              </a:ext>
            </a:extLst>
          </p:cNvPr>
          <p:cNvGrpSpPr/>
          <p:nvPr/>
        </p:nvGrpSpPr>
        <p:grpSpPr>
          <a:xfrm>
            <a:off x="1172502" y="1891560"/>
            <a:ext cx="1985960" cy="1590903"/>
            <a:chOff x="6127404" y="3075244"/>
            <a:chExt cx="1985960" cy="15909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BB3629-C71C-4C9F-8FE7-2E47488CD3BA}"/>
                </a:ext>
              </a:extLst>
            </p:cNvPr>
            <p:cNvGrpSpPr/>
            <p:nvPr/>
          </p:nvGrpSpPr>
          <p:grpSpPr>
            <a:xfrm>
              <a:off x="6291679" y="3421105"/>
              <a:ext cx="1368152" cy="1091154"/>
              <a:chOff x="6156176" y="1609314"/>
              <a:chExt cx="1368152" cy="10911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A3325F0-4036-4A0B-9589-3234C442425D}"/>
                  </a:ext>
                </a:extLst>
              </p:cNvPr>
              <p:cNvGrpSpPr/>
              <p:nvPr/>
            </p:nvGrpSpPr>
            <p:grpSpPr>
              <a:xfrm>
                <a:off x="6156176" y="1609314"/>
                <a:ext cx="1368152" cy="1091154"/>
                <a:chOff x="6156176" y="3435846"/>
                <a:chExt cx="1368152" cy="1091154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9C3EC3E-B18D-4EEF-9E39-CBE2F2ECA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176" y="3435846"/>
                  <a:ext cx="0" cy="1091154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1C054AA-F485-46C8-8E20-7CABB5E4F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176" y="4527000"/>
                  <a:ext cx="136815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A9C8982-FA96-4C7D-BE1D-F6F6B275C7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9204" y="1851114"/>
                <a:ext cx="861068" cy="82200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691EFF-F8AC-4EF9-950B-B88CC8D43EAF}"/>
                </a:ext>
              </a:extLst>
            </p:cNvPr>
            <p:cNvSpPr txBox="1"/>
            <p:nvPr/>
          </p:nvSpPr>
          <p:spPr>
            <a:xfrm>
              <a:off x="7609313" y="4358370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36EAC-75EF-42A0-BC95-B14767C90C21}"/>
                </a:ext>
              </a:extLst>
            </p:cNvPr>
            <p:cNvSpPr txBox="1"/>
            <p:nvPr/>
          </p:nvSpPr>
          <p:spPr>
            <a:xfrm>
              <a:off x="6127404" y="3075244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372885-9B07-4A4E-928E-496533C06B8D}"/>
                  </a:ext>
                </a:extLst>
              </p:cNvPr>
              <p:cNvSpPr txBox="1"/>
              <p:nvPr/>
            </p:nvSpPr>
            <p:spPr>
              <a:xfrm>
                <a:off x="2126300" y="2122027"/>
                <a:ext cx="504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sz="1400" dirty="0">
                  <a:cs typeface="TH Sarabun New" panose="020B0500040200020003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372885-9B07-4A4E-928E-496533C06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00" y="2122027"/>
                <a:ext cx="504051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14D773-44CD-47D3-8E95-8070B514959C}"/>
                  </a:ext>
                </a:extLst>
              </p:cNvPr>
              <p:cNvSpPr/>
              <p:nvPr/>
            </p:nvSpPr>
            <p:spPr>
              <a:xfrm>
                <a:off x="4014215" y="2182032"/>
                <a:ext cx="1949252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14D773-44CD-47D3-8E95-8070B514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15" y="2182032"/>
                <a:ext cx="1949252" cy="390492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B24323-5D9F-4716-837B-E8A74575ACA0}"/>
                  </a:ext>
                </a:extLst>
              </p:cNvPr>
              <p:cNvSpPr/>
              <p:nvPr/>
            </p:nvSpPr>
            <p:spPr>
              <a:xfrm>
                <a:off x="4355976" y="2782998"/>
                <a:ext cx="1332160" cy="500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e>
                            <m: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B24323-5D9F-4716-837B-E8A74575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782998"/>
                <a:ext cx="1332160" cy="500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21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68EF-2552-4367-B6C2-EC5FFAC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6-axis robot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054C23-F2AB-46A2-B7EA-BBE0D5AA9DE0}"/>
              </a:ext>
            </a:extLst>
          </p:cNvPr>
          <p:cNvGrpSpPr/>
          <p:nvPr/>
        </p:nvGrpSpPr>
        <p:grpSpPr>
          <a:xfrm>
            <a:off x="716329" y="1472861"/>
            <a:ext cx="2671962" cy="2429726"/>
            <a:chOff x="5964084" y="2791481"/>
            <a:chExt cx="2084727" cy="189572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A77A99-2B5B-4B5C-9EEC-5D054DE30606}"/>
                </a:ext>
              </a:extLst>
            </p:cNvPr>
            <p:cNvGrpSpPr/>
            <p:nvPr/>
          </p:nvGrpSpPr>
          <p:grpSpPr>
            <a:xfrm>
              <a:off x="6156176" y="2945370"/>
              <a:ext cx="1368152" cy="1581631"/>
              <a:chOff x="6156176" y="2945370"/>
              <a:chExt cx="1368152" cy="158163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9AEB1D3-4418-4850-9CD7-0E041ECC6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2945370"/>
                <a:ext cx="0" cy="15816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D8977E-A448-4BA0-9F51-3F9F4C974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BFE685-EB05-4604-8F42-7026E4892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464" y="3678206"/>
              <a:ext cx="89841" cy="49158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82F589-36F9-4AAE-B53F-CE4E69EB1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1464" y="3345053"/>
              <a:ext cx="463613" cy="333152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52BC28-FEE2-4E7F-88E8-1561B5CE9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4169793"/>
              <a:ext cx="203637" cy="304078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1F9F65-D8BB-488F-BD70-1458E0D3BA0D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E18DBD-965F-4853-A850-E27CD834D787}"/>
                </a:ext>
              </a:extLst>
            </p:cNvPr>
            <p:cNvSpPr txBox="1"/>
            <p:nvPr/>
          </p:nvSpPr>
          <p:spPr>
            <a:xfrm>
              <a:off x="5964084" y="279148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B872B-9669-4550-B22D-CCD0E2B6616B}"/>
                  </a:ext>
                </a:extLst>
              </p:cNvPr>
              <p:cNvSpPr/>
              <p:nvPr/>
            </p:nvSpPr>
            <p:spPr>
              <a:xfrm>
                <a:off x="1684436" y="1892300"/>
                <a:ext cx="7894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B872B-9669-4550-B22D-CCD0E2B6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36" y="1892300"/>
                <a:ext cx="789423" cy="307777"/>
              </a:xfrm>
              <a:prstGeom prst="rect">
                <a:avLst/>
              </a:prstGeom>
              <a:blipFill>
                <a:blip r:embed="rId2"/>
                <a:stretch>
                  <a:fillRect r="-1846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DFA936-7F0A-4223-9F61-E56EEB81171D}"/>
                  </a:ext>
                </a:extLst>
              </p:cNvPr>
              <p:cNvSpPr/>
              <p:nvPr/>
            </p:nvSpPr>
            <p:spPr>
              <a:xfrm>
                <a:off x="1097476" y="3166760"/>
                <a:ext cx="10797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DFA936-7F0A-4223-9F61-E56EEB811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76" y="3166760"/>
                <a:ext cx="1079783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3A17C3-9A4D-453F-8866-1BE6804FADEA}"/>
                  </a:ext>
                </a:extLst>
              </p:cNvPr>
              <p:cNvSpPr/>
              <p:nvPr/>
            </p:nvSpPr>
            <p:spPr>
              <a:xfrm>
                <a:off x="4644008" y="1275606"/>
                <a:ext cx="19954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104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3A17C3-9A4D-453F-8866-1BE6804FA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275606"/>
                <a:ext cx="1995483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798B481-BD8C-4983-B93F-4D212720BBC6}"/>
                  </a:ext>
                </a:extLst>
              </p:cNvPr>
              <p:cNvSpPr/>
              <p:nvPr/>
            </p:nvSpPr>
            <p:spPr>
              <a:xfrm>
                <a:off x="4417613" y="1684897"/>
                <a:ext cx="24482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798B481-BD8C-4983-B93F-4D212720B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13" y="1684897"/>
                <a:ext cx="2448272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06A4BD-D251-4EB1-91AF-939ADA121B78}"/>
              </a:ext>
            </a:extLst>
          </p:cNvPr>
          <p:cNvCxnSpPr>
            <a:cxnSpLocks/>
          </p:cNvCxnSpPr>
          <p:nvPr/>
        </p:nvCxnSpPr>
        <p:spPr>
          <a:xfrm flipV="1">
            <a:off x="1223528" y="2182366"/>
            <a:ext cx="460908" cy="1093801"/>
          </a:xfrm>
          <a:prstGeom prst="straightConnector1">
            <a:avLst/>
          </a:prstGeom>
          <a:ln w="28575">
            <a:solidFill>
              <a:srgbClr val="00FA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14294F2-FA8E-4960-92B6-E9956FE4EA88}"/>
                  </a:ext>
                </a:extLst>
              </p:cNvPr>
              <p:cNvSpPr/>
              <p:nvPr/>
            </p:nvSpPr>
            <p:spPr>
              <a:xfrm>
                <a:off x="1521251" y="2437901"/>
                <a:ext cx="3493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14294F2-FA8E-4960-92B6-E9956FE4E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51" y="2437901"/>
                <a:ext cx="3493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3F6E8E-DBF8-47CC-9502-89AEBDB1224A}"/>
              </a:ext>
            </a:extLst>
          </p:cNvPr>
          <p:cNvCxnSpPr>
            <a:cxnSpLocks/>
          </p:cNvCxnSpPr>
          <p:nvPr/>
        </p:nvCxnSpPr>
        <p:spPr>
          <a:xfrm>
            <a:off x="1223528" y="3261890"/>
            <a:ext cx="175353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F1C7E0F-2DE3-4B66-A6A9-2C0B134ACACC}"/>
                  </a:ext>
                </a:extLst>
              </p:cNvPr>
              <p:cNvSpPr/>
              <p:nvPr/>
            </p:nvSpPr>
            <p:spPr>
              <a:xfrm>
                <a:off x="1239913" y="2953384"/>
                <a:ext cx="3472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F1C7E0F-2DE3-4B66-A6A9-2C0B134AC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3" y="2953384"/>
                <a:ext cx="34721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56AC42-0054-49F1-998B-0FBD38BA7E3F}"/>
                  </a:ext>
                </a:extLst>
              </p:cNvPr>
              <p:cNvSpPr/>
              <p:nvPr/>
            </p:nvSpPr>
            <p:spPr>
              <a:xfrm>
                <a:off x="1092831" y="2801828"/>
                <a:ext cx="3488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56AC42-0054-49F1-998B-0FBD38BA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1" y="2801828"/>
                <a:ext cx="348813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EC6B8F-8D88-4887-B420-0339AFC5DB38}"/>
                  </a:ext>
                </a:extLst>
              </p:cNvPr>
              <p:cNvSpPr/>
              <p:nvPr/>
            </p:nvSpPr>
            <p:spPr>
              <a:xfrm>
                <a:off x="4860032" y="2079526"/>
                <a:ext cx="1225399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EC6B8F-8D88-4887-B420-0339AFC5D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079526"/>
                <a:ext cx="1225399" cy="503471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3DA539-15AA-4BAD-B63C-B8F059BA201B}"/>
                  </a:ext>
                </a:extLst>
              </p:cNvPr>
              <p:cNvSpPr txBox="1"/>
              <p:nvPr/>
            </p:nvSpPr>
            <p:spPr>
              <a:xfrm>
                <a:off x="4546064" y="2633510"/>
                <a:ext cx="2191369" cy="219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3DA539-15AA-4BAD-B63C-B8F059BA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064" y="2633510"/>
                <a:ext cx="2191369" cy="219355"/>
              </a:xfrm>
              <a:prstGeom prst="rect">
                <a:avLst/>
              </a:prstGeom>
              <a:blipFill>
                <a:blip r:embed="rId10"/>
                <a:stretch>
                  <a:fillRect r="-1950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E0D35B5-BA18-4D87-AB18-49A9EF382896}"/>
                  </a:ext>
                </a:extLst>
              </p:cNvPr>
              <p:cNvSpPr/>
              <p:nvPr/>
            </p:nvSpPr>
            <p:spPr>
              <a:xfrm>
                <a:off x="4805622" y="3629154"/>
                <a:ext cx="16441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E0D35B5-BA18-4D87-AB18-49A9EF382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22" y="3629154"/>
                <a:ext cx="16441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AD73AC-80B1-4841-918E-F4598303B8E6}"/>
                  </a:ext>
                </a:extLst>
              </p:cNvPr>
              <p:cNvSpPr txBox="1"/>
              <p:nvPr/>
            </p:nvSpPr>
            <p:spPr>
              <a:xfrm>
                <a:off x="4644008" y="3021777"/>
                <a:ext cx="1967333" cy="471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AD73AC-80B1-4841-918E-F4598303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21777"/>
                <a:ext cx="1967333" cy="4719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7D51631-6BFB-4A95-B381-3F2E1C21D84D}"/>
                  </a:ext>
                </a:extLst>
              </p:cNvPr>
              <p:cNvSpPr/>
              <p:nvPr/>
            </p:nvSpPr>
            <p:spPr>
              <a:xfrm>
                <a:off x="4546064" y="4072384"/>
                <a:ext cx="25051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7D51631-6BFB-4A95-B381-3F2E1C21D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064" y="4072384"/>
                <a:ext cx="2505173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504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6EFD-86CF-492E-B2FB-8AE732FC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6-axis robot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6F3750-D302-4FCA-A2C4-FDDC87B9D7FC}"/>
                  </a:ext>
                </a:extLst>
              </p:cNvPr>
              <p:cNvSpPr/>
              <p:nvPr/>
            </p:nvSpPr>
            <p:spPr>
              <a:xfrm>
                <a:off x="4716016" y="1275606"/>
                <a:ext cx="23042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6F3750-D302-4FCA-A2C4-FDDC87B9D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275606"/>
                <a:ext cx="2304256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B291F7-FF6B-49B4-9B8B-590A88217DF0}"/>
                  </a:ext>
                </a:extLst>
              </p:cNvPr>
              <p:cNvSpPr/>
              <p:nvPr/>
            </p:nvSpPr>
            <p:spPr>
              <a:xfrm>
                <a:off x="5027611" y="1637309"/>
                <a:ext cx="16561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B291F7-FF6B-49B4-9B8B-590A88217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11" y="1637309"/>
                <a:ext cx="1656183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786D4A-5FD8-4DDC-A8D7-07DB585A0094}"/>
                  </a:ext>
                </a:extLst>
              </p:cNvPr>
              <p:cNvSpPr/>
              <p:nvPr/>
            </p:nvSpPr>
            <p:spPr>
              <a:xfrm>
                <a:off x="5009226" y="2114189"/>
                <a:ext cx="178633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786D4A-5FD8-4DDC-A8D7-07DB585A0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6" y="2114189"/>
                <a:ext cx="1786333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53E73B-0C8D-48C2-998D-22ED44CB0529}"/>
                  </a:ext>
                </a:extLst>
              </p:cNvPr>
              <p:cNvSpPr/>
              <p:nvPr/>
            </p:nvSpPr>
            <p:spPr>
              <a:xfrm>
                <a:off x="4993794" y="2411193"/>
                <a:ext cx="12909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53E73B-0C8D-48C2-998D-22ED44CB0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94" y="2411193"/>
                <a:ext cx="12909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096BFF5-57AD-4806-92E6-B69162CA4A0B}"/>
              </a:ext>
            </a:extLst>
          </p:cNvPr>
          <p:cNvGrpSpPr/>
          <p:nvPr/>
        </p:nvGrpSpPr>
        <p:grpSpPr>
          <a:xfrm>
            <a:off x="716329" y="1472861"/>
            <a:ext cx="2671962" cy="2429726"/>
            <a:chOff x="5964084" y="2791481"/>
            <a:chExt cx="2084727" cy="18957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2840BF-459A-43D2-9F6D-47715F824AF7}"/>
                </a:ext>
              </a:extLst>
            </p:cNvPr>
            <p:cNvGrpSpPr/>
            <p:nvPr/>
          </p:nvGrpSpPr>
          <p:grpSpPr>
            <a:xfrm>
              <a:off x="6156176" y="2945370"/>
              <a:ext cx="1368152" cy="1581631"/>
              <a:chOff x="6156176" y="2945370"/>
              <a:chExt cx="1368152" cy="158163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CB392F4-1CAE-40BC-A091-001355CB3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176" y="2945370"/>
                <a:ext cx="0" cy="15816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E1E8814-B894-4355-B4F0-2E948793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176" y="4527000"/>
                <a:ext cx="136815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548B5E-BF1A-4563-94A4-253DE449E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464" y="3678206"/>
              <a:ext cx="89841" cy="491586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BCD7A3-6112-4D63-B8DB-1562D4D33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1464" y="3345053"/>
              <a:ext cx="463613" cy="333152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0980E7-EDEC-41C5-B707-3B4CFE887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668" y="4169793"/>
              <a:ext cx="203637" cy="304078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820F41-1CAA-409D-B06B-15F20706967A}"/>
                </a:ext>
              </a:extLst>
            </p:cNvPr>
            <p:cNvSpPr txBox="1"/>
            <p:nvPr/>
          </p:nvSpPr>
          <p:spPr>
            <a:xfrm>
              <a:off x="7544760" y="4379433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cs typeface="TH Sarabun New" panose="020B0500040200020003"/>
                </a:rPr>
                <a:t>xy</a:t>
              </a:r>
              <a:endParaRPr lang="en-US" sz="1400" dirty="0">
                <a:cs typeface="TH Sarabun New" panose="020B0500040200020003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E48733-BD1B-4243-BCD9-6011914BC82C}"/>
                </a:ext>
              </a:extLst>
            </p:cNvPr>
            <p:cNvSpPr txBox="1"/>
            <p:nvPr/>
          </p:nvSpPr>
          <p:spPr>
            <a:xfrm>
              <a:off x="5964084" y="2791481"/>
              <a:ext cx="504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cs typeface="TH Sarabun New" panose="020B0500040200020003"/>
                </a:rPr>
                <a:t>z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54F9D4-EB20-4FE4-A2F2-5810344BA502}"/>
                  </a:ext>
                </a:extLst>
              </p:cNvPr>
              <p:cNvSpPr/>
              <p:nvPr/>
            </p:nvSpPr>
            <p:spPr>
              <a:xfrm>
                <a:off x="1684436" y="1892300"/>
                <a:ext cx="7894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54F9D4-EB20-4FE4-A2F2-5810344BA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36" y="1892300"/>
                <a:ext cx="789423" cy="307777"/>
              </a:xfrm>
              <a:prstGeom prst="rect">
                <a:avLst/>
              </a:prstGeom>
              <a:blipFill>
                <a:blip r:embed="rId6"/>
                <a:stretch>
                  <a:fillRect r="-1846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F6E785-0BE9-48D8-883C-DC69FC03DA8C}"/>
                  </a:ext>
                </a:extLst>
              </p:cNvPr>
              <p:cNvSpPr/>
              <p:nvPr/>
            </p:nvSpPr>
            <p:spPr>
              <a:xfrm>
                <a:off x="1097476" y="3166760"/>
                <a:ext cx="10797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F6E785-0BE9-48D8-883C-DC69FC03D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76" y="3166760"/>
                <a:ext cx="1079783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E2B87E-E50E-4281-8AE6-ABC8FB0D3178}"/>
              </a:ext>
            </a:extLst>
          </p:cNvPr>
          <p:cNvCxnSpPr>
            <a:cxnSpLocks/>
          </p:cNvCxnSpPr>
          <p:nvPr/>
        </p:nvCxnSpPr>
        <p:spPr>
          <a:xfrm flipV="1">
            <a:off x="1223528" y="2182366"/>
            <a:ext cx="460908" cy="1093801"/>
          </a:xfrm>
          <a:prstGeom prst="straightConnector1">
            <a:avLst/>
          </a:prstGeom>
          <a:ln w="28575">
            <a:solidFill>
              <a:srgbClr val="00FA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860A5C-8D13-4E49-9EBF-0F5508E4E87E}"/>
                  </a:ext>
                </a:extLst>
              </p:cNvPr>
              <p:cNvSpPr/>
              <p:nvPr/>
            </p:nvSpPr>
            <p:spPr>
              <a:xfrm>
                <a:off x="1232932" y="2071476"/>
                <a:ext cx="3534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860A5C-8D13-4E49-9EBF-0F5508E4E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32" y="2071476"/>
                <a:ext cx="35343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29461-F690-46E7-B809-69669A1554D9}"/>
              </a:ext>
            </a:extLst>
          </p:cNvPr>
          <p:cNvCxnSpPr>
            <a:cxnSpLocks/>
          </p:cNvCxnSpPr>
          <p:nvPr/>
        </p:nvCxnSpPr>
        <p:spPr>
          <a:xfrm>
            <a:off x="1223528" y="3261890"/>
            <a:ext cx="175353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8AD504-CD46-4CD3-9DAF-03653DCAF5D6}"/>
                  </a:ext>
                </a:extLst>
              </p:cNvPr>
              <p:cNvSpPr/>
              <p:nvPr/>
            </p:nvSpPr>
            <p:spPr>
              <a:xfrm>
                <a:off x="1239913" y="2953384"/>
                <a:ext cx="3472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8AD504-CD46-4CD3-9DAF-03653DCAF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3" y="2953384"/>
                <a:ext cx="34721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9A6086-FF69-4794-827F-61C903F8D04D}"/>
                  </a:ext>
                </a:extLst>
              </p:cNvPr>
              <p:cNvSpPr/>
              <p:nvPr/>
            </p:nvSpPr>
            <p:spPr>
              <a:xfrm>
                <a:off x="1092831" y="2801828"/>
                <a:ext cx="3488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9A6086-FF69-4794-827F-61C903F8D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1" y="2801828"/>
                <a:ext cx="348813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50D12B-4C9E-465C-B9DF-46A3784073AD}"/>
                  </a:ext>
                </a:extLst>
              </p:cNvPr>
              <p:cNvSpPr/>
              <p:nvPr/>
            </p:nvSpPr>
            <p:spPr>
              <a:xfrm>
                <a:off x="254526" y="2212581"/>
                <a:ext cx="10797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50D12B-4C9E-465C-B9DF-46A378407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6" y="2212581"/>
                <a:ext cx="1079783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0387EC-6D1F-4CE9-ACAC-4CEFCE92D5D9}"/>
                  </a:ext>
                </a:extLst>
              </p:cNvPr>
              <p:cNvSpPr/>
              <p:nvPr/>
            </p:nvSpPr>
            <p:spPr>
              <a:xfrm>
                <a:off x="4880968" y="2912171"/>
                <a:ext cx="213930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func>
                        <m:func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e>
                            <m: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0387EC-6D1F-4CE9-ACAC-4CEFCE92D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68" y="2912171"/>
                <a:ext cx="2139304" cy="5091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10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A3E6-2136-4F89-A827-E7166B9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6 axis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4AC0-FEE6-46F6-9610-F00A0980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Rotation</a:t>
            </a:r>
            <a:r>
              <a:rPr lang="th-TH" dirty="0"/>
              <a:t> </a:t>
            </a:r>
            <a:r>
              <a:rPr lang="en-US" dirty="0"/>
              <a:t>Matrix </a:t>
            </a:r>
            <a:r>
              <a:rPr lang="th-TH" dirty="0"/>
              <a:t>แกน </a:t>
            </a:r>
            <a:r>
              <a:rPr lang="en-US" dirty="0"/>
              <a:t>4-6 </a:t>
            </a:r>
            <a:r>
              <a:rPr lang="th-TH" dirty="0"/>
              <a:t>จาก ตาราง </a:t>
            </a:r>
            <a:r>
              <a:rPr lang="en-US" dirty="0"/>
              <a:t>DH parameter</a:t>
            </a:r>
          </a:p>
          <a:p>
            <a:r>
              <a:rPr lang="th-TH" dirty="0"/>
              <a:t>เมื่อหักลบ </a:t>
            </a:r>
            <a:r>
              <a:rPr lang="en-US" dirty="0"/>
              <a:t>Rotation angle </a:t>
            </a:r>
            <a:r>
              <a:rPr lang="th-TH" dirty="0"/>
              <a:t>ของแกน </a:t>
            </a:r>
            <a:r>
              <a:rPr lang="en-US" dirty="0"/>
              <a:t>1-3 </a:t>
            </a:r>
            <a:r>
              <a:rPr lang="th-TH" dirty="0"/>
              <a:t>แล้ว จะสามารถหา </a:t>
            </a:r>
            <a:r>
              <a:rPr lang="en-US" dirty="0"/>
              <a:t>rotation matrix </a:t>
            </a:r>
            <a:r>
              <a:rPr lang="th-TH" dirty="0"/>
              <a:t>ได้</a:t>
            </a:r>
          </a:p>
          <a:p>
            <a:r>
              <a:rPr lang="th-TH" dirty="0"/>
              <a:t>แก้สมการตรีโกณมิติจากสมการ </a:t>
            </a:r>
            <a:r>
              <a:rPr lang="en-US" dirty="0"/>
              <a:t>Rotation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28A23D-82AB-4297-AAA3-09A12910C975}"/>
                  </a:ext>
                </a:extLst>
              </p:cNvPr>
              <p:cNvSpPr/>
              <p:nvPr/>
            </p:nvSpPr>
            <p:spPr>
              <a:xfrm>
                <a:off x="2339752" y="3147814"/>
                <a:ext cx="2904513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𝒂𝒕𝒂𝒏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𝒛𝒙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ad>
                            <m:radPr>
                              <m:degHide m:val="on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28A23D-82AB-4297-AAA3-09A12910C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147814"/>
                <a:ext cx="2904513" cy="576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EB1CD9-FB7D-4342-B0C8-0391900B0BF1}"/>
                  </a:ext>
                </a:extLst>
              </p:cNvPr>
              <p:cNvSpPr/>
              <p:nvPr/>
            </p:nvSpPr>
            <p:spPr>
              <a:xfrm>
                <a:off x="911834" y="3724190"/>
                <a:ext cx="5328592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𝒂𝒕𝒂𝒏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EB1CD9-FB7D-4342-B0C8-0391900B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34" y="3724190"/>
                <a:ext cx="5328592" cy="576376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1C8572-EAEF-49B6-85CE-D68B2AE354D5}"/>
                  </a:ext>
                </a:extLst>
              </p:cNvPr>
              <p:cNvSpPr/>
              <p:nvPr/>
            </p:nvSpPr>
            <p:spPr>
              <a:xfrm>
                <a:off x="951139" y="4300566"/>
                <a:ext cx="5328592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𝒂𝒕𝒂𝒏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𝒛𝒚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𝒛𝒛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1C8572-EAEF-49B6-85CE-D68B2AE35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9" y="4300566"/>
                <a:ext cx="5328592" cy="576376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5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C579-53B0-4F88-ACAA-CA28F6F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11A6-F504-40A5-AB71-F864C485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Gripper </a:t>
            </a:r>
            <a:r>
              <a:rPr lang="th-TH" dirty="0"/>
              <a:t>ถูกติดอยู่ที่ส่วนปลายของหุ่นยนต์</a:t>
            </a:r>
          </a:p>
          <a:p>
            <a:r>
              <a:rPr lang="th-TH" dirty="0"/>
              <a:t>ตำแหน่งปลาย </a:t>
            </a:r>
            <a:r>
              <a:rPr lang="en-US" dirty="0"/>
              <a:t>Gripper </a:t>
            </a:r>
            <a:r>
              <a:rPr lang="th-TH" dirty="0"/>
              <a:t>อาจจะไม่ตรงกับตำแหน่งปลายแขนหุ่นยนต์ (มี </a:t>
            </a:r>
            <a:r>
              <a:rPr lang="en-US" dirty="0"/>
              <a:t>offset)</a:t>
            </a:r>
            <a:endParaRPr lang="th-TH" dirty="0"/>
          </a:p>
          <a:p>
            <a:r>
              <a:rPr lang="th-TH" dirty="0"/>
              <a:t>การคำนวณการหยิบจับ ควรคำนวณบวกส่วน </a:t>
            </a:r>
            <a:r>
              <a:rPr lang="en-US" dirty="0"/>
              <a:t>offset </a:t>
            </a:r>
            <a:r>
              <a:rPr lang="th-TH" dirty="0"/>
              <a:t>นี้ เพื่อให้หุ่นยนต์หยิบวัตถุได้ถูกต้องยิ่งขึ้น</a:t>
            </a:r>
          </a:p>
          <a:p>
            <a:r>
              <a:rPr lang="th-TH" dirty="0"/>
              <a:t>ระยะ </a:t>
            </a:r>
            <a:r>
              <a:rPr lang="en-US" dirty="0"/>
              <a:t>Gripper </a:t>
            </a:r>
            <a:r>
              <a:rPr lang="th-TH" dirty="0"/>
              <a:t>เทียบกับส่วนปลายหุ่นยนต์ เรียกว่า </a:t>
            </a:r>
            <a:r>
              <a:rPr lang="en-US" dirty="0"/>
              <a:t>TCP (Tool center point)</a:t>
            </a:r>
          </a:p>
          <a:p>
            <a:r>
              <a:rPr lang="th-TH" dirty="0"/>
              <a:t>การคำนวณหา </a:t>
            </a:r>
            <a:r>
              <a:rPr lang="en-US" dirty="0"/>
              <a:t>TCP </a:t>
            </a:r>
            <a:r>
              <a:rPr lang="th-TH" dirty="0"/>
              <a:t>เรียกว่า </a:t>
            </a:r>
            <a:r>
              <a:rPr lang="en-US" dirty="0"/>
              <a:t>Tool calibration</a:t>
            </a:r>
            <a:endParaRPr lang="th-TH" dirty="0"/>
          </a:p>
          <a:p>
            <a:r>
              <a:rPr lang="th-TH" dirty="0"/>
              <a:t>บางครั้ง หุ่นยนต์อุตสาหกรรม ไม่มีฟังก์ชันนี้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47FB8-B9EF-4658-B079-094F06D54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h-TH" dirty="0"/>
              <a:t>มี </a:t>
            </a:r>
            <a:r>
              <a:rPr lang="en-US" dirty="0"/>
              <a:t>TCP offset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055958-8D15-45BA-8098-B21B53AA4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4969" y="1878013"/>
            <a:ext cx="1963449" cy="276383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66A1C-6EAE-4F9E-8825-B2EBE0742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11960" y="1325537"/>
            <a:ext cx="3887391" cy="555683"/>
          </a:xfrm>
        </p:spPr>
        <p:txBody>
          <a:bodyPr/>
          <a:lstStyle/>
          <a:p>
            <a:pPr algn="ctr"/>
            <a:r>
              <a:rPr lang="th-TH" dirty="0"/>
              <a:t>ไม่มี </a:t>
            </a:r>
            <a:r>
              <a:rPr lang="en-US" dirty="0"/>
              <a:t>TCP offset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930DB-2D52-4218-9A66-A2AF25E6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offset</a:t>
            </a:r>
          </a:p>
        </p:txBody>
      </p:sp>
      <p:pic>
        <p:nvPicPr>
          <p:cNvPr id="1026" name="Picture 2" descr="Image result for SCARA robot TCP">
            <a:extLst>
              <a:ext uri="{FF2B5EF4-FFF2-40B4-BE49-F238E27FC236}">
                <a16:creationId xmlns:a16="http://schemas.microsoft.com/office/drawing/2014/main" id="{2C054CCF-7E37-4353-9B9A-0D9C29B3704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0" b="21257"/>
          <a:stretch/>
        </p:blipFill>
        <p:spPr bwMode="auto">
          <a:xfrm>
            <a:off x="4860032" y="1944663"/>
            <a:ext cx="3040459" cy="26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3C22FD-0012-486E-B055-A03E427DECAD}"/>
              </a:ext>
            </a:extLst>
          </p:cNvPr>
          <p:cNvCxnSpPr>
            <a:cxnSpLocks/>
          </p:cNvCxnSpPr>
          <p:nvPr/>
        </p:nvCxnSpPr>
        <p:spPr>
          <a:xfrm>
            <a:off x="2555776" y="3867895"/>
            <a:ext cx="216024" cy="72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F5DDF-0B54-49BA-873B-FAA3E512E216}"/>
              </a:ext>
            </a:extLst>
          </p:cNvPr>
          <p:cNvCxnSpPr>
            <a:cxnSpLocks/>
          </p:cNvCxnSpPr>
          <p:nvPr/>
        </p:nvCxnSpPr>
        <p:spPr>
          <a:xfrm>
            <a:off x="5580112" y="3075806"/>
            <a:ext cx="0" cy="1128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6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3C92-6917-469D-B464-7AFF6B8B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วิธีการหา </a:t>
            </a:r>
            <a:r>
              <a:rPr lang="en-US" dirty="0"/>
              <a:t>TCP Offset</a:t>
            </a:r>
            <a:r>
              <a:rPr lang="th-TH" dirty="0"/>
              <a:t> พื้นฐาน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EC026-BBC7-4C2B-9B68-0232E4FA1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กำหนดจุด </a:t>
                </a:r>
                <a:r>
                  <a:rPr lang="en-US" dirty="0"/>
                  <a:t>TCP </a:t>
                </a:r>
                <a:r>
                  <a:rPr lang="th-TH" dirty="0"/>
                  <a:t>ให้อยู่กับที่ (นำจุด </a:t>
                </a:r>
                <a:r>
                  <a:rPr lang="en-US" dirty="0"/>
                  <a:t>TCP </a:t>
                </a:r>
                <a:r>
                  <a:rPr lang="th-TH" dirty="0"/>
                  <a:t>ชี้ไปที่จุดที่กำหนด)</a:t>
                </a:r>
              </a:p>
              <a:p>
                <a:r>
                  <a:rPr lang="th-TH" dirty="0"/>
                  <a:t>ขยับหุ่นยนต์ หมุนไปในทิศทาง</a:t>
                </a:r>
                <a:r>
                  <a:rPr lang="th-TH" dirty="0" err="1"/>
                  <a:t>ต่างๆ</a:t>
                </a:r>
                <a:r>
                  <a:rPr lang="th-TH" dirty="0"/>
                  <a:t> แต่ให้จุด </a:t>
                </a:r>
                <a:r>
                  <a:rPr lang="en-US" dirty="0"/>
                  <a:t>TCP </a:t>
                </a:r>
                <a:r>
                  <a:rPr lang="th-TH" dirty="0"/>
                  <a:t>อยู่ที่เดิม</a:t>
                </a:r>
              </a:p>
              <a:p>
                <a:r>
                  <a:rPr lang="th-TH" dirty="0"/>
                  <a:t>เก็บค่าตำแหน่งหุ่นยนต์ </a:t>
                </a:r>
                <a:r>
                  <a:rPr lang="en-US" dirty="0"/>
                  <a:t>3 </a:t>
                </a:r>
                <a:r>
                  <a:rPr lang="th-TH" dirty="0"/>
                  <a:t>จุดขึ้นไป</a:t>
                </a:r>
                <a:r>
                  <a:rPr lang="en-US" dirty="0"/>
                  <a:t> </a:t>
                </a:r>
                <a:r>
                  <a:rPr lang="th-TH" dirty="0"/>
                  <a:t>ได้เป็น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EC026-BBC7-4C2B-9B68-0232E4FA1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7A7F5B-E373-4BA7-8F4B-727B05BE9801}"/>
              </a:ext>
            </a:extLst>
          </p:cNvPr>
          <p:cNvPicPr/>
          <p:nvPr/>
        </p:nvPicPr>
        <p:blipFill rotWithShape="1">
          <a:blip r:embed="rId3"/>
          <a:srcRect l="25230" t="19448" r="45077" b="26998"/>
          <a:stretch/>
        </p:blipFill>
        <p:spPr bwMode="auto">
          <a:xfrm>
            <a:off x="2627784" y="2749596"/>
            <a:ext cx="2304256" cy="2338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1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037F-971B-4159-A130-ED3BE18F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หลักการคำนวณ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05E86-982E-4084-9831-48EF7DEDB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ใช้สมการวงกลม</a:t>
                </a:r>
              </a:p>
              <a:p>
                <a:endParaRPr lang="th-TH" dirty="0"/>
              </a:p>
              <a:p>
                <a:r>
                  <a:rPr lang="th-TH" dirty="0"/>
                  <a:t>แทนค่า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ลงใน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ได้เป็นสมการ </a:t>
                </a:r>
                <a:r>
                  <a:rPr lang="en-US" dirty="0"/>
                  <a:t>3 </a:t>
                </a:r>
                <a:r>
                  <a:rPr lang="th-TH" dirty="0"/>
                  <a:t>ชุด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05E86-982E-4084-9831-48EF7DEDB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09BE9-935C-4686-9F75-E1869E357E78}"/>
                  </a:ext>
                </a:extLst>
              </p:cNvPr>
              <p:cNvSpPr txBox="1"/>
              <p:nvPr/>
            </p:nvSpPr>
            <p:spPr>
              <a:xfrm>
                <a:off x="1979712" y="1707654"/>
                <a:ext cx="39501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09BE9-935C-4686-9F75-E1869E35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07654"/>
                <a:ext cx="39501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011B9-3C0A-4299-8960-06EE7A4335B1}"/>
                  </a:ext>
                </a:extLst>
              </p:cNvPr>
              <p:cNvSpPr/>
              <p:nvPr/>
            </p:nvSpPr>
            <p:spPr>
              <a:xfrm>
                <a:off x="1885423" y="2743350"/>
                <a:ext cx="4383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011B9-3C0A-4299-8960-06EE7A433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3" y="2743350"/>
                <a:ext cx="4383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95E197-59AE-4E16-99C5-C840A3ED0DC4}"/>
                  </a:ext>
                </a:extLst>
              </p:cNvPr>
              <p:cNvSpPr/>
              <p:nvPr/>
            </p:nvSpPr>
            <p:spPr>
              <a:xfrm>
                <a:off x="1885423" y="3334511"/>
                <a:ext cx="44333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95E197-59AE-4E16-99C5-C840A3ED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3" y="3334511"/>
                <a:ext cx="44333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451317-BBD2-4E92-90BC-D71E27AB0B63}"/>
                  </a:ext>
                </a:extLst>
              </p:cNvPr>
              <p:cNvSpPr/>
              <p:nvPr/>
            </p:nvSpPr>
            <p:spPr>
              <a:xfrm>
                <a:off x="1885423" y="3925672"/>
                <a:ext cx="44333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451317-BBD2-4E92-90BC-D71E27AB0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3" y="3925672"/>
                <a:ext cx="44333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0A7A394-6983-492D-A049-4EC2CC7DF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611" y="1199816"/>
            <a:ext cx="2796950" cy="23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53C66A-52F0-46DA-8A2A-945EE858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นำ     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dirty="0"/>
              <a:t>-       ,        -        , </a:t>
            </a:r>
            <a:r>
              <a:rPr lang="th-TH" dirty="0"/>
              <a:t>และ</a:t>
            </a:r>
            <a:r>
              <a:rPr lang="en-US" dirty="0"/>
              <a:t> </a:t>
            </a:r>
            <a:r>
              <a:rPr lang="th-TH" dirty="0"/>
              <a:t>      </a:t>
            </a:r>
            <a:r>
              <a:rPr lang="en-US" dirty="0"/>
              <a:t>-</a:t>
            </a:r>
            <a:endParaRPr lang="th-T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B9C1B-45D5-4C80-B610-100558A3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แก้สมการ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0CDCD6-9873-40E6-95F3-3E8DECA1E22D}"/>
                  </a:ext>
                </a:extLst>
              </p:cNvPr>
              <p:cNvSpPr/>
              <p:nvPr/>
            </p:nvSpPr>
            <p:spPr>
              <a:xfrm>
                <a:off x="1147137" y="1168296"/>
                <a:ext cx="5382306" cy="465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0CDCD6-9873-40E6-95F3-3E8DECA1E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37" y="1168296"/>
                <a:ext cx="5382306" cy="465961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E1D21B-0B94-4625-BC1B-7477FF26513B}"/>
                  </a:ext>
                </a:extLst>
              </p:cNvPr>
              <p:cNvSpPr/>
              <p:nvPr/>
            </p:nvSpPr>
            <p:spPr>
              <a:xfrm>
                <a:off x="1147136" y="1726399"/>
                <a:ext cx="5396542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E1D21B-0B94-4625-BC1B-7477FF265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36" y="1726399"/>
                <a:ext cx="5396542" cy="466666"/>
              </a:xfrm>
              <a:prstGeom prst="rect">
                <a:avLst/>
              </a:prstGeo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9FA19-4078-41D8-864D-8D7914C3F33F}"/>
                  </a:ext>
                </a:extLst>
              </p:cNvPr>
              <p:cNvSpPr/>
              <p:nvPr/>
            </p:nvSpPr>
            <p:spPr>
              <a:xfrm>
                <a:off x="1147136" y="2284502"/>
                <a:ext cx="5396541" cy="468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D9FA19-4078-41D8-864D-8D7914C3F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36" y="2284502"/>
                <a:ext cx="5396541" cy="468526"/>
              </a:xfrm>
              <a:prstGeom prst="rect">
                <a:avLst/>
              </a:prstGeom>
              <a:blipFill>
                <a:blip r:embed="rId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14483EC-45E3-4D78-9A26-851CF6FB53EE}"/>
              </a:ext>
            </a:extLst>
          </p:cNvPr>
          <p:cNvSpPr/>
          <p:nvPr/>
        </p:nvSpPr>
        <p:spPr>
          <a:xfrm>
            <a:off x="7452320" y="1168296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40EEE2-7953-49C9-9443-E064ED6183F1}"/>
              </a:ext>
            </a:extLst>
          </p:cNvPr>
          <p:cNvSpPr/>
          <p:nvPr/>
        </p:nvSpPr>
        <p:spPr>
          <a:xfrm>
            <a:off x="7452320" y="1723379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94C3DD-70A2-4F4B-A571-08718347F832}"/>
              </a:ext>
            </a:extLst>
          </p:cNvPr>
          <p:cNvSpPr/>
          <p:nvPr/>
        </p:nvSpPr>
        <p:spPr>
          <a:xfrm>
            <a:off x="7452320" y="2300850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2ABCAB-8102-4E71-BD09-8DD9F5CDA67E}"/>
              </a:ext>
            </a:extLst>
          </p:cNvPr>
          <p:cNvSpPr/>
          <p:nvPr/>
        </p:nvSpPr>
        <p:spPr>
          <a:xfrm>
            <a:off x="1619672" y="2777855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217E-0533-4694-973E-CA154B6DD9DB}"/>
              </a:ext>
            </a:extLst>
          </p:cNvPr>
          <p:cNvSpPr/>
          <p:nvPr/>
        </p:nvSpPr>
        <p:spPr>
          <a:xfrm>
            <a:off x="2915816" y="2777855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EC4A78-2A05-4A07-B3C4-484EE3008617}"/>
              </a:ext>
            </a:extLst>
          </p:cNvPr>
          <p:cNvSpPr/>
          <p:nvPr/>
        </p:nvSpPr>
        <p:spPr>
          <a:xfrm>
            <a:off x="2248515" y="2783561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3F88DC-8EBB-4149-AC51-AE00590258C9}"/>
              </a:ext>
            </a:extLst>
          </p:cNvPr>
          <p:cNvSpPr/>
          <p:nvPr/>
        </p:nvSpPr>
        <p:spPr>
          <a:xfrm>
            <a:off x="4739869" y="2777855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688A45-0D69-43CB-B73B-C542CEE87C88}"/>
              </a:ext>
            </a:extLst>
          </p:cNvPr>
          <p:cNvSpPr/>
          <p:nvPr/>
        </p:nvSpPr>
        <p:spPr>
          <a:xfrm>
            <a:off x="3583397" y="2777855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BFD91C-0C9C-47E4-BB8D-7EC230F0AB2E}"/>
              </a:ext>
            </a:extLst>
          </p:cNvPr>
          <p:cNvSpPr/>
          <p:nvPr/>
        </p:nvSpPr>
        <p:spPr>
          <a:xfrm>
            <a:off x="5364090" y="2759149"/>
            <a:ext cx="432048" cy="435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DE6D26-98FD-4637-8F83-53AC75746EF5}"/>
                  </a:ext>
                </a:extLst>
              </p:cNvPr>
              <p:cNvSpPr/>
              <p:nvPr/>
            </p:nvSpPr>
            <p:spPr>
              <a:xfrm>
                <a:off x="775663" y="3249924"/>
                <a:ext cx="7359771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DE6D26-98FD-4637-8F83-53AC75746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3" y="3249924"/>
                <a:ext cx="7359771" cy="466666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D916E3-379F-4EC4-9655-1C5133A409EF}"/>
                  </a:ext>
                </a:extLst>
              </p:cNvPr>
              <p:cNvSpPr/>
              <p:nvPr/>
            </p:nvSpPr>
            <p:spPr>
              <a:xfrm>
                <a:off x="775663" y="3717824"/>
                <a:ext cx="7359771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D916E3-379F-4EC4-9655-1C5133A40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3" y="3717824"/>
                <a:ext cx="7359771" cy="466666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490225-AD31-4F7A-A211-1243CD75FB7B}"/>
                  </a:ext>
                </a:extLst>
              </p:cNvPr>
              <p:cNvSpPr/>
              <p:nvPr/>
            </p:nvSpPr>
            <p:spPr>
              <a:xfrm>
                <a:off x="773961" y="4187580"/>
                <a:ext cx="7359771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490225-AD31-4F7A-A211-1243CD75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1" y="4187580"/>
                <a:ext cx="7359771" cy="466666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2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7505-6432-46DE-AF4B-A65F4A2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แก้สมการ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4C2FB-0C3A-4889-8137-67A4BE492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เมื่อแก้สมการ สามารถหา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ได้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h-TH" dirty="0"/>
                  <a:t> ตำแหน่งที่จุด </a:t>
                </a:r>
                <a:r>
                  <a:rPr lang="en-US" dirty="0"/>
                  <a:t>TCP </a:t>
                </a:r>
                <a:r>
                  <a:rPr lang="th-TH" dirty="0"/>
                  <a:t>ชี้ไป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th-TH" dirty="0"/>
                  <a:t> ความยาวจากจุดปลายหุ่นยนต์ไปยัง </a:t>
                </a:r>
                <a:r>
                  <a:rPr lang="en-US" dirty="0"/>
                  <a:t>TCP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4C2FB-0C3A-4889-8137-67A4BE492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8F5394-4857-4996-96E8-5EA02961552D}"/>
              </a:ext>
            </a:extLst>
          </p:cNvPr>
          <p:cNvPicPr/>
          <p:nvPr/>
        </p:nvPicPr>
        <p:blipFill rotWithShape="1">
          <a:blip r:embed="rId3"/>
          <a:srcRect l="25230" t="19448" r="45077" b="26998"/>
          <a:stretch/>
        </p:blipFill>
        <p:spPr bwMode="auto">
          <a:xfrm>
            <a:off x="1571159" y="2556284"/>
            <a:ext cx="2304256" cy="23385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B13E3C-0789-4CD5-A0F5-EC7462668F63}"/>
                  </a:ext>
                </a:extLst>
              </p:cNvPr>
              <p:cNvSpPr/>
              <p:nvPr/>
            </p:nvSpPr>
            <p:spPr>
              <a:xfrm>
                <a:off x="1893637" y="2577825"/>
                <a:ext cx="16593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𝑇𝐶𝑃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B13E3C-0789-4CD5-A0F5-EC7462668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37" y="2577825"/>
                <a:ext cx="165930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2013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6986</TotalTime>
  <Words>1651</Words>
  <Application>Microsoft Office PowerPoint</Application>
  <PresentationFormat>On-screen Show (16:9)</PresentationFormat>
  <Paragraphs>533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Case study ของ หุ่นยนต์อุตสาหกรรม</vt:lpstr>
      <vt:lpstr>Case Study 1 หุ่นยนต์ SCARA การหา Tool Calibration</vt:lpstr>
      <vt:lpstr>SCARA robot</vt:lpstr>
      <vt:lpstr>Tool Calibration</vt:lpstr>
      <vt:lpstr>TCP offset</vt:lpstr>
      <vt:lpstr>วิธีการหา TCP Offset พื้นฐาน</vt:lpstr>
      <vt:lpstr>หลักการคำนวณ</vt:lpstr>
      <vt:lpstr>แก้สมการ</vt:lpstr>
      <vt:lpstr>แก้สมการ</vt:lpstr>
      <vt:lpstr>ระยะ x,y ของ TCP</vt:lpstr>
      <vt:lpstr>SCARA robot FK &amp; IK</vt:lpstr>
      <vt:lpstr>FK ของ SCARA robot</vt:lpstr>
      <vt:lpstr>FK ของ SCARA robot</vt:lpstr>
      <vt:lpstr>การหา FK ของ SCARA robot</vt:lpstr>
      <vt:lpstr>FK เมื่อรวมกับ Tool </vt:lpstr>
      <vt:lpstr>IK ของ SCARA robot</vt:lpstr>
      <vt:lpstr>IK ของ SCARA robot</vt:lpstr>
      <vt:lpstr>Case Study 2 6-Axis robot Forward kinematics</vt:lpstr>
      <vt:lpstr>6-Axis robot</vt:lpstr>
      <vt:lpstr>FK ของหุ่นยนต์ 6-Axis (KUKA KR340)</vt:lpstr>
      <vt:lpstr>FK ของหุ่นยนต์ 6-Axis</vt:lpstr>
      <vt:lpstr>FK ของหุ่นยนต์ 6-Axis</vt:lpstr>
      <vt:lpstr>FK ของหุ่นยนต์ 6-Axis</vt:lpstr>
      <vt:lpstr>Case Study 2 6-Axis robot FK แบบ DH parameters</vt:lpstr>
      <vt:lpstr>DH Parameters: Step 1 หา Joint axis</vt:lpstr>
      <vt:lpstr>Step 2: กำหนดแกน z</vt:lpstr>
      <vt:lpstr>Step 3 จัด origin ของเฟรม</vt:lpstr>
      <vt:lpstr>Step 4 จัดแกน x</vt:lpstr>
      <vt:lpstr>Step 5 จัดแกน y ตามกฏมือขวา</vt:lpstr>
      <vt:lpstr>Step 6 กำหนดระยะ a, d ที่เกิดขึ้น</vt:lpstr>
      <vt:lpstr>Step 7 สร้างตาราง DH Parameters</vt:lpstr>
      <vt:lpstr>Case Study 2 6-Axis robot Inverse Kinematics</vt:lpstr>
      <vt:lpstr>IK ของ 6-axis robot</vt:lpstr>
      <vt:lpstr>IK ของ 6 axis robot</vt:lpstr>
      <vt:lpstr>IK ของ 6-axis robot</vt:lpstr>
      <vt:lpstr>IK ของ 6-axis robot</vt:lpstr>
      <vt:lpstr>IK ของ 6-axis robot</vt:lpstr>
      <vt:lpstr>IK ของ 6 axis robot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173</cp:revision>
  <dcterms:created xsi:type="dcterms:W3CDTF">2014-11-14T06:47:43Z</dcterms:created>
  <dcterms:modified xsi:type="dcterms:W3CDTF">2019-07-31T07:20:36Z</dcterms:modified>
</cp:coreProperties>
</file>