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22" r:id="rId2"/>
    <p:sldId id="333" r:id="rId3"/>
    <p:sldId id="387" r:id="rId4"/>
    <p:sldId id="414" r:id="rId5"/>
    <p:sldId id="415" r:id="rId6"/>
    <p:sldId id="416" r:id="rId7"/>
    <p:sldId id="417" r:id="rId8"/>
    <p:sldId id="274" r:id="rId9"/>
    <p:sldId id="419" r:id="rId10"/>
    <p:sldId id="418" r:id="rId11"/>
    <p:sldId id="420" r:id="rId12"/>
    <p:sldId id="422" r:id="rId13"/>
    <p:sldId id="423" r:id="rId14"/>
    <p:sldId id="426" r:id="rId15"/>
    <p:sldId id="424" r:id="rId16"/>
    <p:sldId id="425" r:id="rId17"/>
    <p:sldId id="338" r:id="rId18"/>
    <p:sldId id="428" r:id="rId19"/>
    <p:sldId id="427" r:id="rId20"/>
    <p:sldId id="430" r:id="rId21"/>
    <p:sldId id="431" r:id="rId22"/>
    <p:sldId id="429" r:id="rId23"/>
    <p:sldId id="433" r:id="rId24"/>
    <p:sldId id="434" r:id="rId25"/>
    <p:sldId id="438" r:id="rId26"/>
    <p:sldId id="444" r:id="rId27"/>
    <p:sldId id="443" r:id="rId28"/>
    <p:sldId id="445" r:id="rId29"/>
    <p:sldId id="447" r:id="rId30"/>
    <p:sldId id="446" r:id="rId31"/>
    <p:sldId id="448" r:id="rId32"/>
    <p:sldId id="346" r:id="rId33"/>
    <p:sldId id="435" r:id="rId34"/>
    <p:sldId id="437" r:id="rId35"/>
    <p:sldId id="439" r:id="rId36"/>
    <p:sldId id="436" r:id="rId37"/>
    <p:sldId id="441" r:id="rId38"/>
    <p:sldId id="449" r:id="rId39"/>
    <p:sldId id="450" r:id="rId40"/>
  </p:sldIdLst>
  <p:sldSz cx="9144000" cy="5143500" type="screen16x9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8B4B1-F7D7-4DF4-8146-E6D20665A9AE}" v="168" dt="2019-08-12T13:19:42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748" autoAdjust="0"/>
  </p:normalViewPr>
  <p:slideViewPr>
    <p:cSldViewPr>
      <p:cViewPr varScale="1">
        <p:scale>
          <a:sx n="60" d="100"/>
          <a:sy n="60" d="100"/>
        </p:scale>
        <p:origin x="36" y="2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a Kunapinun" userId="40a1b9ae2880c387" providerId="LiveId" clId="{7478B4B1-F7D7-4DF4-8146-E6D20665A9AE}"/>
    <pc:docChg chg="undo custSel addSld delSld modSld sldOrd">
      <pc:chgData name="Alisa Kunapinun" userId="40a1b9ae2880c387" providerId="LiveId" clId="{7478B4B1-F7D7-4DF4-8146-E6D20665A9AE}" dt="2019-08-12T13:19:42.919" v="8110"/>
      <pc:docMkLst>
        <pc:docMk/>
      </pc:docMkLst>
      <pc:sldChg chg="modSp">
        <pc:chgData name="Alisa Kunapinun" userId="40a1b9ae2880c387" providerId="LiveId" clId="{7478B4B1-F7D7-4DF4-8146-E6D20665A9AE}" dt="2019-08-12T12:12:02.318" v="5756" actId="1076"/>
        <pc:sldMkLst>
          <pc:docMk/>
          <pc:sldMk cId="2348163075" sldId="346"/>
        </pc:sldMkLst>
        <pc:spChg chg="mod">
          <ac:chgData name="Alisa Kunapinun" userId="40a1b9ae2880c387" providerId="LiveId" clId="{7478B4B1-F7D7-4DF4-8146-E6D20665A9AE}" dt="2019-08-12T12:12:02.318" v="5756" actId="1076"/>
          <ac:spMkLst>
            <pc:docMk/>
            <pc:sldMk cId="2348163075" sldId="346"/>
            <ac:spMk id="3" creationId="{3F62A54E-32FA-4927-B0D8-C738B86B8CBB}"/>
          </ac:spMkLst>
        </pc:spChg>
      </pc:sldChg>
      <pc:sldChg chg="del">
        <pc:chgData name="Alisa Kunapinun" userId="40a1b9ae2880c387" providerId="LiveId" clId="{7478B4B1-F7D7-4DF4-8146-E6D20665A9AE}" dt="2019-08-12T13:14:10.127" v="7612" actId="2696"/>
        <pc:sldMkLst>
          <pc:docMk/>
          <pc:sldMk cId="515964529" sldId="357"/>
        </pc:sldMkLst>
      </pc:sldChg>
      <pc:sldChg chg="del">
        <pc:chgData name="Alisa Kunapinun" userId="40a1b9ae2880c387" providerId="LiveId" clId="{7478B4B1-F7D7-4DF4-8146-E6D20665A9AE}" dt="2019-08-12T10:32:19.085" v="1028" actId="2696"/>
        <pc:sldMkLst>
          <pc:docMk/>
          <pc:sldMk cId="3976861882" sldId="386"/>
        </pc:sldMkLst>
      </pc:sldChg>
      <pc:sldChg chg="addSp delSp modSp">
        <pc:chgData name="Alisa Kunapinun" userId="40a1b9ae2880c387" providerId="LiveId" clId="{7478B4B1-F7D7-4DF4-8146-E6D20665A9AE}" dt="2019-08-12T09:18:52.387" v="184"/>
        <pc:sldMkLst>
          <pc:docMk/>
          <pc:sldMk cId="3274517159" sldId="387"/>
        </pc:sldMkLst>
        <pc:spChg chg="mod">
          <ac:chgData name="Alisa Kunapinun" userId="40a1b9ae2880c387" providerId="LiveId" clId="{7478B4B1-F7D7-4DF4-8146-E6D20665A9AE}" dt="2019-08-12T07:49:13.840" v="33" actId="20577"/>
          <ac:spMkLst>
            <pc:docMk/>
            <pc:sldMk cId="3274517159" sldId="387"/>
            <ac:spMk id="2" creationId="{CD6DFB8D-4F92-43E2-B43E-B2771CD5F164}"/>
          </ac:spMkLst>
        </pc:spChg>
        <pc:spChg chg="mod">
          <ac:chgData name="Alisa Kunapinun" userId="40a1b9ae2880c387" providerId="LiveId" clId="{7478B4B1-F7D7-4DF4-8146-E6D20665A9AE}" dt="2019-08-12T09:17:54.335" v="169" actId="1076"/>
          <ac:spMkLst>
            <pc:docMk/>
            <pc:sldMk cId="3274517159" sldId="387"/>
            <ac:spMk id="3" creationId="{6C285F5A-325B-4648-8097-4DB87E5FFFF7}"/>
          </ac:spMkLst>
        </pc:spChg>
        <pc:spChg chg="add del mod">
          <ac:chgData name="Alisa Kunapinun" userId="40a1b9ae2880c387" providerId="LiveId" clId="{7478B4B1-F7D7-4DF4-8146-E6D20665A9AE}" dt="2019-08-12T09:18:52.387" v="184"/>
          <ac:spMkLst>
            <pc:docMk/>
            <pc:sldMk cId="3274517159" sldId="387"/>
            <ac:spMk id="6" creationId="{4B84D929-255D-4B48-A03A-BF25B02640CF}"/>
          </ac:spMkLst>
        </pc:spChg>
        <pc:picChg chg="add del mod modCrop">
          <ac:chgData name="Alisa Kunapinun" userId="40a1b9ae2880c387" providerId="LiveId" clId="{7478B4B1-F7D7-4DF4-8146-E6D20665A9AE}" dt="2019-08-12T09:18:49.685" v="182"/>
          <ac:picMkLst>
            <pc:docMk/>
            <pc:sldMk cId="3274517159" sldId="387"/>
            <ac:picMk id="5" creationId="{DDC0C8B0-7677-428F-83A1-D61644931E39}"/>
          </ac:picMkLst>
        </pc:picChg>
        <pc:picChg chg="add mod">
          <ac:chgData name="Alisa Kunapinun" userId="40a1b9ae2880c387" providerId="LiveId" clId="{7478B4B1-F7D7-4DF4-8146-E6D20665A9AE}" dt="2019-08-12T09:18:52.387" v="184"/>
          <ac:picMkLst>
            <pc:docMk/>
            <pc:sldMk cId="3274517159" sldId="387"/>
            <ac:picMk id="7" creationId="{C2D4A479-4943-4990-9990-955D92F45E37}"/>
          </ac:picMkLst>
        </pc:picChg>
      </pc:sldChg>
      <pc:sldChg chg="del">
        <pc:chgData name="Alisa Kunapinun" userId="40a1b9ae2880c387" providerId="LiveId" clId="{7478B4B1-F7D7-4DF4-8146-E6D20665A9AE}" dt="2019-08-12T10:32:19.069" v="1026" actId="2696"/>
        <pc:sldMkLst>
          <pc:docMk/>
          <pc:sldMk cId="1341367444" sldId="389"/>
        </pc:sldMkLst>
      </pc:sldChg>
      <pc:sldChg chg="del">
        <pc:chgData name="Alisa Kunapinun" userId="40a1b9ae2880c387" providerId="LiveId" clId="{7478B4B1-F7D7-4DF4-8146-E6D20665A9AE}" dt="2019-08-12T10:32:19.047" v="1025" actId="2696"/>
        <pc:sldMkLst>
          <pc:docMk/>
          <pc:sldMk cId="1215351821" sldId="390"/>
        </pc:sldMkLst>
      </pc:sldChg>
      <pc:sldChg chg="del">
        <pc:chgData name="Alisa Kunapinun" userId="40a1b9ae2880c387" providerId="LiveId" clId="{7478B4B1-F7D7-4DF4-8146-E6D20665A9AE}" dt="2019-08-12T10:32:19.069" v="1027" actId="2696"/>
        <pc:sldMkLst>
          <pc:docMk/>
          <pc:sldMk cId="339835899" sldId="391"/>
        </pc:sldMkLst>
      </pc:sldChg>
      <pc:sldChg chg="del">
        <pc:chgData name="Alisa Kunapinun" userId="40a1b9ae2880c387" providerId="LiveId" clId="{7478B4B1-F7D7-4DF4-8146-E6D20665A9AE}" dt="2019-08-12T11:03:26.514" v="3207" actId="2696"/>
        <pc:sldMkLst>
          <pc:docMk/>
          <pc:sldMk cId="206295137" sldId="392"/>
        </pc:sldMkLst>
      </pc:sldChg>
      <pc:sldChg chg="del">
        <pc:chgData name="Alisa Kunapinun" userId="40a1b9ae2880c387" providerId="LiveId" clId="{7478B4B1-F7D7-4DF4-8146-E6D20665A9AE}" dt="2019-08-12T11:03:26.537" v="3208" actId="2696"/>
        <pc:sldMkLst>
          <pc:docMk/>
          <pc:sldMk cId="3694525237" sldId="393"/>
        </pc:sldMkLst>
      </pc:sldChg>
      <pc:sldChg chg="del">
        <pc:chgData name="Alisa Kunapinun" userId="40a1b9ae2880c387" providerId="LiveId" clId="{7478B4B1-F7D7-4DF4-8146-E6D20665A9AE}" dt="2019-08-12T11:03:26.585" v="3209" actId="2696"/>
        <pc:sldMkLst>
          <pc:docMk/>
          <pc:sldMk cId="1470487721" sldId="394"/>
        </pc:sldMkLst>
      </pc:sldChg>
      <pc:sldChg chg="del">
        <pc:chgData name="Alisa Kunapinun" userId="40a1b9ae2880c387" providerId="LiveId" clId="{7478B4B1-F7D7-4DF4-8146-E6D20665A9AE}" dt="2019-08-12T11:03:26.678" v="3210" actId="2696"/>
        <pc:sldMkLst>
          <pc:docMk/>
          <pc:sldMk cId="2704421919" sldId="395"/>
        </pc:sldMkLst>
      </pc:sldChg>
      <pc:sldChg chg="del">
        <pc:chgData name="Alisa Kunapinun" userId="40a1b9ae2880c387" providerId="LiveId" clId="{7478B4B1-F7D7-4DF4-8146-E6D20665A9AE}" dt="2019-08-12T11:03:26.718" v="3211" actId="2696"/>
        <pc:sldMkLst>
          <pc:docMk/>
          <pc:sldMk cId="3880819875" sldId="396"/>
        </pc:sldMkLst>
      </pc:sldChg>
      <pc:sldChg chg="del">
        <pc:chgData name="Alisa Kunapinun" userId="40a1b9ae2880c387" providerId="LiveId" clId="{7478B4B1-F7D7-4DF4-8146-E6D20665A9AE}" dt="2019-08-12T12:08:49.015" v="5636" actId="2696"/>
        <pc:sldMkLst>
          <pc:docMk/>
          <pc:sldMk cId="2319971526" sldId="397"/>
        </pc:sldMkLst>
      </pc:sldChg>
      <pc:sldChg chg="del">
        <pc:chgData name="Alisa Kunapinun" userId="40a1b9ae2880c387" providerId="LiveId" clId="{7478B4B1-F7D7-4DF4-8146-E6D20665A9AE}" dt="2019-08-12T12:08:49.032" v="5637" actId="2696"/>
        <pc:sldMkLst>
          <pc:docMk/>
          <pc:sldMk cId="3172539110" sldId="398"/>
        </pc:sldMkLst>
      </pc:sldChg>
      <pc:sldChg chg="del">
        <pc:chgData name="Alisa Kunapinun" userId="40a1b9ae2880c387" providerId="LiveId" clId="{7478B4B1-F7D7-4DF4-8146-E6D20665A9AE}" dt="2019-08-12T12:08:49.691" v="5638" actId="2696"/>
        <pc:sldMkLst>
          <pc:docMk/>
          <pc:sldMk cId="1634044729" sldId="399"/>
        </pc:sldMkLst>
      </pc:sldChg>
      <pc:sldChg chg="del">
        <pc:chgData name="Alisa Kunapinun" userId="40a1b9ae2880c387" providerId="LiveId" clId="{7478B4B1-F7D7-4DF4-8146-E6D20665A9AE}" dt="2019-08-12T12:08:50.239" v="5639" actId="2696"/>
        <pc:sldMkLst>
          <pc:docMk/>
          <pc:sldMk cId="4242891587" sldId="400"/>
        </pc:sldMkLst>
      </pc:sldChg>
      <pc:sldChg chg="del">
        <pc:chgData name="Alisa Kunapinun" userId="40a1b9ae2880c387" providerId="LiveId" clId="{7478B4B1-F7D7-4DF4-8146-E6D20665A9AE}" dt="2019-08-12T12:08:50.290" v="5640" actId="2696"/>
        <pc:sldMkLst>
          <pc:docMk/>
          <pc:sldMk cId="3545514942" sldId="401"/>
        </pc:sldMkLst>
      </pc:sldChg>
      <pc:sldChg chg="del">
        <pc:chgData name="Alisa Kunapinun" userId="40a1b9ae2880c387" providerId="LiveId" clId="{7478B4B1-F7D7-4DF4-8146-E6D20665A9AE}" dt="2019-08-12T12:11:33.853" v="5717" actId="2696"/>
        <pc:sldMkLst>
          <pc:docMk/>
          <pc:sldMk cId="3126480666" sldId="402"/>
        </pc:sldMkLst>
      </pc:sldChg>
      <pc:sldChg chg="del">
        <pc:chgData name="Alisa Kunapinun" userId="40a1b9ae2880c387" providerId="LiveId" clId="{7478B4B1-F7D7-4DF4-8146-E6D20665A9AE}" dt="2019-08-12T12:11:33.948" v="5718" actId="2696"/>
        <pc:sldMkLst>
          <pc:docMk/>
          <pc:sldMk cId="1687402684" sldId="403"/>
        </pc:sldMkLst>
      </pc:sldChg>
      <pc:sldChg chg="del">
        <pc:chgData name="Alisa Kunapinun" userId="40a1b9ae2880c387" providerId="LiveId" clId="{7478B4B1-F7D7-4DF4-8146-E6D20665A9AE}" dt="2019-08-12T12:11:34.033" v="5719" actId="2696"/>
        <pc:sldMkLst>
          <pc:docMk/>
          <pc:sldMk cId="3186319734" sldId="404"/>
        </pc:sldMkLst>
      </pc:sldChg>
      <pc:sldChg chg="del">
        <pc:chgData name="Alisa Kunapinun" userId="40a1b9ae2880c387" providerId="LiveId" clId="{7478B4B1-F7D7-4DF4-8146-E6D20665A9AE}" dt="2019-08-12T12:11:34.123" v="5720" actId="2696"/>
        <pc:sldMkLst>
          <pc:docMk/>
          <pc:sldMk cId="2228317763" sldId="405"/>
        </pc:sldMkLst>
      </pc:sldChg>
      <pc:sldChg chg="del">
        <pc:chgData name="Alisa Kunapinun" userId="40a1b9ae2880c387" providerId="LiveId" clId="{7478B4B1-F7D7-4DF4-8146-E6D20665A9AE}" dt="2019-08-12T12:11:34.289" v="5721" actId="2696"/>
        <pc:sldMkLst>
          <pc:docMk/>
          <pc:sldMk cId="2529239960" sldId="406"/>
        </pc:sldMkLst>
      </pc:sldChg>
      <pc:sldChg chg="del">
        <pc:chgData name="Alisa Kunapinun" userId="40a1b9ae2880c387" providerId="LiveId" clId="{7478B4B1-F7D7-4DF4-8146-E6D20665A9AE}" dt="2019-08-12T12:11:34.802" v="5722" actId="2696"/>
        <pc:sldMkLst>
          <pc:docMk/>
          <pc:sldMk cId="974990115" sldId="407"/>
        </pc:sldMkLst>
      </pc:sldChg>
      <pc:sldChg chg="del">
        <pc:chgData name="Alisa Kunapinun" userId="40a1b9ae2880c387" providerId="LiveId" clId="{7478B4B1-F7D7-4DF4-8146-E6D20665A9AE}" dt="2019-08-12T12:11:35.158" v="5723" actId="2696"/>
        <pc:sldMkLst>
          <pc:docMk/>
          <pc:sldMk cId="463215784" sldId="408"/>
        </pc:sldMkLst>
      </pc:sldChg>
      <pc:sldChg chg="del">
        <pc:chgData name="Alisa Kunapinun" userId="40a1b9ae2880c387" providerId="LiveId" clId="{7478B4B1-F7D7-4DF4-8146-E6D20665A9AE}" dt="2019-08-12T13:14:10.266" v="7613" actId="2696"/>
        <pc:sldMkLst>
          <pc:docMk/>
          <pc:sldMk cId="106560607" sldId="409"/>
        </pc:sldMkLst>
      </pc:sldChg>
      <pc:sldChg chg="del">
        <pc:chgData name="Alisa Kunapinun" userId="40a1b9ae2880c387" providerId="LiveId" clId="{7478B4B1-F7D7-4DF4-8146-E6D20665A9AE}" dt="2019-08-12T13:14:10.394" v="7614" actId="2696"/>
        <pc:sldMkLst>
          <pc:docMk/>
          <pc:sldMk cId="1220673321" sldId="410"/>
        </pc:sldMkLst>
      </pc:sldChg>
      <pc:sldChg chg="del">
        <pc:chgData name="Alisa Kunapinun" userId="40a1b9ae2880c387" providerId="LiveId" clId="{7478B4B1-F7D7-4DF4-8146-E6D20665A9AE}" dt="2019-08-12T13:14:10.686" v="7615" actId="2696"/>
        <pc:sldMkLst>
          <pc:docMk/>
          <pc:sldMk cId="3127872550" sldId="411"/>
        </pc:sldMkLst>
      </pc:sldChg>
      <pc:sldChg chg="del">
        <pc:chgData name="Alisa Kunapinun" userId="40a1b9ae2880c387" providerId="LiveId" clId="{7478B4B1-F7D7-4DF4-8146-E6D20665A9AE}" dt="2019-08-12T13:14:11.105" v="7616" actId="2696"/>
        <pc:sldMkLst>
          <pc:docMk/>
          <pc:sldMk cId="3976585166" sldId="412"/>
        </pc:sldMkLst>
      </pc:sldChg>
      <pc:sldChg chg="del">
        <pc:chgData name="Alisa Kunapinun" userId="40a1b9ae2880c387" providerId="LiveId" clId="{7478B4B1-F7D7-4DF4-8146-E6D20665A9AE}" dt="2019-08-12T13:14:11.172" v="7617" actId="2696"/>
        <pc:sldMkLst>
          <pc:docMk/>
          <pc:sldMk cId="741988189" sldId="413"/>
        </pc:sldMkLst>
      </pc:sldChg>
      <pc:sldChg chg="add del">
        <pc:chgData name="Alisa Kunapinun" userId="40a1b9ae2880c387" providerId="LiveId" clId="{7478B4B1-F7D7-4DF4-8146-E6D20665A9AE}" dt="2019-08-12T09:18:33.454" v="180"/>
        <pc:sldMkLst>
          <pc:docMk/>
          <pc:sldMk cId="795026642" sldId="414"/>
        </pc:sldMkLst>
      </pc:sldChg>
      <pc:sldChg chg="addSp delSp modSp add">
        <pc:chgData name="Alisa Kunapinun" userId="40a1b9ae2880c387" providerId="LiveId" clId="{7478B4B1-F7D7-4DF4-8146-E6D20665A9AE}" dt="2019-08-12T10:32:54.247" v="1075" actId="20577"/>
        <pc:sldMkLst>
          <pc:docMk/>
          <pc:sldMk cId="960499814" sldId="414"/>
        </pc:sldMkLst>
        <pc:spChg chg="del">
          <ac:chgData name="Alisa Kunapinun" userId="40a1b9ae2880c387" providerId="LiveId" clId="{7478B4B1-F7D7-4DF4-8146-E6D20665A9AE}" dt="2019-08-12T09:19:03.229" v="186"/>
          <ac:spMkLst>
            <pc:docMk/>
            <pc:sldMk cId="960499814" sldId="414"/>
            <ac:spMk id="2" creationId="{3DC6D3A6-4A49-45A7-9D37-B1C1B750A32F}"/>
          </ac:spMkLst>
        </pc:spChg>
        <pc:spChg chg="del">
          <ac:chgData name="Alisa Kunapinun" userId="40a1b9ae2880c387" providerId="LiveId" clId="{7478B4B1-F7D7-4DF4-8146-E6D20665A9AE}" dt="2019-08-12T09:19:03.229" v="186"/>
          <ac:spMkLst>
            <pc:docMk/>
            <pc:sldMk cId="960499814" sldId="414"/>
            <ac:spMk id="3" creationId="{D0BE485D-291A-4D33-BBF0-25D05D381AB9}"/>
          </ac:spMkLst>
        </pc:spChg>
        <pc:spChg chg="del">
          <ac:chgData name="Alisa Kunapinun" userId="40a1b9ae2880c387" providerId="LiveId" clId="{7478B4B1-F7D7-4DF4-8146-E6D20665A9AE}" dt="2019-08-12T09:19:03.229" v="186"/>
          <ac:spMkLst>
            <pc:docMk/>
            <pc:sldMk cId="960499814" sldId="414"/>
            <ac:spMk id="4" creationId="{88F55134-3A75-4AB4-9C8F-0FB350FCC02D}"/>
          </ac:spMkLst>
        </pc:spChg>
        <pc:spChg chg="add del mod">
          <ac:chgData name="Alisa Kunapinun" userId="40a1b9ae2880c387" providerId="LiveId" clId="{7478B4B1-F7D7-4DF4-8146-E6D20665A9AE}" dt="2019-08-12T09:19:05.915" v="187"/>
          <ac:spMkLst>
            <pc:docMk/>
            <pc:sldMk cId="960499814" sldId="414"/>
            <ac:spMk id="5" creationId="{9E8CEA5B-0F1A-4D00-A244-DEB78DC700B2}"/>
          </ac:spMkLst>
        </pc:spChg>
        <pc:spChg chg="add del mod">
          <ac:chgData name="Alisa Kunapinun" userId="40a1b9ae2880c387" providerId="LiveId" clId="{7478B4B1-F7D7-4DF4-8146-E6D20665A9AE}" dt="2019-08-12T09:19:05.915" v="187"/>
          <ac:spMkLst>
            <pc:docMk/>
            <pc:sldMk cId="960499814" sldId="414"/>
            <ac:spMk id="6" creationId="{847A6A22-5806-473D-B4E6-E8B466C65CF9}"/>
          </ac:spMkLst>
        </pc:spChg>
        <pc:spChg chg="add mod">
          <ac:chgData name="Alisa Kunapinun" userId="40a1b9ae2880c387" providerId="LiveId" clId="{7478B4B1-F7D7-4DF4-8146-E6D20665A9AE}" dt="2019-08-12T09:19:12.266" v="198" actId="20577"/>
          <ac:spMkLst>
            <pc:docMk/>
            <pc:sldMk cId="960499814" sldId="414"/>
            <ac:spMk id="7" creationId="{B533CAD3-8350-4C4A-BA16-81481AA22379}"/>
          </ac:spMkLst>
        </pc:spChg>
        <pc:spChg chg="add mod">
          <ac:chgData name="Alisa Kunapinun" userId="40a1b9ae2880c387" providerId="LiveId" clId="{7478B4B1-F7D7-4DF4-8146-E6D20665A9AE}" dt="2019-08-12T10:32:54.247" v="1075" actId="20577"/>
          <ac:spMkLst>
            <pc:docMk/>
            <pc:sldMk cId="960499814" sldId="414"/>
            <ac:spMk id="8" creationId="{D05331BD-A08B-494B-9338-99F7B7A1E9BC}"/>
          </ac:spMkLst>
        </pc:spChg>
      </pc:sldChg>
      <pc:sldChg chg="modSp add">
        <pc:chgData name="Alisa Kunapinun" userId="40a1b9ae2880c387" providerId="LiveId" clId="{7478B4B1-F7D7-4DF4-8146-E6D20665A9AE}" dt="2019-08-12T10:25:28.486" v="739" actId="20577"/>
        <pc:sldMkLst>
          <pc:docMk/>
          <pc:sldMk cId="905183872" sldId="415"/>
        </pc:sldMkLst>
        <pc:spChg chg="mod">
          <ac:chgData name="Alisa Kunapinun" userId="40a1b9ae2880c387" providerId="LiveId" clId="{7478B4B1-F7D7-4DF4-8146-E6D20665A9AE}" dt="2019-08-12T09:23:01.182" v="286" actId="20577"/>
          <ac:spMkLst>
            <pc:docMk/>
            <pc:sldMk cId="905183872" sldId="415"/>
            <ac:spMk id="2" creationId="{20C06137-D403-40C2-95BD-F4254304C5D5}"/>
          </ac:spMkLst>
        </pc:spChg>
        <pc:spChg chg="mod">
          <ac:chgData name="Alisa Kunapinun" userId="40a1b9ae2880c387" providerId="LiveId" clId="{7478B4B1-F7D7-4DF4-8146-E6D20665A9AE}" dt="2019-08-12T10:25:28.486" v="739" actId="20577"/>
          <ac:spMkLst>
            <pc:docMk/>
            <pc:sldMk cId="905183872" sldId="415"/>
            <ac:spMk id="3" creationId="{6E40F1B7-1A7E-4878-B585-697591C2F26E}"/>
          </ac:spMkLst>
        </pc:spChg>
      </pc:sldChg>
      <pc:sldChg chg="modSp add">
        <pc:chgData name="Alisa Kunapinun" userId="40a1b9ae2880c387" providerId="LiveId" clId="{7478B4B1-F7D7-4DF4-8146-E6D20665A9AE}" dt="2019-08-12T10:31:09.038" v="906" actId="20577"/>
        <pc:sldMkLst>
          <pc:docMk/>
          <pc:sldMk cId="2686853237" sldId="416"/>
        </pc:sldMkLst>
        <pc:spChg chg="mod">
          <ac:chgData name="Alisa Kunapinun" userId="40a1b9ae2880c387" providerId="LiveId" clId="{7478B4B1-F7D7-4DF4-8146-E6D20665A9AE}" dt="2019-08-12T10:26:47.090" v="769" actId="20577"/>
          <ac:spMkLst>
            <pc:docMk/>
            <pc:sldMk cId="2686853237" sldId="416"/>
            <ac:spMk id="2" creationId="{4FB2A00D-95C1-47CD-9330-06314C459907}"/>
          </ac:spMkLst>
        </pc:spChg>
        <pc:spChg chg="mod">
          <ac:chgData name="Alisa Kunapinun" userId="40a1b9ae2880c387" providerId="LiveId" clId="{7478B4B1-F7D7-4DF4-8146-E6D20665A9AE}" dt="2019-08-12T10:31:09.038" v="906" actId="20577"/>
          <ac:spMkLst>
            <pc:docMk/>
            <pc:sldMk cId="2686853237" sldId="416"/>
            <ac:spMk id="3" creationId="{207EFF8E-A8FB-43A0-9389-44E968444AE1}"/>
          </ac:spMkLst>
        </pc:spChg>
      </pc:sldChg>
      <pc:sldChg chg="modSp add">
        <pc:chgData name="Alisa Kunapinun" userId="40a1b9ae2880c387" providerId="LiveId" clId="{7478B4B1-F7D7-4DF4-8146-E6D20665A9AE}" dt="2019-08-12T10:32:04.832" v="1024" actId="20577"/>
        <pc:sldMkLst>
          <pc:docMk/>
          <pc:sldMk cId="1608947373" sldId="417"/>
        </pc:sldMkLst>
        <pc:spChg chg="mod">
          <ac:chgData name="Alisa Kunapinun" userId="40a1b9ae2880c387" providerId="LiveId" clId="{7478B4B1-F7D7-4DF4-8146-E6D20665A9AE}" dt="2019-08-12T10:31:19.869" v="931" actId="20577"/>
          <ac:spMkLst>
            <pc:docMk/>
            <pc:sldMk cId="1608947373" sldId="417"/>
            <ac:spMk id="2" creationId="{830CB13E-937D-4C22-90E0-45F165330FDF}"/>
          </ac:spMkLst>
        </pc:spChg>
        <pc:spChg chg="mod">
          <ac:chgData name="Alisa Kunapinun" userId="40a1b9ae2880c387" providerId="LiveId" clId="{7478B4B1-F7D7-4DF4-8146-E6D20665A9AE}" dt="2019-08-12T10:32:04.832" v="1024" actId="20577"/>
          <ac:spMkLst>
            <pc:docMk/>
            <pc:sldMk cId="1608947373" sldId="417"/>
            <ac:spMk id="3" creationId="{AD5277A4-BA0B-4FE2-9F67-2241BB92D714}"/>
          </ac:spMkLst>
        </pc:spChg>
      </pc:sldChg>
      <pc:sldChg chg="addSp modSp add">
        <pc:chgData name="Alisa Kunapinun" userId="40a1b9ae2880c387" providerId="LiveId" clId="{7478B4B1-F7D7-4DF4-8146-E6D20665A9AE}" dt="2019-08-12T11:06:41.425" v="3496" actId="1076"/>
        <pc:sldMkLst>
          <pc:docMk/>
          <pc:sldMk cId="3814649807" sldId="418"/>
        </pc:sldMkLst>
        <pc:spChg chg="mod">
          <ac:chgData name="Alisa Kunapinun" userId="40a1b9ae2880c387" providerId="LiveId" clId="{7478B4B1-F7D7-4DF4-8146-E6D20665A9AE}" dt="2019-08-12T10:39:23.016" v="1608" actId="20577"/>
          <ac:spMkLst>
            <pc:docMk/>
            <pc:sldMk cId="3814649807" sldId="418"/>
            <ac:spMk id="2" creationId="{FBD8AF22-B5D1-4E16-8037-F128D0FC6590}"/>
          </ac:spMkLst>
        </pc:spChg>
        <pc:spChg chg="mod">
          <ac:chgData name="Alisa Kunapinun" userId="40a1b9ae2880c387" providerId="LiveId" clId="{7478B4B1-F7D7-4DF4-8146-E6D20665A9AE}" dt="2019-08-12T10:38:55.854" v="1588"/>
          <ac:spMkLst>
            <pc:docMk/>
            <pc:sldMk cId="3814649807" sldId="418"/>
            <ac:spMk id="3" creationId="{0882086D-00BD-4AF0-910B-A6F414781166}"/>
          </ac:spMkLst>
        </pc:spChg>
        <pc:picChg chg="add mod">
          <ac:chgData name="Alisa Kunapinun" userId="40a1b9ae2880c387" providerId="LiveId" clId="{7478B4B1-F7D7-4DF4-8146-E6D20665A9AE}" dt="2019-08-12T11:06:41.425" v="3496" actId="1076"/>
          <ac:picMkLst>
            <pc:docMk/>
            <pc:sldMk cId="3814649807" sldId="418"/>
            <ac:picMk id="5" creationId="{F14BC551-A892-4396-9686-CABD01C51F02}"/>
          </ac:picMkLst>
        </pc:picChg>
      </pc:sldChg>
      <pc:sldChg chg="add">
        <pc:chgData name="Alisa Kunapinun" userId="40a1b9ae2880c387" providerId="LiveId" clId="{7478B4B1-F7D7-4DF4-8146-E6D20665A9AE}" dt="2019-08-12T10:33:05.650" v="1077"/>
        <pc:sldMkLst>
          <pc:docMk/>
          <pc:sldMk cId="1275418728" sldId="419"/>
        </pc:sldMkLst>
      </pc:sldChg>
      <pc:sldChg chg="addSp delSp modSp add">
        <pc:chgData name="Alisa Kunapinun" userId="40a1b9ae2880c387" providerId="LiveId" clId="{7478B4B1-F7D7-4DF4-8146-E6D20665A9AE}" dt="2019-08-12T11:18:26.600" v="3686" actId="20577"/>
        <pc:sldMkLst>
          <pc:docMk/>
          <pc:sldMk cId="2272797516" sldId="420"/>
        </pc:sldMkLst>
        <pc:spChg chg="mod">
          <ac:chgData name="Alisa Kunapinun" userId="40a1b9ae2880c387" providerId="LiveId" clId="{7478B4B1-F7D7-4DF4-8146-E6D20665A9AE}" dt="2019-08-12T10:39:28.865" v="1609"/>
          <ac:spMkLst>
            <pc:docMk/>
            <pc:sldMk cId="2272797516" sldId="420"/>
            <ac:spMk id="2" creationId="{23BF31A1-7B9A-48B5-B01A-F5A59166F63C}"/>
          </ac:spMkLst>
        </pc:spChg>
        <pc:spChg chg="mod">
          <ac:chgData name="Alisa Kunapinun" userId="40a1b9ae2880c387" providerId="LiveId" clId="{7478B4B1-F7D7-4DF4-8146-E6D20665A9AE}" dt="2019-08-12T11:18:26.600" v="3686" actId="20577"/>
          <ac:spMkLst>
            <pc:docMk/>
            <pc:sldMk cId="2272797516" sldId="420"/>
            <ac:spMk id="3" creationId="{59821AA5-68CB-4528-BD32-D76890C85762}"/>
          </ac:spMkLst>
        </pc:spChg>
        <pc:spChg chg="add del mod">
          <ac:chgData name="Alisa Kunapinun" userId="40a1b9ae2880c387" providerId="LiveId" clId="{7478B4B1-F7D7-4DF4-8146-E6D20665A9AE}" dt="2019-08-12T11:08:43.358" v="3500"/>
          <ac:spMkLst>
            <pc:docMk/>
            <pc:sldMk cId="2272797516" sldId="420"/>
            <ac:spMk id="5" creationId="{8193E0E9-1433-4D06-BDC7-3A4448B93DD8}"/>
          </ac:spMkLst>
        </pc:spChg>
        <pc:spChg chg="add mod">
          <ac:chgData name="Alisa Kunapinun" userId="40a1b9ae2880c387" providerId="LiveId" clId="{7478B4B1-F7D7-4DF4-8146-E6D20665A9AE}" dt="2019-08-12T11:08:58.943" v="3503" actId="2085"/>
          <ac:spMkLst>
            <pc:docMk/>
            <pc:sldMk cId="2272797516" sldId="420"/>
            <ac:spMk id="7" creationId="{A81CBA09-049D-45DB-99A2-07A5DC385A7B}"/>
          </ac:spMkLst>
        </pc:spChg>
        <pc:spChg chg="add del mod">
          <ac:chgData name="Alisa Kunapinun" userId="40a1b9ae2880c387" providerId="LiveId" clId="{7478B4B1-F7D7-4DF4-8146-E6D20665A9AE}" dt="2019-08-12T11:10:24.542" v="3509"/>
          <ac:spMkLst>
            <pc:docMk/>
            <pc:sldMk cId="2272797516" sldId="420"/>
            <ac:spMk id="9" creationId="{D6ED315C-B084-4980-B200-233FF2D5DEC0}"/>
          </ac:spMkLst>
        </pc:spChg>
        <pc:picChg chg="add del">
          <ac:chgData name="Alisa Kunapinun" userId="40a1b9ae2880c387" providerId="LiveId" clId="{7478B4B1-F7D7-4DF4-8146-E6D20665A9AE}" dt="2019-08-12T11:08:40.965" v="3499"/>
          <ac:picMkLst>
            <pc:docMk/>
            <pc:sldMk cId="2272797516" sldId="420"/>
            <ac:picMk id="4" creationId="{62FC8AE0-16F2-47C0-BA65-414F2676BB42}"/>
          </ac:picMkLst>
        </pc:picChg>
        <pc:picChg chg="add del mod">
          <ac:chgData name="Alisa Kunapinun" userId="40a1b9ae2880c387" providerId="LiveId" clId="{7478B4B1-F7D7-4DF4-8146-E6D20665A9AE}" dt="2019-08-12T11:10:21.515" v="3508" actId="478"/>
          <ac:picMkLst>
            <pc:docMk/>
            <pc:sldMk cId="2272797516" sldId="420"/>
            <ac:picMk id="6" creationId="{F41D4C28-C8CD-47C9-8E82-4CEF32AF4F02}"/>
          </ac:picMkLst>
        </pc:picChg>
        <pc:picChg chg="add del">
          <ac:chgData name="Alisa Kunapinun" userId="40a1b9ae2880c387" providerId="LiveId" clId="{7478B4B1-F7D7-4DF4-8146-E6D20665A9AE}" dt="2019-08-12T11:10:20.247" v="3507"/>
          <ac:picMkLst>
            <pc:docMk/>
            <pc:sldMk cId="2272797516" sldId="420"/>
            <ac:picMk id="8" creationId="{951E10B0-E503-40F4-A214-703498B9F958}"/>
          </ac:picMkLst>
        </pc:picChg>
        <pc:picChg chg="add mod">
          <ac:chgData name="Alisa Kunapinun" userId="40a1b9ae2880c387" providerId="LiveId" clId="{7478B4B1-F7D7-4DF4-8146-E6D20665A9AE}" dt="2019-08-12T11:10:24.542" v="3509"/>
          <ac:picMkLst>
            <pc:docMk/>
            <pc:sldMk cId="2272797516" sldId="420"/>
            <ac:picMk id="10" creationId="{01EF35B9-AB97-47A3-811A-A45C998C0D72}"/>
          </ac:picMkLst>
        </pc:picChg>
      </pc:sldChg>
      <pc:sldChg chg="add del">
        <pc:chgData name="Alisa Kunapinun" userId="40a1b9ae2880c387" providerId="LiveId" clId="{7478B4B1-F7D7-4DF4-8146-E6D20665A9AE}" dt="2019-08-12T11:03:26.473" v="3206" actId="2696"/>
        <pc:sldMkLst>
          <pc:docMk/>
          <pc:sldMk cId="3407266063" sldId="421"/>
        </pc:sldMkLst>
      </pc:sldChg>
      <pc:sldChg chg="addSp delSp modSp add">
        <pc:chgData name="Alisa Kunapinun" userId="40a1b9ae2880c387" providerId="LiveId" clId="{7478B4B1-F7D7-4DF4-8146-E6D20665A9AE}" dt="2019-08-12T11:16:20.487" v="3574"/>
        <pc:sldMkLst>
          <pc:docMk/>
          <pc:sldMk cId="2347464159" sldId="422"/>
        </pc:sldMkLst>
        <pc:spChg chg="mod">
          <ac:chgData name="Alisa Kunapinun" userId="40a1b9ae2880c387" providerId="LiveId" clId="{7478B4B1-F7D7-4DF4-8146-E6D20665A9AE}" dt="2019-08-12T11:09:45.355" v="3505" actId="404"/>
          <ac:spMkLst>
            <pc:docMk/>
            <pc:sldMk cId="2347464159" sldId="422"/>
            <ac:spMk id="3" creationId="{59821AA5-68CB-4528-BD32-D76890C85762}"/>
          </ac:spMkLst>
        </pc:spChg>
        <pc:spChg chg="add del mod">
          <ac:chgData name="Alisa Kunapinun" userId="40a1b9ae2880c387" providerId="LiveId" clId="{7478B4B1-F7D7-4DF4-8146-E6D20665A9AE}" dt="2019-08-12T11:16:20.487" v="3574"/>
          <ac:spMkLst>
            <pc:docMk/>
            <pc:sldMk cId="2347464159" sldId="422"/>
            <ac:spMk id="4" creationId="{E04323E0-1613-45E2-9517-60A14DC0853F}"/>
          </ac:spMkLst>
        </pc:spChg>
        <pc:picChg chg="add del mod">
          <ac:chgData name="Alisa Kunapinun" userId="40a1b9ae2880c387" providerId="LiveId" clId="{7478B4B1-F7D7-4DF4-8146-E6D20665A9AE}" dt="2019-08-12T11:15:23.866" v="3559"/>
          <ac:picMkLst>
            <pc:docMk/>
            <pc:sldMk cId="2347464159" sldId="422"/>
            <ac:picMk id="5" creationId="{DC2EAD3B-B66E-4F9A-9FA3-9D78F4FCD37B}"/>
          </ac:picMkLst>
        </pc:picChg>
        <pc:picChg chg="add mod">
          <ac:chgData name="Alisa Kunapinun" userId="40a1b9ae2880c387" providerId="LiveId" clId="{7478B4B1-F7D7-4DF4-8146-E6D20665A9AE}" dt="2019-08-12T11:16:20.487" v="3574"/>
          <ac:picMkLst>
            <pc:docMk/>
            <pc:sldMk cId="2347464159" sldId="422"/>
            <ac:picMk id="6" creationId="{3D12C848-DE0D-4F7C-977D-B0ADF5FC5ECB}"/>
          </ac:picMkLst>
        </pc:picChg>
      </pc:sldChg>
      <pc:sldChg chg="modSp add">
        <pc:chgData name="Alisa Kunapinun" userId="40a1b9ae2880c387" providerId="LiveId" clId="{7478B4B1-F7D7-4DF4-8146-E6D20665A9AE}" dt="2019-08-12T10:54:12.347" v="2853" actId="20577"/>
        <pc:sldMkLst>
          <pc:docMk/>
          <pc:sldMk cId="402810849" sldId="423"/>
        </pc:sldMkLst>
        <pc:spChg chg="mod">
          <ac:chgData name="Alisa Kunapinun" userId="40a1b9ae2880c387" providerId="LiveId" clId="{7478B4B1-F7D7-4DF4-8146-E6D20665A9AE}" dt="2019-08-12T10:47:12.133" v="2238" actId="20577"/>
          <ac:spMkLst>
            <pc:docMk/>
            <pc:sldMk cId="402810849" sldId="423"/>
            <ac:spMk id="2" creationId="{79EF3C85-6D7C-457E-B70A-9ED602C42DB7}"/>
          </ac:spMkLst>
        </pc:spChg>
        <pc:spChg chg="mod">
          <ac:chgData name="Alisa Kunapinun" userId="40a1b9ae2880c387" providerId="LiveId" clId="{7478B4B1-F7D7-4DF4-8146-E6D20665A9AE}" dt="2019-08-12T10:54:12.347" v="2853" actId="20577"/>
          <ac:spMkLst>
            <pc:docMk/>
            <pc:sldMk cId="402810849" sldId="423"/>
            <ac:spMk id="3" creationId="{816AACCD-0C30-4EB2-B536-8931FBE1A4D3}"/>
          </ac:spMkLst>
        </pc:spChg>
      </pc:sldChg>
      <pc:sldChg chg="addSp modSp add ord">
        <pc:chgData name="Alisa Kunapinun" userId="40a1b9ae2880c387" providerId="LiveId" clId="{7478B4B1-F7D7-4DF4-8146-E6D20665A9AE}" dt="2019-08-12T12:19:32.531" v="6394" actId="1076"/>
        <pc:sldMkLst>
          <pc:docMk/>
          <pc:sldMk cId="1314706532" sldId="424"/>
        </pc:sldMkLst>
        <pc:spChg chg="mod">
          <ac:chgData name="Alisa Kunapinun" userId="40a1b9ae2880c387" providerId="LiveId" clId="{7478B4B1-F7D7-4DF4-8146-E6D20665A9AE}" dt="2019-08-12T11:21:53.313" v="3784" actId="20577"/>
          <ac:spMkLst>
            <pc:docMk/>
            <pc:sldMk cId="1314706532" sldId="424"/>
            <ac:spMk id="3" creationId="{59821AA5-68CB-4528-BD32-D76890C85762}"/>
          </ac:spMkLst>
        </pc:spChg>
        <pc:picChg chg="add mod">
          <ac:chgData name="Alisa Kunapinun" userId="40a1b9ae2880c387" providerId="LiveId" clId="{7478B4B1-F7D7-4DF4-8146-E6D20665A9AE}" dt="2019-08-12T12:19:30.956" v="6393" actId="1076"/>
          <ac:picMkLst>
            <pc:docMk/>
            <pc:sldMk cId="1314706532" sldId="424"/>
            <ac:picMk id="4" creationId="{8806DBE9-F0C5-4ABE-B82B-7CCEF828DF1B}"/>
          </ac:picMkLst>
        </pc:picChg>
        <pc:picChg chg="add mod">
          <ac:chgData name="Alisa Kunapinun" userId="40a1b9ae2880c387" providerId="LiveId" clId="{7478B4B1-F7D7-4DF4-8146-E6D20665A9AE}" dt="2019-08-12T12:19:32.531" v="6394" actId="1076"/>
          <ac:picMkLst>
            <pc:docMk/>
            <pc:sldMk cId="1314706532" sldId="424"/>
            <ac:picMk id="5" creationId="{9B03BB8D-08E8-4552-9666-B8363B5161E9}"/>
          </ac:picMkLst>
        </pc:picChg>
      </pc:sldChg>
      <pc:sldChg chg="add del">
        <pc:chgData name="Alisa Kunapinun" userId="40a1b9ae2880c387" providerId="LiveId" clId="{7478B4B1-F7D7-4DF4-8146-E6D20665A9AE}" dt="2019-08-12T11:03:26.426" v="3205" actId="2696"/>
        <pc:sldMkLst>
          <pc:docMk/>
          <pc:sldMk cId="2053975387" sldId="425"/>
        </pc:sldMkLst>
      </pc:sldChg>
      <pc:sldChg chg="addSp delSp modSp add">
        <pc:chgData name="Alisa Kunapinun" userId="40a1b9ae2880c387" providerId="LiveId" clId="{7478B4B1-F7D7-4DF4-8146-E6D20665A9AE}" dt="2019-08-12T11:12:37.931" v="3557" actId="20577"/>
        <pc:sldMkLst>
          <pc:docMk/>
          <pc:sldMk cId="3707608230" sldId="425"/>
        </pc:sldMkLst>
        <pc:spChg chg="mod">
          <ac:chgData name="Alisa Kunapinun" userId="40a1b9ae2880c387" providerId="LiveId" clId="{7478B4B1-F7D7-4DF4-8146-E6D20665A9AE}" dt="2019-08-12T11:12:37.931" v="3557" actId="20577"/>
          <ac:spMkLst>
            <pc:docMk/>
            <pc:sldMk cId="3707608230" sldId="425"/>
            <ac:spMk id="3" creationId="{59821AA5-68CB-4528-BD32-D76890C85762}"/>
          </ac:spMkLst>
        </pc:spChg>
        <pc:spChg chg="add del mod">
          <ac:chgData name="Alisa Kunapinun" userId="40a1b9ae2880c387" providerId="LiveId" clId="{7478B4B1-F7D7-4DF4-8146-E6D20665A9AE}" dt="2019-08-12T11:12:06.871" v="3511"/>
          <ac:spMkLst>
            <pc:docMk/>
            <pc:sldMk cId="3707608230" sldId="425"/>
            <ac:spMk id="4" creationId="{54F6F364-B8BB-4CAF-91F7-52A035F1FAF5}"/>
          </ac:spMkLst>
        </pc:spChg>
        <pc:picChg chg="add mod">
          <ac:chgData name="Alisa Kunapinun" userId="40a1b9ae2880c387" providerId="LiveId" clId="{7478B4B1-F7D7-4DF4-8146-E6D20665A9AE}" dt="2019-08-12T11:12:06.871" v="3511"/>
          <ac:picMkLst>
            <pc:docMk/>
            <pc:sldMk cId="3707608230" sldId="425"/>
            <ac:picMk id="5" creationId="{8827B2E9-99CB-485A-B78E-A7DBB1F1EA3A}"/>
          </ac:picMkLst>
        </pc:picChg>
      </pc:sldChg>
      <pc:sldChg chg="addSp delSp modSp add">
        <pc:chgData name="Alisa Kunapinun" userId="40a1b9ae2880c387" providerId="LiveId" clId="{7478B4B1-F7D7-4DF4-8146-E6D20665A9AE}" dt="2019-08-12T11:15:41.279" v="3573" actId="20577"/>
        <pc:sldMkLst>
          <pc:docMk/>
          <pc:sldMk cId="3799501878" sldId="426"/>
        </pc:sldMkLst>
        <pc:spChg chg="mod">
          <ac:chgData name="Alisa Kunapinun" userId="40a1b9ae2880c387" providerId="LiveId" clId="{7478B4B1-F7D7-4DF4-8146-E6D20665A9AE}" dt="2019-08-12T11:15:41.279" v="3573" actId="20577"/>
          <ac:spMkLst>
            <pc:docMk/>
            <pc:sldMk cId="3799501878" sldId="426"/>
            <ac:spMk id="2" creationId="{539B1483-FC73-4DEA-90C5-198F1837CFC2}"/>
          </ac:spMkLst>
        </pc:spChg>
        <pc:spChg chg="del">
          <ac:chgData name="Alisa Kunapinun" userId="40a1b9ae2880c387" providerId="LiveId" clId="{7478B4B1-F7D7-4DF4-8146-E6D20665A9AE}" dt="2019-08-12T11:15:31.868" v="3561"/>
          <ac:spMkLst>
            <pc:docMk/>
            <pc:sldMk cId="3799501878" sldId="426"/>
            <ac:spMk id="3" creationId="{F6DA3E88-3D91-4439-8C5F-B20C070F3D5E}"/>
          </ac:spMkLst>
        </pc:spChg>
        <pc:picChg chg="add mod">
          <ac:chgData name="Alisa Kunapinun" userId="40a1b9ae2880c387" providerId="LiveId" clId="{7478B4B1-F7D7-4DF4-8146-E6D20665A9AE}" dt="2019-08-12T11:15:31.868" v="3561"/>
          <ac:picMkLst>
            <pc:docMk/>
            <pc:sldMk cId="3799501878" sldId="426"/>
            <ac:picMk id="4" creationId="{6F719152-470E-453F-B647-A85460C69A5B}"/>
          </ac:picMkLst>
        </pc:picChg>
      </pc:sldChg>
      <pc:sldChg chg="modSp add del">
        <pc:chgData name="Alisa Kunapinun" userId="40a1b9ae2880c387" providerId="LiveId" clId="{7478B4B1-F7D7-4DF4-8146-E6D20665A9AE}" dt="2019-08-12T11:20:44.672" v="3695" actId="2696"/>
        <pc:sldMkLst>
          <pc:docMk/>
          <pc:sldMk cId="1376212498" sldId="427"/>
        </pc:sldMkLst>
        <pc:spChg chg="mod">
          <ac:chgData name="Alisa Kunapinun" userId="40a1b9ae2880c387" providerId="LiveId" clId="{7478B4B1-F7D7-4DF4-8146-E6D20665A9AE}" dt="2019-08-12T11:18:47.584" v="3694" actId="20577"/>
          <ac:spMkLst>
            <pc:docMk/>
            <pc:sldMk cId="1376212498" sldId="427"/>
            <ac:spMk id="2" creationId="{3FB49732-A8DD-48D6-BE24-714386DB9EF8}"/>
          </ac:spMkLst>
        </pc:spChg>
      </pc:sldChg>
      <pc:sldChg chg="addSp modSp add">
        <pc:chgData name="Alisa Kunapinun" userId="40a1b9ae2880c387" providerId="LiveId" clId="{7478B4B1-F7D7-4DF4-8146-E6D20665A9AE}" dt="2019-08-12T11:31:15.058" v="4203" actId="1076"/>
        <pc:sldMkLst>
          <pc:docMk/>
          <pc:sldMk cId="2933338846" sldId="427"/>
        </pc:sldMkLst>
        <pc:spChg chg="mod">
          <ac:chgData name="Alisa Kunapinun" userId="40a1b9ae2880c387" providerId="LiveId" clId="{7478B4B1-F7D7-4DF4-8146-E6D20665A9AE}" dt="2019-08-12T11:22:45.497" v="3820" actId="20577"/>
          <ac:spMkLst>
            <pc:docMk/>
            <pc:sldMk cId="2933338846" sldId="427"/>
            <ac:spMk id="2" creationId="{F364FB4D-AD33-4138-A392-327B83328A96}"/>
          </ac:spMkLst>
        </pc:spChg>
        <pc:spChg chg="mod">
          <ac:chgData name="Alisa Kunapinun" userId="40a1b9ae2880c387" providerId="LiveId" clId="{7478B4B1-F7D7-4DF4-8146-E6D20665A9AE}" dt="2019-08-12T11:31:09.996" v="4201" actId="20577"/>
          <ac:spMkLst>
            <pc:docMk/>
            <pc:sldMk cId="2933338846" sldId="427"/>
            <ac:spMk id="3" creationId="{45AD8D7D-0C67-4F9B-B871-F064555BA276}"/>
          </ac:spMkLst>
        </pc:spChg>
        <pc:picChg chg="add mod">
          <ac:chgData name="Alisa Kunapinun" userId="40a1b9ae2880c387" providerId="LiveId" clId="{7478B4B1-F7D7-4DF4-8146-E6D20665A9AE}" dt="2019-08-12T11:31:15.058" v="4203" actId="1076"/>
          <ac:picMkLst>
            <pc:docMk/>
            <pc:sldMk cId="2933338846" sldId="427"/>
            <ac:picMk id="4" creationId="{923CFE27-AF6E-427C-B83B-612871D2A092}"/>
          </ac:picMkLst>
        </pc:picChg>
      </pc:sldChg>
      <pc:sldChg chg="add">
        <pc:chgData name="Alisa Kunapinun" userId="40a1b9ae2880c387" providerId="LiveId" clId="{7478B4B1-F7D7-4DF4-8146-E6D20665A9AE}" dt="2019-08-12T11:22:25.323" v="3786"/>
        <pc:sldMkLst>
          <pc:docMk/>
          <pc:sldMk cId="3875235489" sldId="428"/>
        </pc:sldMkLst>
      </pc:sldChg>
      <pc:sldChg chg="addSp delSp modSp add">
        <pc:chgData name="Alisa Kunapinun" userId="40a1b9ae2880c387" providerId="LiveId" clId="{7478B4B1-F7D7-4DF4-8146-E6D20665A9AE}" dt="2019-08-12T11:48:37.011" v="5127" actId="11"/>
        <pc:sldMkLst>
          <pc:docMk/>
          <pc:sldMk cId="1424204977" sldId="429"/>
        </pc:sldMkLst>
        <pc:spChg chg="mod">
          <ac:chgData name="Alisa Kunapinun" userId="40a1b9ae2880c387" providerId="LiveId" clId="{7478B4B1-F7D7-4DF4-8146-E6D20665A9AE}" dt="2019-08-12T11:47:54.977" v="5103"/>
          <ac:spMkLst>
            <pc:docMk/>
            <pc:sldMk cId="1424204977" sldId="429"/>
            <ac:spMk id="2" creationId="{AFCB14FE-C2D9-47DD-BAAB-EFC17286C023}"/>
          </ac:spMkLst>
        </pc:spChg>
        <pc:spChg chg="mod">
          <ac:chgData name="Alisa Kunapinun" userId="40a1b9ae2880c387" providerId="LiveId" clId="{7478B4B1-F7D7-4DF4-8146-E6D20665A9AE}" dt="2019-08-12T11:48:37.011" v="5127" actId="11"/>
          <ac:spMkLst>
            <pc:docMk/>
            <pc:sldMk cId="1424204977" sldId="429"/>
            <ac:spMk id="3" creationId="{1914918A-3575-4EFE-9187-B37583057148}"/>
          </ac:spMkLst>
        </pc:spChg>
        <pc:spChg chg="add del mod">
          <ac:chgData name="Alisa Kunapinun" userId="40a1b9ae2880c387" providerId="LiveId" clId="{7478B4B1-F7D7-4DF4-8146-E6D20665A9AE}" dt="2019-08-12T11:41:27.035" v="4691"/>
          <ac:spMkLst>
            <pc:docMk/>
            <pc:sldMk cId="1424204977" sldId="429"/>
            <ac:spMk id="4" creationId="{A3736AE4-E683-4481-BAA1-3075ECD891E9}"/>
          </ac:spMkLst>
        </pc:spChg>
        <pc:spChg chg="add del mod">
          <ac:chgData name="Alisa Kunapinun" userId="40a1b9ae2880c387" providerId="LiveId" clId="{7478B4B1-F7D7-4DF4-8146-E6D20665A9AE}" dt="2019-08-12T11:47:19.304" v="5098"/>
          <ac:spMkLst>
            <pc:docMk/>
            <pc:sldMk cId="1424204977" sldId="429"/>
            <ac:spMk id="6" creationId="{55D1D8FE-A3FD-4507-BD8E-894325DC876E}"/>
          </ac:spMkLst>
        </pc:spChg>
        <pc:picChg chg="add del mod">
          <ac:chgData name="Alisa Kunapinun" userId="40a1b9ae2880c387" providerId="LiveId" clId="{7478B4B1-F7D7-4DF4-8146-E6D20665A9AE}" dt="2019-08-12T11:46:53.829" v="5097"/>
          <ac:picMkLst>
            <pc:docMk/>
            <pc:sldMk cId="1424204977" sldId="429"/>
            <ac:picMk id="5" creationId="{6D92CD15-A191-48A6-BAB1-CD247A2F7A4D}"/>
          </ac:picMkLst>
        </pc:picChg>
      </pc:sldChg>
      <pc:sldChg chg="addSp delSp modSp add">
        <pc:chgData name="Alisa Kunapinun" userId="40a1b9ae2880c387" providerId="LiveId" clId="{7478B4B1-F7D7-4DF4-8146-E6D20665A9AE}" dt="2019-08-12T11:38:09.203" v="4590" actId="20577"/>
        <pc:sldMkLst>
          <pc:docMk/>
          <pc:sldMk cId="255816751" sldId="430"/>
        </pc:sldMkLst>
        <pc:spChg chg="mod">
          <ac:chgData name="Alisa Kunapinun" userId="40a1b9ae2880c387" providerId="LiveId" clId="{7478B4B1-F7D7-4DF4-8146-E6D20665A9AE}" dt="2019-08-12T11:35:26.631" v="4372" actId="20577"/>
          <ac:spMkLst>
            <pc:docMk/>
            <pc:sldMk cId="255816751" sldId="430"/>
            <ac:spMk id="2" creationId="{7186631E-508E-4A11-8883-A7E040189DE7}"/>
          </ac:spMkLst>
        </pc:spChg>
        <pc:spChg chg="mod">
          <ac:chgData name="Alisa Kunapinun" userId="40a1b9ae2880c387" providerId="LiveId" clId="{7478B4B1-F7D7-4DF4-8146-E6D20665A9AE}" dt="2019-08-12T11:38:09.203" v="4590" actId="20577"/>
          <ac:spMkLst>
            <pc:docMk/>
            <pc:sldMk cId="255816751" sldId="430"/>
            <ac:spMk id="3" creationId="{D7BC159E-32E8-4C70-B6A2-8706ACF14F70}"/>
          </ac:spMkLst>
        </pc:spChg>
        <pc:spChg chg="add del mod">
          <ac:chgData name="Alisa Kunapinun" userId="40a1b9ae2880c387" providerId="LiveId" clId="{7478B4B1-F7D7-4DF4-8146-E6D20665A9AE}" dt="2019-08-12T11:36:14.556" v="4437"/>
          <ac:spMkLst>
            <pc:docMk/>
            <pc:sldMk cId="255816751" sldId="430"/>
            <ac:spMk id="4" creationId="{849BBF33-279C-4CDD-9ABE-F5A31F4B4152}"/>
          </ac:spMkLst>
        </pc:spChg>
        <pc:spChg chg="add del mod">
          <ac:chgData name="Alisa Kunapinun" userId="40a1b9ae2880c387" providerId="LiveId" clId="{7478B4B1-F7D7-4DF4-8146-E6D20665A9AE}" dt="2019-08-12T11:36:42.425" v="4444"/>
          <ac:spMkLst>
            <pc:docMk/>
            <pc:sldMk cId="255816751" sldId="430"/>
            <ac:spMk id="6" creationId="{827262D4-86B2-45B4-BD7E-8ED88BEF26A3}"/>
          </ac:spMkLst>
        </pc:spChg>
        <pc:picChg chg="add del mod">
          <ac:chgData name="Alisa Kunapinun" userId="40a1b9ae2880c387" providerId="LiveId" clId="{7478B4B1-F7D7-4DF4-8146-E6D20665A9AE}" dt="2019-08-12T11:36:24.165" v="4438"/>
          <ac:picMkLst>
            <pc:docMk/>
            <pc:sldMk cId="255816751" sldId="430"/>
            <ac:picMk id="5" creationId="{E8106F47-AB42-4099-AFC9-EF6CA9C293A3}"/>
          </ac:picMkLst>
        </pc:picChg>
        <pc:picChg chg="add del mod">
          <ac:chgData name="Alisa Kunapinun" userId="40a1b9ae2880c387" providerId="LiveId" clId="{7478B4B1-F7D7-4DF4-8146-E6D20665A9AE}" dt="2019-08-12T11:36:41.114" v="4443"/>
          <ac:picMkLst>
            <pc:docMk/>
            <pc:sldMk cId="255816751" sldId="430"/>
            <ac:picMk id="7" creationId="{3D1B3802-C143-48B4-8882-C7A36F65429F}"/>
          </ac:picMkLst>
        </pc:picChg>
        <pc:picChg chg="add">
          <ac:chgData name="Alisa Kunapinun" userId="40a1b9ae2880c387" providerId="LiveId" clId="{7478B4B1-F7D7-4DF4-8146-E6D20665A9AE}" dt="2019-08-12T11:36:42.425" v="4444"/>
          <ac:picMkLst>
            <pc:docMk/>
            <pc:sldMk cId="255816751" sldId="430"/>
            <ac:picMk id="8" creationId="{A785FD38-0677-4F8B-8529-6B0188242DD8}"/>
          </ac:picMkLst>
        </pc:picChg>
      </pc:sldChg>
      <pc:sldChg chg="addSp delSp modSp add">
        <pc:chgData name="Alisa Kunapinun" userId="40a1b9ae2880c387" providerId="LiveId" clId="{7478B4B1-F7D7-4DF4-8146-E6D20665A9AE}" dt="2019-08-12T11:47:40.920" v="5101"/>
        <pc:sldMkLst>
          <pc:docMk/>
          <pc:sldMk cId="2889327564" sldId="431"/>
        </pc:sldMkLst>
        <pc:spChg chg="del">
          <ac:chgData name="Alisa Kunapinun" userId="40a1b9ae2880c387" providerId="LiveId" clId="{7478B4B1-F7D7-4DF4-8146-E6D20665A9AE}" dt="2019-08-12T11:42:07.122" v="4709"/>
          <ac:spMkLst>
            <pc:docMk/>
            <pc:sldMk cId="2889327564" sldId="431"/>
            <ac:spMk id="2" creationId="{FFC2E996-7CD1-4678-9115-8EF482219778}"/>
          </ac:spMkLst>
        </pc:spChg>
        <pc:spChg chg="del">
          <ac:chgData name="Alisa Kunapinun" userId="40a1b9ae2880c387" providerId="LiveId" clId="{7478B4B1-F7D7-4DF4-8146-E6D20665A9AE}" dt="2019-08-12T11:42:07.122" v="4709"/>
          <ac:spMkLst>
            <pc:docMk/>
            <pc:sldMk cId="2889327564" sldId="431"/>
            <ac:spMk id="3" creationId="{7FAC7C61-CB2A-4720-9E69-5F7F7CF59479}"/>
          </ac:spMkLst>
        </pc:spChg>
        <pc:spChg chg="mod">
          <ac:chgData name="Alisa Kunapinun" userId="40a1b9ae2880c387" providerId="LiveId" clId="{7478B4B1-F7D7-4DF4-8146-E6D20665A9AE}" dt="2019-08-12T11:41:58.291" v="4708" actId="20577"/>
          <ac:spMkLst>
            <pc:docMk/>
            <pc:sldMk cId="2889327564" sldId="431"/>
            <ac:spMk id="4" creationId="{4FA91CFD-4B22-48EE-A590-62001DC5166C}"/>
          </ac:spMkLst>
        </pc:spChg>
        <pc:spChg chg="add mod">
          <ac:chgData name="Alisa Kunapinun" userId="40a1b9ae2880c387" providerId="LiveId" clId="{7478B4B1-F7D7-4DF4-8146-E6D20665A9AE}" dt="2019-08-12T11:46:33.177" v="5096" actId="20577"/>
          <ac:spMkLst>
            <pc:docMk/>
            <pc:sldMk cId="2889327564" sldId="431"/>
            <ac:spMk id="5" creationId="{BE9877E6-9A66-4E81-9F15-50050059A2C9}"/>
          </ac:spMkLst>
        </pc:spChg>
        <pc:spChg chg="add del mod">
          <ac:chgData name="Alisa Kunapinun" userId="40a1b9ae2880c387" providerId="LiveId" clId="{7478B4B1-F7D7-4DF4-8146-E6D20665A9AE}" dt="2019-08-12T11:47:40.920" v="5101"/>
          <ac:spMkLst>
            <pc:docMk/>
            <pc:sldMk cId="2889327564" sldId="431"/>
            <ac:spMk id="6" creationId="{F916F05E-A462-4491-80FA-308D9AA64152}"/>
          </ac:spMkLst>
        </pc:spChg>
        <pc:picChg chg="add">
          <ac:chgData name="Alisa Kunapinun" userId="40a1b9ae2880c387" providerId="LiveId" clId="{7478B4B1-F7D7-4DF4-8146-E6D20665A9AE}" dt="2019-08-12T11:47:40.920" v="5101"/>
          <ac:picMkLst>
            <pc:docMk/>
            <pc:sldMk cId="2889327564" sldId="431"/>
            <ac:picMk id="7" creationId="{EC680A4B-5E36-4BA3-AE04-76C148B0257D}"/>
          </ac:picMkLst>
        </pc:picChg>
      </pc:sldChg>
      <pc:sldChg chg="add del">
        <pc:chgData name="Alisa Kunapinun" userId="40a1b9ae2880c387" providerId="LiveId" clId="{7478B4B1-F7D7-4DF4-8146-E6D20665A9AE}" dt="2019-08-12T12:08:48.979" v="5635" actId="2696"/>
        <pc:sldMkLst>
          <pc:docMk/>
          <pc:sldMk cId="3377267913" sldId="432"/>
        </pc:sldMkLst>
      </pc:sldChg>
      <pc:sldChg chg="addSp delSp modSp add">
        <pc:chgData name="Alisa Kunapinun" userId="40a1b9ae2880c387" providerId="LiveId" clId="{7478B4B1-F7D7-4DF4-8146-E6D20665A9AE}" dt="2019-08-12T12:05:09.577" v="5443"/>
        <pc:sldMkLst>
          <pc:docMk/>
          <pc:sldMk cId="1843561909" sldId="433"/>
        </pc:sldMkLst>
        <pc:spChg chg="mod">
          <ac:chgData name="Alisa Kunapinun" userId="40a1b9ae2880c387" providerId="LiveId" clId="{7478B4B1-F7D7-4DF4-8146-E6D20665A9AE}" dt="2019-08-12T12:05:05.578" v="5442" actId="27636"/>
          <ac:spMkLst>
            <pc:docMk/>
            <pc:sldMk cId="1843561909" sldId="433"/>
            <ac:spMk id="3" creationId="{1914918A-3575-4EFE-9187-B37583057148}"/>
          </ac:spMkLst>
        </pc:spChg>
        <pc:spChg chg="add del mod">
          <ac:chgData name="Alisa Kunapinun" userId="40a1b9ae2880c387" providerId="LiveId" clId="{7478B4B1-F7D7-4DF4-8146-E6D20665A9AE}" dt="2019-08-12T12:05:09.577" v="5443"/>
          <ac:spMkLst>
            <pc:docMk/>
            <pc:sldMk cId="1843561909" sldId="433"/>
            <ac:spMk id="4" creationId="{896034FE-A54B-4222-81FD-869D9864556C}"/>
          </ac:spMkLst>
        </pc:spChg>
        <pc:picChg chg="add mod">
          <ac:chgData name="Alisa Kunapinun" userId="40a1b9ae2880c387" providerId="LiveId" clId="{7478B4B1-F7D7-4DF4-8146-E6D20665A9AE}" dt="2019-08-12T12:05:09.577" v="5443"/>
          <ac:picMkLst>
            <pc:docMk/>
            <pc:sldMk cId="1843561909" sldId="433"/>
            <ac:picMk id="5" creationId="{7C6C1DEB-5A84-43F4-8DC9-C6D1C224715B}"/>
          </ac:picMkLst>
        </pc:picChg>
      </pc:sldChg>
      <pc:sldChg chg="modSp add">
        <pc:chgData name="Alisa Kunapinun" userId="40a1b9ae2880c387" providerId="LiveId" clId="{7478B4B1-F7D7-4DF4-8146-E6D20665A9AE}" dt="2019-08-12T12:11:12.021" v="5715" actId="20577"/>
        <pc:sldMkLst>
          <pc:docMk/>
          <pc:sldMk cId="100446677" sldId="434"/>
        </pc:sldMkLst>
        <pc:spChg chg="mod">
          <ac:chgData name="Alisa Kunapinun" userId="40a1b9ae2880c387" providerId="LiveId" clId="{7478B4B1-F7D7-4DF4-8146-E6D20665A9AE}" dt="2019-08-12T12:11:12.021" v="5715" actId="20577"/>
          <ac:spMkLst>
            <pc:docMk/>
            <pc:sldMk cId="100446677" sldId="434"/>
            <ac:spMk id="3" creationId="{1914918A-3575-4EFE-9187-B37583057148}"/>
          </ac:spMkLst>
        </pc:spChg>
      </pc:sldChg>
      <pc:sldChg chg="addSp modSp add">
        <pc:chgData name="Alisa Kunapinun" userId="40a1b9ae2880c387" providerId="LiveId" clId="{7478B4B1-F7D7-4DF4-8146-E6D20665A9AE}" dt="2019-08-12T12:20:56.728" v="6398" actId="1076"/>
        <pc:sldMkLst>
          <pc:docMk/>
          <pc:sldMk cId="1815346810" sldId="435"/>
        </pc:sldMkLst>
        <pc:picChg chg="add mod">
          <ac:chgData name="Alisa Kunapinun" userId="40a1b9ae2880c387" providerId="LiveId" clId="{7478B4B1-F7D7-4DF4-8146-E6D20665A9AE}" dt="2019-08-12T12:20:56.728" v="6398" actId="1076"/>
          <ac:picMkLst>
            <pc:docMk/>
            <pc:sldMk cId="1815346810" sldId="435"/>
            <ac:picMk id="1026" creationId="{321A8151-6E99-47EF-9561-E08C4398FE27}"/>
          </ac:picMkLst>
        </pc:picChg>
      </pc:sldChg>
      <pc:sldChg chg="addSp delSp modSp add">
        <pc:chgData name="Alisa Kunapinun" userId="40a1b9ae2880c387" providerId="LiveId" clId="{7478B4B1-F7D7-4DF4-8146-E6D20665A9AE}" dt="2019-08-12T13:14:46.412" v="7619" actId="1076"/>
        <pc:sldMkLst>
          <pc:docMk/>
          <pc:sldMk cId="240278542" sldId="436"/>
        </pc:sldMkLst>
        <pc:picChg chg="add del">
          <ac:chgData name="Alisa Kunapinun" userId="40a1b9ae2880c387" providerId="LiveId" clId="{7478B4B1-F7D7-4DF4-8146-E6D20665A9AE}" dt="2019-08-12T12:23:39.293" v="6460"/>
          <ac:picMkLst>
            <pc:docMk/>
            <pc:sldMk cId="240278542" sldId="436"/>
            <ac:picMk id="4" creationId="{D3F324B1-D96B-4547-9946-AB8D2273B4AD}"/>
          </ac:picMkLst>
        </pc:picChg>
        <pc:picChg chg="add mod">
          <ac:chgData name="Alisa Kunapinun" userId="40a1b9ae2880c387" providerId="LiveId" clId="{7478B4B1-F7D7-4DF4-8146-E6D20665A9AE}" dt="2019-08-12T13:14:46.412" v="7619" actId="1076"/>
          <ac:picMkLst>
            <pc:docMk/>
            <pc:sldMk cId="240278542" sldId="436"/>
            <ac:picMk id="3074" creationId="{F78190DF-799D-48EB-BCF9-BDACA1FB9040}"/>
          </ac:picMkLst>
        </pc:picChg>
      </pc:sldChg>
      <pc:sldChg chg="modSp add ord">
        <pc:chgData name="Alisa Kunapinun" userId="40a1b9ae2880c387" providerId="LiveId" clId="{7478B4B1-F7D7-4DF4-8146-E6D20665A9AE}" dt="2019-08-12T12:20:41.277" v="6395"/>
        <pc:sldMkLst>
          <pc:docMk/>
          <pc:sldMk cId="3999520248" sldId="437"/>
        </pc:sldMkLst>
        <pc:spChg chg="mod">
          <ac:chgData name="Alisa Kunapinun" userId="40a1b9ae2880c387" providerId="LiveId" clId="{7478B4B1-F7D7-4DF4-8146-E6D20665A9AE}" dt="2019-08-12T12:12:42.042" v="5790" actId="20577"/>
          <ac:spMkLst>
            <pc:docMk/>
            <pc:sldMk cId="3999520248" sldId="437"/>
            <ac:spMk id="2" creationId="{5927B96B-33A1-49E6-B953-53BB14193B1A}"/>
          </ac:spMkLst>
        </pc:spChg>
        <pc:spChg chg="mod">
          <ac:chgData name="Alisa Kunapinun" userId="40a1b9ae2880c387" providerId="LiveId" clId="{7478B4B1-F7D7-4DF4-8146-E6D20665A9AE}" dt="2019-08-12T12:20:41.277" v="6395"/>
          <ac:spMkLst>
            <pc:docMk/>
            <pc:sldMk cId="3999520248" sldId="437"/>
            <ac:spMk id="3" creationId="{175E4195-1D40-48D2-8919-D0CFE219F009}"/>
          </ac:spMkLst>
        </pc:spChg>
      </pc:sldChg>
      <pc:sldChg chg="modSp add">
        <pc:chgData name="Alisa Kunapinun" userId="40a1b9ae2880c387" providerId="LiveId" clId="{7478B4B1-F7D7-4DF4-8146-E6D20665A9AE}" dt="2019-08-12T12:16:41.738" v="6251" actId="20577"/>
        <pc:sldMkLst>
          <pc:docMk/>
          <pc:sldMk cId="3447585645" sldId="438"/>
        </pc:sldMkLst>
        <pc:spChg chg="mod">
          <ac:chgData name="Alisa Kunapinun" userId="40a1b9ae2880c387" providerId="LiveId" clId="{7478B4B1-F7D7-4DF4-8146-E6D20665A9AE}" dt="2019-08-12T12:14:30.343" v="5968" actId="20577"/>
          <ac:spMkLst>
            <pc:docMk/>
            <pc:sldMk cId="3447585645" sldId="438"/>
            <ac:spMk id="2" creationId="{B3910B98-9480-4571-A46B-9EE40C3A059F}"/>
          </ac:spMkLst>
        </pc:spChg>
        <pc:spChg chg="mod">
          <ac:chgData name="Alisa Kunapinun" userId="40a1b9ae2880c387" providerId="LiveId" clId="{7478B4B1-F7D7-4DF4-8146-E6D20665A9AE}" dt="2019-08-12T12:16:41.738" v="6251" actId="20577"/>
          <ac:spMkLst>
            <pc:docMk/>
            <pc:sldMk cId="3447585645" sldId="438"/>
            <ac:spMk id="3" creationId="{A79B6B59-E4C3-4CDF-82A9-BDDF59C4E518}"/>
          </ac:spMkLst>
        </pc:spChg>
      </pc:sldChg>
      <pc:sldChg chg="addSp delSp modSp add">
        <pc:chgData name="Alisa Kunapinun" userId="40a1b9ae2880c387" providerId="LiveId" clId="{7478B4B1-F7D7-4DF4-8146-E6D20665A9AE}" dt="2019-08-12T12:23:16.226" v="6448" actId="1076"/>
        <pc:sldMkLst>
          <pc:docMk/>
          <pc:sldMk cId="1579393231" sldId="439"/>
        </pc:sldMkLst>
        <pc:spChg chg="mod">
          <ac:chgData name="Alisa Kunapinun" userId="40a1b9ae2880c387" providerId="LiveId" clId="{7478B4B1-F7D7-4DF4-8146-E6D20665A9AE}" dt="2019-08-12T12:21:22.477" v="6427" actId="20577"/>
          <ac:spMkLst>
            <pc:docMk/>
            <pc:sldMk cId="1579393231" sldId="439"/>
            <ac:spMk id="2" creationId="{90F98BAB-C745-4B20-A447-0471BDFC6071}"/>
          </ac:spMkLst>
        </pc:spChg>
        <pc:spChg chg="del">
          <ac:chgData name="Alisa Kunapinun" userId="40a1b9ae2880c387" providerId="LiveId" clId="{7478B4B1-F7D7-4DF4-8146-E6D20665A9AE}" dt="2019-08-12T12:21:30.733" v="6428" actId="478"/>
          <ac:spMkLst>
            <pc:docMk/>
            <pc:sldMk cId="1579393231" sldId="439"/>
            <ac:spMk id="3" creationId="{2516C429-1C46-4D84-A08A-DC239897E555}"/>
          </ac:spMkLst>
        </pc:spChg>
        <pc:picChg chg="add mod">
          <ac:chgData name="Alisa Kunapinun" userId="40a1b9ae2880c387" providerId="LiveId" clId="{7478B4B1-F7D7-4DF4-8146-E6D20665A9AE}" dt="2019-08-12T12:23:09.600" v="6445" actId="1076"/>
          <ac:picMkLst>
            <pc:docMk/>
            <pc:sldMk cId="1579393231" sldId="439"/>
            <ac:picMk id="2050" creationId="{F3C2391D-A3B3-4B4E-9372-17A28D583D3F}"/>
          </ac:picMkLst>
        </pc:picChg>
        <pc:picChg chg="add mod">
          <ac:chgData name="Alisa Kunapinun" userId="40a1b9ae2880c387" providerId="LiveId" clId="{7478B4B1-F7D7-4DF4-8146-E6D20665A9AE}" dt="2019-08-12T12:23:06.506" v="6443" actId="1076"/>
          <ac:picMkLst>
            <pc:docMk/>
            <pc:sldMk cId="1579393231" sldId="439"/>
            <ac:picMk id="2052" creationId="{0A77DF43-FE19-4FD0-B080-B552A95BDC4A}"/>
          </ac:picMkLst>
        </pc:picChg>
        <pc:picChg chg="add mod">
          <ac:chgData name="Alisa Kunapinun" userId="40a1b9ae2880c387" providerId="LiveId" clId="{7478B4B1-F7D7-4DF4-8146-E6D20665A9AE}" dt="2019-08-12T12:23:16.226" v="6448" actId="1076"/>
          <ac:picMkLst>
            <pc:docMk/>
            <pc:sldMk cId="1579393231" sldId="439"/>
            <ac:picMk id="2054" creationId="{0346F4D0-F62E-4246-AB73-8AB2CF3BF3EB}"/>
          </ac:picMkLst>
        </pc:picChg>
      </pc:sldChg>
      <pc:sldChg chg="modSp add del">
        <pc:chgData name="Alisa Kunapinun" userId="40a1b9ae2880c387" providerId="LiveId" clId="{7478B4B1-F7D7-4DF4-8146-E6D20665A9AE}" dt="2019-08-12T12:23:49.184" v="6462" actId="2696"/>
        <pc:sldMkLst>
          <pc:docMk/>
          <pc:sldMk cId="3602092579" sldId="440"/>
        </pc:sldMkLst>
        <pc:spChg chg="mod">
          <ac:chgData name="Alisa Kunapinun" userId="40a1b9ae2880c387" providerId="LiveId" clId="{7478B4B1-F7D7-4DF4-8146-E6D20665A9AE}" dt="2019-08-12T12:23:26.970" v="6458" actId="20577"/>
          <ac:spMkLst>
            <pc:docMk/>
            <pc:sldMk cId="3602092579" sldId="440"/>
            <ac:spMk id="2" creationId="{D67CB31E-80CB-490F-A99F-E1AEE1B63B17}"/>
          </ac:spMkLst>
        </pc:spChg>
      </pc:sldChg>
      <pc:sldChg chg="modSp add">
        <pc:chgData name="Alisa Kunapinun" userId="40a1b9ae2880c387" providerId="LiveId" clId="{7478B4B1-F7D7-4DF4-8146-E6D20665A9AE}" dt="2019-08-12T13:18:35.572" v="8035" actId="20577"/>
        <pc:sldMkLst>
          <pc:docMk/>
          <pc:sldMk cId="3191500216" sldId="441"/>
        </pc:sldMkLst>
        <pc:spChg chg="mod">
          <ac:chgData name="Alisa Kunapinun" userId="40a1b9ae2880c387" providerId="LiveId" clId="{7478B4B1-F7D7-4DF4-8146-E6D20665A9AE}" dt="2019-08-12T12:26:18.622" v="6489" actId="14100"/>
          <ac:spMkLst>
            <pc:docMk/>
            <pc:sldMk cId="3191500216" sldId="441"/>
            <ac:spMk id="2" creationId="{5927B96B-33A1-49E6-B953-53BB14193B1A}"/>
          </ac:spMkLst>
        </pc:spChg>
        <pc:spChg chg="mod">
          <ac:chgData name="Alisa Kunapinun" userId="40a1b9ae2880c387" providerId="LiveId" clId="{7478B4B1-F7D7-4DF4-8146-E6D20665A9AE}" dt="2019-08-12T13:18:35.572" v="8035" actId="20577"/>
          <ac:spMkLst>
            <pc:docMk/>
            <pc:sldMk cId="3191500216" sldId="441"/>
            <ac:spMk id="3" creationId="{175E4195-1D40-48D2-8919-D0CFE219F009}"/>
          </ac:spMkLst>
        </pc:spChg>
      </pc:sldChg>
      <pc:sldChg chg="modSp add del">
        <pc:chgData name="Alisa Kunapinun" userId="40a1b9ae2880c387" providerId="LiveId" clId="{7478B4B1-F7D7-4DF4-8146-E6D20665A9AE}" dt="2019-08-12T13:13:58.261" v="7611" actId="2696"/>
        <pc:sldMkLst>
          <pc:docMk/>
          <pc:sldMk cId="2975733111" sldId="442"/>
        </pc:sldMkLst>
        <pc:spChg chg="mod">
          <ac:chgData name="Alisa Kunapinun" userId="40a1b9ae2880c387" providerId="LiveId" clId="{7478B4B1-F7D7-4DF4-8146-E6D20665A9AE}" dt="2019-08-12T12:28:39.922" v="6535" actId="20577"/>
          <ac:spMkLst>
            <pc:docMk/>
            <pc:sldMk cId="2975733111" sldId="442"/>
            <ac:spMk id="2" creationId="{B97AF736-DF64-492C-A46E-FB5F5C2DAE84}"/>
          </ac:spMkLst>
        </pc:spChg>
      </pc:sldChg>
      <pc:sldChg chg="modSp add">
        <pc:chgData name="Alisa Kunapinun" userId="40a1b9ae2880c387" providerId="LiveId" clId="{7478B4B1-F7D7-4DF4-8146-E6D20665A9AE}" dt="2019-08-12T12:38:33.989" v="6789" actId="20577"/>
        <pc:sldMkLst>
          <pc:docMk/>
          <pc:sldMk cId="795996160" sldId="443"/>
        </pc:sldMkLst>
        <pc:spChg chg="mod">
          <ac:chgData name="Alisa Kunapinun" userId="40a1b9ae2880c387" providerId="LiveId" clId="{7478B4B1-F7D7-4DF4-8146-E6D20665A9AE}" dt="2019-08-12T12:30:26.719" v="6596" actId="20577"/>
          <ac:spMkLst>
            <pc:docMk/>
            <pc:sldMk cId="795996160" sldId="443"/>
            <ac:spMk id="2" creationId="{651DF13E-B7B5-44F2-9799-13F93B327691}"/>
          </ac:spMkLst>
        </pc:spChg>
        <pc:spChg chg="mod">
          <ac:chgData name="Alisa Kunapinun" userId="40a1b9ae2880c387" providerId="LiveId" clId="{7478B4B1-F7D7-4DF4-8146-E6D20665A9AE}" dt="2019-08-12T12:38:33.989" v="6789" actId="20577"/>
          <ac:spMkLst>
            <pc:docMk/>
            <pc:sldMk cId="795996160" sldId="443"/>
            <ac:spMk id="3" creationId="{B75259A2-2414-4E43-ADEE-E1EF5197127A}"/>
          </ac:spMkLst>
        </pc:spChg>
      </pc:sldChg>
      <pc:sldChg chg="modSp add">
        <pc:chgData name="Alisa Kunapinun" userId="40a1b9ae2880c387" providerId="LiveId" clId="{7478B4B1-F7D7-4DF4-8146-E6D20665A9AE}" dt="2019-08-12T13:13:44.023" v="7610" actId="20577"/>
        <pc:sldMkLst>
          <pc:docMk/>
          <pc:sldMk cId="1508828872" sldId="444"/>
        </pc:sldMkLst>
        <pc:spChg chg="mod">
          <ac:chgData name="Alisa Kunapinun" userId="40a1b9ae2880c387" providerId="LiveId" clId="{7478B4B1-F7D7-4DF4-8146-E6D20665A9AE}" dt="2019-08-12T13:13:44.023" v="7610" actId="20577"/>
          <ac:spMkLst>
            <pc:docMk/>
            <pc:sldMk cId="1508828872" sldId="444"/>
            <ac:spMk id="3" creationId="{3F62A54E-32FA-4927-B0D8-C738B86B8CBB}"/>
          </ac:spMkLst>
        </pc:spChg>
      </pc:sldChg>
      <pc:sldChg chg="addSp delSp modSp add">
        <pc:chgData name="Alisa Kunapinun" userId="40a1b9ae2880c387" providerId="LiveId" clId="{7478B4B1-F7D7-4DF4-8146-E6D20665A9AE}" dt="2019-08-12T12:45:06.871" v="6974" actId="20577"/>
        <pc:sldMkLst>
          <pc:docMk/>
          <pc:sldMk cId="335681364" sldId="445"/>
        </pc:sldMkLst>
        <pc:spChg chg="mod">
          <ac:chgData name="Alisa Kunapinun" userId="40a1b9ae2880c387" providerId="LiveId" clId="{7478B4B1-F7D7-4DF4-8146-E6D20665A9AE}" dt="2019-08-12T12:38:58.177" v="6825" actId="20577"/>
          <ac:spMkLst>
            <pc:docMk/>
            <pc:sldMk cId="335681364" sldId="445"/>
            <ac:spMk id="2" creationId="{84180909-8805-4EEA-BBCF-B8342B96ED5A}"/>
          </ac:spMkLst>
        </pc:spChg>
        <pc:spChg chg="del">
          <ac:chgData name="Alisa Kunapinun" userId="40a1b9ae2880c387" providerId="LiveId" clId="{7478B4B1-F7D7-4DF4-8146-E6D20665A9AE}" dt="2019-08-12T12:39:01.329" v="6826" actId="478"/>
          <ac:spMkLst>
            <pc:docMk/>
            <pc:sldMk cId="335681364" sldId="445"/>
            <ac:spMk id="3" creationId="{CF459E9D-25D8-4D00-9714-AF2B2EC5AC88}"/>
          </ac:spMkLst>
        </pc:spChg>
        <pc:spChg chg="add mod">
          <ac:chgData name="Alisa Kunapinun" userId="40a1b9ae2880c387" providerId="LiveId" clId="{7478B4B1-F7D7-4DF4-8146-E6D20665A9AE}" dt="2019-08-12T12:41:37.598" v="6923" actId="14100"/>
          <ac:spMkLst>
            <pc:docMk/>
            <pc:sldMk cId="335681364" sldId="445"/>
            <ac:spMk id="4" creationId="{25F4607E-D9A1-4F8C-81FD-8847595989AD}"/>
          </ac:spMkLst>
        </pc:spChg>
        <pc:spChg chg="add mod">
          <ac:chgData name="Alisa Kunapinun" userId="40a1b9ae2880c387" providerId="LiveId" clId="{7478B4B1-F7D7-4DF4-8146-E6D20665A9AE}" dt="2019-08-12T12:41:43.898" v="6925" actId="14100"/>
          <ac:spMkLst>
            <pc:docMk/>
            <pc:sldMk cId="335681364" sldId="445"/>
            <ac:spMk id="7" creationId="{4F48AB04-BE74-4116-B2C2-46DF51B9F16E}"/>
          </ac:spMkLst>
        </pc:spChg>
        <pc:spChg chg="add mod">
          <ac:chgData name="Alisa Kunapinun" userId="40a1b9ae2880c387" providerId="LiveId" clId="{7478B4B1-F7D7-4DF4-8146-E6D20665A9AE}" dt="2019-08-12T12:44:45.380" v="6962" actId="1076"/>
          <ac:spMkLst>
            <pc:docMk/>
            <pc:sldMk cId="335681364" sldId="445"/>
            <ac:spMk id="8" creationId="{23C9D8D9-95B9-4A17-A54A-316775B6F028}"/>
          </ac:spMkLst>
        </pc:spChg>
        <pc:spChg chg="add mod">
          <ac:chgData name="Alisa Kunapinun" userId="40a1b9ae2880c387" providerId="LiveId" clId="{7478B4B1-F7D7-4DF4-8146-E6D20665A9AE}" dt="2019-08-12T12:45:06.871" v="6974" actId="20577"/>
          <ac:spMkLst>
            <pc:docMk/>
            <pc:sldMk cId="335681364" sldId="445"/>
            <ac:spMk id="16" creationId="{8F374BAF-E9B2-448E-A685-4BC5648C2824}"/>
          </ac:spMkLst>
        </pc:spChg>
        <pc:spChg chg="add mod">
          <ac:chgData name="Alisa Kunapinun" userId="40a1b9ae2880c387" providerId="LiveId" clId="{7478B4B1-F7D7-4DF4-8146-E6D20665A9AE}" dt="2019-08-12T12:44:50.231" v="6963" actId="1076"/>
          <ac:spMkLst>
            <pc:docMk/>
            <pc:sldMk cId="335681364" sldId="445"/>
            <ac:spMk id="23" creationId="{CF58DB47-1412-4669-95B0-1EEF6A4EE6F2}"/>
          </ac:spMkLst>
        </pc:spChg>
        <pc:spChg chg="add mod">
          <ac:chgData name="Alisa Kunapinun" userId="40a1b9ae2880c387" providerId="LiveId" clId="{7478B4B1-F7D7-4DF4-8146-E6D20665A9AE}" dt="2019-08-12T12:44:56.204" v="6965" actId="1076"/>
          <ac:spMkLst>
            <pc:docMk/>
            <pc:sldMk cId="335681364" sldId="445"/>
            <ac:spMk id="26" creationId="{BC9525CD-22F8-4CFD-8232-5D933CAF3343}"/>
          </ac:spMkLst>
        </pc:spChg>
        <pc:cxnChg chg="add mod">
          <ac:chgData name="Alisa Kunapinun" userId="40a1b9ae2880c387" providerId="LiveId" clId="{7478B4B1-F7D7-4DF4-8146-E6D20665A9AE}" dt="2019-08-12T12:44:45.380" v="6962" actId="1076"/>
          <ac:cxnSpMkLst>
            <pc:docMk/>
            <pc:sldMk cId="335681364" sldId="445"/>
            <ac:cxnSpMk id="6" creationId="{640EA54D-ACF9-49FA-A752-7F68DF4E56FC}"/>
          </ac:cxnSpMkLst>
        </pc:cxnChg>
        <pc:cxnChg chg="add mod">
          <ac:chgData name="Alisa Kunapinun" userId="40a1b9ae2880c387" providerId="LiveId" clId="{7478B4B1-F7D7-4DF4-8146-E6D20665A9AE}" dt="2019-08-12T12:44:33.739" v="6959" actId="1076"/>
          <ac:cxnSpMkLst>
            <pc:docMk/>
            <pc:sldMk cId="335681364" sldId="445"/>
            <ac:cxnSpMk id="15" creationId="{C16FEC83-7C94-488B-B546-CBBAF4398771}"/>
          </ac:cxnSpMkLst>
        </pc:cxnChg>
        <pc:cxnChg chg="add del">
          <ac:chgData name="Alisa Kunapinun" userId="40a1b9ae2880c387" providerId="LiveId" clId="{7478B4B1-F7D7-4DF4-8146-E6D20665A9AE}" dt="2019-08-12T12:43:54.947" v="6951" actId="478"/>
          <ac:cxnSpMkLst>
            <pc:docMk/>
            <pc:sldMk cId="335681364" sldId="445"/>
            <ac:cxnSpMk id="17" creationId="{8101F4DD-9746-406A-8731-5271DF065655}"/>
          </ac:cxnSpMkLst>
        </pc:cxnChg>
        <pc:cxnChg chg="add mod">
          <ac:chgData name="Alisa Kunapinun" userId="40a1b9ae2880c387" providerId="LiveId" clId="{7478B4B1-F7D7-4DF4-8146-E6D20665A9AE}" dt="2019-08-12T12:44:45.380" v="6962" actId="1076"/>
          <ac:cxnSpMkLst>
            <pc:docMk/>
            <pc:sldMk cId="335681364" sldId="445"/>
            <ac:cxnSpMk id="19" creationId="{0F1C9A52-B839-4AE2-91BC-DD846A9EAF3B}"/>
          </ac:cxnSpMkLst>
        </pc:cxnChg>
        <pc:cxnChg chg="add mod">
          <ac:chgData name="Alisa Kunapinun" userId="40a1b9ae2880c387" providerId="LiveId" clId="{7478B4B1-F7D7-4DF4-8146-E6D20665A9AE}" dt="2019-08-12T12:44:30.227" v="6958" actId="1582"/>
          <ac:cxnSpMkLst>
            <pc:docMk/>
            <pc:sldMk cId="335681364" sldId="445"/>
            <ac:cxnSpMk id="20" creationId="{A74F3F39-1E85-403F-A5EB-8A818FBCD54A}"/>
          </ac:cxnSpMkLst>
        </pc:cxnChg>
      </pc:sldChg>
      <pc:sldChg chg="addSp modSp add">
        <pc:chgData name="Alisa Kunapinun" userId="40a1b9ae2880c387" providerId="LiveId" clId="{7478B4B1-F7D7-4DF4-8146-E6D20665A9AE}" dt="2019-08-12T13:08:15.982" v="7169" actId="1076"/>
        <pc:sldMkLst>
          <pc:docMk/>
          <pc:sldMk cId="3154984095" sldId="446"/>
        </pc:sldMkLst>
        <pc:spChg chg="mod">
          <ac:chgData name="Alisa Kunapinun" userId="40a1b9ae2880c387" providerId="LiveId" clId="{7478B4B1-F7D7-4DF4-8146-E6D20665A9AE}" dt="2019-08-12T13:04:27.366" v="6985" actId="20577"/>
          <ac:spMkLst>
            <pc:docMk/>
            <pc:sldMk cId="3154984095" sldId="446"/>
            <ac:spMk id="2" creationId="{F8049FC7-CFBB-4925-ADD3-4CEEEC7C8E35}"/>
          </ac:spMkLst>
        </pc:spChg>
        <pc:spChg chg="mod">
          <ac:chgData name="Alisa Kunapinun" userId="40a1b9ae2880c387" providerId="LiveId" clId="{7478B4B1-F7D7-4DF4-8146-E6D20665A9AE}" dt="2019-08-12T13:07:22.776" v="7164" actId="20577"/>
          <ac:spMkLst>
            <pc:docMk/>
            <pc:sldMk cId="3154984095" sldId="446"/>
            <ac:spMk id="3" creationId="{4E91198E-5204-4A59-BD92-5BEE75806755}"/>
          </ac:spMkLst>
        </pc:spChg>
        <pc:picChg chg="add mod">
          <ac:chgData name="Alisa Kunapinun" userId="40a1b9ae2880c387" providerId="LiveId" clId="{7478B4B1-F7D7-4DF4-8146-E6D20665A9AE}" dt="2019-08-12T13:08:15.982" v="7169" actId="1076"/>
          <ac:picMkLst>
            <pc:docMk/>
            <pc:sldMk cId="3154984095" sldId="446"/>
            <ac:picMk id="4" creationId="{3C7738BB-B656-4AC1-9271-4A0EFE4E0760}"/>
          </ac:picMkLst>
        </pc:picChg>
      </pc:sldChg>
      <pc:sldChg chg="modSp add">
        <pc:chgData name="Alisa Kunapinun" userId="40a1b9ae2880c387" providerId="LiveId" clId="{7478B4B1-F7D7-4DF4-8146-E6D20665A9AE}" dt="2019-08-12T13:11:49.536" v="7429" actId="20577"/>
        <pc:sldMkLst>
          <pc:docMk/>
          <pc:sldMk cId="3682899518" sldId="447"/>
        </pc:sldMkLst>
        <pc:spChg chg="mod">
          <ac:chgData name="Alisa Kunapinun" userId="40a1b9ae2880c387" providerId="LiveId" clId="{7478B4B1-F7D7-4DF4-8146-E6D20665A9AE}" dt="2019-08-12T13:08:44.472" v="7192" actId="20577"/>
          <ac:spMkLst>
            <pc:docMk/>
            <pc:sldMk cId="3682899518" sldId="447"/>
            <ac:spMk id="2" creationId="{5A4AACC7-978F-4633-B8DA-7F351C5BBE23}"/>
          </ac:spMkLst>
        </pc:spChg>
        <pc:spChg chg="mod">
          <ac:chgData name="Alisa Kunapinun" userId="40a1b9ae2880c387" providerId="LiveId" clId="{7478B4B1-F7D7-4DF4-8146-E6D20665A9AE}" dt="2019-08-12T13:11:49.536" v="7429" actId="20577"/>
          <ac:spMkLst>
            <pc:docMk/>
            <pc:sldMk cId="3682899518" sldId="447"/>
            <ac:spMk id="3" creationId="{3AF551AB-FC82-43BA-90A7-B11E7F9ACA84}"/>
          </ac:spMkLst>
        </pc:spChg>
      </pc:sldChg>
      <pc:sldChg chg="modSp add">
        <pc:chgData name="Alisa Kunapinun" userId="40a1b9ae2880c387" providerId="LiveId" clId="{7478B4B1-F7D7-4DF4-8146-E6D20665A9AE}" dt="2019-08-12T13:13:29.733" v="7609" actId="20577"/>
        <pc:sldMkLst>
          <pc:docMk/>
          <pc:sldMk cId="3294105504" sldId="448"/>
        </pc:sldMkLst>
        <pc:spChg chg="mod">
          <ac:chgData name="Alisa Kunapinun" userId="40a1b9ae2880c387" providerId="LiveId" clId="{7478B4B1-F7D7-4DF4-8146-E6D20665A9AE}" dt="2019-08-12T13:12:23.113" v="7455" actId="20577"/>
          <ac:spMkLst>
            <pc:docMk/>
            <pc:sldMk cId="3294105504" sldId="448"/>
            <ac:spMk id="2" creationId="{20A84DF1-0A2F-4E4E-8485-2AEBC9B24B92}"/>
          </ac:spMkLst>
        </pc:spChg>
        <pc:spChg chg="mod">
          <ac:chgData name="Alisa Kunapinun" userId="40a1b9ae2880c387" providerId="LiveId" clId="{7478B4B1-F7D7-4DF4-8146-E6D20665A9AE}" dt="2019-08-12T13:13:29.733" v="7609" actId="20577"/>
          <ac:spMkLst>
            <pc:docMk/>
            <pc:sldMk cId="3294105504" sldId="448"/>
            <ac:spMk id="3" creationId="{226FED20-242A-4ED7-9BF1-267FCA8C76A9}"/>
          </ac:spMkLst>
        </pc:spChg>
      </pc:sldChg>
      <pc:sldChg chg="addSp delSp modSp add">
        <pc:chgData name="Alisa Kunapinun" userId="40a1b9ae2880c387" providerId="LiveId" clId="{7478B4B1-F7D7-4DF4-8146-E6D20665A9AE}" dt="2019-08-12T13:19:04.564" v="8064" actId="14100"/>
        <pc:sldMkLst>
          <pc:docMk/>
          <pc:sldMk cId="2356777694" sldId="449"/>
        </pc:sldMkLst>
        <pc:spChg chg="mod">
          <ac:chgData name="Alisa Kunapinun" userId="40a1b9ae2880c387" providerId="LiveId" clId="{7478B4B1-F7D7-4DF4-8146-E6D20665A9AE}" dt="2019-08-12T13:18:45.113" v="8056" actId="20577"/>
          <ac:spMkLst>
            <pc:docMk/>
            <pc:sldMk cId="2356777694" sldId="449"/>
            <ac:spMk id="2" creationId="{13090CF3-3420-4534-8D81-B8627915FCA7}"/>
          </ac:spMkLst>
        </pc:spChg>
        <pc:spChg chg="add del mod">
          <ac:chgData name="Alisa Kunapinun" userId="40a1b9ae2880c387" providerId="LiveId" clId="{7478B4B1-F7D7-4DF4-8146-E6D20665A9AE}" dt="2019-08-12T13:18:59.831" v="8062"/>
          <ac:spMkLst>
            <pc:docMk/>
            <pc:sldMk cId="2356777694" sldId="449"/>
            <ac:spMk id="3" creationId="{56C89C27-75B9-4E27-A501-BAF826D49360}"/>
          </ac:spMkLst>
        </pc:spChg>
        <pc:picChg chg="add mod">
          <ac:chgData name="Alisa Kunapinun" userId="40a1b9ae2880c387" providerId="LiveId" clId="{7478B4B1-F7D7-4DF4-8146-E6D20665A9AE}" dt="2019-08-12T13:19:04.564" v="8064" actId="14100"/>
          <ac:picMkLst>
            <pc:docMk/>
            <pc:sldMk cId="2356777694" sldId="449"/>
            <ac:picMk id="5" creationId="{D539225B-7641-40DD-8C5A-F2D779AEBB14}"/>
          </ac:picMkLst>
        </pc:picChg>
        <pc:picChg chg="add del mod">
          <ac:chgData name="Alisa Kunapinun" userId="40a1b9ae2880c387" providerId="LiveId" clId="{7478B4B1-F7D7-4DF4-8146-E6D20665A9AE}" dt="2019-08-12T13:18:56.974" v="8061"/>
          <ac:picMkLst>
            <pc:docMk/>
            <pc:sldMk cId="2356777694" sldId="449"/>
            <ac:picMk id="4098" creationId="{E785BF8E-22B2-4654-8EBC-F961E1A7C287}"/>
          </ac:picMkLst>
        </pc:picChg>
      </pc:sldChg>
      <pc:sldChg chg="addSp delSp modSp add">
        <pc:chgData name="Alisa Kunapinun" userId="40a1b9ae2880c387" providerId="LiveId" clId="{7478B4B1-F7D7-4DF4-8146-E6D20665A9AE}" dt="2019-08-12T13:19:42.919" v="8110"/>
        <pc:sldMkLst>
          <pc:docMk/>
          <pc:sldMk cId="260783914" sldId="450"/>
        </pc:sldMkLst>
        <pc:spChg chg="mod">
          <ac:chgData name="Alisa Kunapinun" userId="40a1b9ae2880c387" providerId="LiveId" clId="{7478B4B1-F7D7-4DF4-8146-E6D20665A9AE}" dt="2019-08-12T13:19:37.153" v="8108"/>
          <ac:spMkLst>
            <pc:docMk/>
            <pc:sldMk cId="260783914" sldId="450"/>
            <ac:spMk id="2" creationId="{35EFB756-0B2F-456F-8F1A-527DB93A0B0A}"/>
          </ac:spMkLst>
        </pc:spChg>
        <pc:spChg chg="del">
          <ac:chgData name="Alisa Kunapinun" userId="40a1b9ae2880c387" providerId="LiveId" clId="{7478B4B1-F7D7-4DF4-8146-E6D20665A9AE}" dt="2019-08-12T13:19:42.919" v="8110"/>
          <ac:spMkLst>
            <pc:docMk/>
            <pc:sldMk cId="260783914" sldId="450"/>
            <ac:spMk id="3" creationId="{FDFEBDFA-7967-472F-8478-F71F8B976B6D}"/>
          </ac:spMkLst>
        </pc:spChg>
        <pc:picChg chg="add">
          <ac:chgData name="Alisa Kunapinun" userId="40a1b9ae2880c387" providerId="LiveId" clId="{7478B4B1-F7D7-4DF4-8146-E6D20665A9AE}" dt="2019-08-12T13:19:42.919" v="8110"/>
          <ac:picMkLst>
            <pc:docMk/>
            <pc:sldMk cId="260783914" sldId="450"/>
            <ac:picMk id="5" creationId="{81629C1C-971E-4D06-BED4-212F81C8EB1D}"/>
          </ac:picMkLst>
        </pc:picChg>
        <pc:picChg chg="add del mod">
          <ac:chgData name="Alisa Kunapinun" userId="40a1b9ae2880c387" providerId="LiveId" clId="{7478B4B1-F7D7-4DF4-8146-E6D20665A9AE}" dt="2019-08-12T13:19:40.792" v="8109"/>
          <ac:picMkLst>
            <pc:docMk/>
            <pc:sldMk cId="260783914" sldId="450"/>
            <ac:picMk id="5122" creationId="{DF968AE5-5842-4BF3-8B78-589F7E6D0F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12/08/62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63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16096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2035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95142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8081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7060"/>
            <a:ext cx="6858000" cy="124182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2063"/>
            <a:ext cx="3103562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4" y="342901"/>
            <a:ext cx="772154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3050"/>
            <a:ext cx="4629150" cy="285273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70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465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นื้อหาพร้อมคำอธิบายภา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2063"/>
            <a:ext cx="3103563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0"/>
            <a:ext cx="4629150" cy="28527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7003" y="342901"/>
            <a:ext cx="774953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3139D-56D6-40BC-8CB8-1F1C392356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2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6914-8EEB-41B0-9FF6-D8E4594FA45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095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993775"/>
            <a:ext cx="6992938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377602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477611"/>
            <a:ext cx="8352064" cy="411095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779" y="2226214"/>
            <a:ext cx="5976257" cy="836855"/>
          </a:xfrm>
        </p:spPr>
        <p:txBody>
          <a:bodyPr anchor="b"/>
          <a:lstStyle>
            <a:lvl1pPr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9" y="3083310"/>
            <a:ext cx="5976257" cy="112514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3445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187"/>
            <a:ext cx="6858000" cy="124182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/>
              <a:t>คลิกเพื่อแก้ไขลักษณะชื่อเรื่องรองต้นแบบ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6424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723" y="1323123"/>
            <a:ext cx="3868340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23" y="1878806"/>
            <a:ext cx="3868340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2032" y="1323124"/>
            <a:ext cx="3887391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878806"/>
            <a:ext cx="3887391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0714" y="328952"/>
            <a:ext cx="6991482" cy="994172"/>
          </a:xfrm>
        </p:spPr>
        <p:txBody>
          <a:bodyPr>
            <a:normAutofit/>
          </a:bodyPr>
          <a:lstStyle>
            <a:lvl1pPr>
              <a:defRPr sz="4400" b="1" baseline="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960" y="328952"/>
            <a:ext cx="6991482" cy="994172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369219"/>
            <a:ext cx="6979234" cy="326350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ว่างเปล่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94015" y="1171606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คลิกเพื่อแก้ไขลักษณะชื่อเรื่องต้นแบบ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 Click to edit Master text styles</a:t>
            </a:r>
          </a:p>
          <a:p>
            <a:pPr lvl="1"/>
            <a:r>
              <a:rPr lang="en-US" altLang="en-US"/>
              <a:t>  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  Fourth level</a:t>
            </a:r>
          </a:p>
          <a:p>
            <a:pPr lvl="4"/>
            <a:r>
              <a:rPr lang="en-US" altLang="en-US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7" r:id="rId10"/>
    <p:sldLayoutId id="2147483908" r:id="rId11"/>
    <p:sldLayoutId id="2147483895" r:id="rId12"/>
    <p:sldLayoutId id="21474838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8924"/>
            <a:ext cx="6858000" cy="1790700"/>
          </a:xfrm>
        </p:spPr>
        <p:txBody>
          <a:bodyPr/>
          <a:lstStyle/>
          <a:p>
            <a:r>
              <a:rPr lang="th-TH" dirty="0"/>
              <a:t>พื้นฐานการออกแบบหุ่นยนต์อุตสาหกรรม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AF22-B5D1-4E16-8037-F128D0FC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Structure</a:t>
            </a:r>
            <a:r>
              <a:rPr lang="th-TH" dirty="0"/>
              <a:t> ขั้นตอนการออกแบบ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086D-00BD-4AF0-910B-A6F41478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/>
              <a:t>กำหนดลักษณะโดยรวมของหุ่นยนต์</a:t>
            </a:r>
          </a:p>
          <a:p>
            <a:pPr lvl="1"/>
            <a:r>
              <a:rPr lang="th-TH" dirty="0"/>
              <a:t>มีกี่ </a:t>
            </a:r>
            <a:r>
              <a:rPr lang="en-US" dirty="0"/>
              <a:t>DOF</a:t>
            </a:r>
          </a:p>
          <a:p>
            <a:pPr lvl="1"/>
            <a:r>
              <a:rPr lang="th-TH" dirty="0"/>
              <a:t>มีระยะกี่มม. ทั้งหมด</a:t>
            </a:r>
          </a:p>
          <a:p>
            <a:pPr lvl="1"/>
            <a:r>
              <a:rPr lang="th-TH" dirty="0"/>
              <a:t>แต่ละแกนของแขนหุ่นยนต์ ยาวกี่มม.</a:t>
            </a:r>
          </a:p>
        </p:txBody>
      </p:sp>
      <p:pic>
        <p:nvPicPr>
          <p:cNvPr id="5" name="Picture 4" descr="A picture containing object, appliance&#10;&#10;Description automatically generated">
            <a:extLst>
              <a:ext uri="{FF2B5EF4-FFF2-40B4-BE49-F238E27FC236}">
                <a16:creationId xmlns:a16="http://schemas.microsoft.com/office/drawing/2014/main" id="{F14BC551-A892-4396-9686-CABD01C51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83302"/>
            <a:ext cx="2664296" cy="28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4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1AA5-68CB-4528-BD32-D76890C857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th-TH" sz="2400" dirty="0"/>
              <a:t>กำหนดตำแหน่งการวางมอเตอร์ภายในหุ่นยนต์ และขนาดของมอเตอร์</a:t>
            </a:r>
          </a:p>
          <a:p>
            <a:pPr lvl="1"/>
            <a:r>
              <a:rPr lang="th-TH" sz="2000" dirty="0"/>
              <a:t>ตำแหน่งของมอเตอร์ ไม่ควรวางไว้บริเวณที่ทำให้เกิด </a:t>
            </a:r>
            <a:r>
              <a:rPr lang="en-US" sz="2000" dirty="0"/>
              <a:t>Moment of inertia </a:t>
            </a:r>
            <a:r>
              <a:rPr lang="th-TH" sz="2000" dirty="0"/>
              <a:t>สูง</a:t>
            </a:r>
          </a:p>
          <a:p>
            <a:pPr lvl="1"/>
            <a:r>
              <a:rPr lang="th-TH" sz="2000" dirty="0"/>
              <a:t>ต้องมีพื้นที่ให้ส่วนเฟือง หรือสายพาน และออกแบบส่วนเชื่อมต่อมอเตอร์เข้ากับแกนหมุนแต่ละแกน</a:t>
            </a:r>
          </a:p>
          <a:p>
            <a:pPr lvl="1"/>
            <a:r>
              <a:rPr lang="th-TH" sz="2000" dirty="0"/>
              <a:t>ขนาดของมอเตอร์ จะต้องรับภาระที่เกิดจากน้ำหนักโครงสร้างที่แกน</a:t>
            </a:r>
            <a:r>
              <a:rPr lang="th-TH" sz="2000" dirty="0" err="1"/>
              <a:t>นั้นๆ</a:t>
            </a:r>
            <a:r>
              <a:rPr lang="th-TH" sz="2000" dirty="0"/>
              <a:t> จะรับได้โดยรวม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F31A1-7B9A-48B5-B01A-F5A59166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ขั้นตอนการออกแบบ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CBA09-049D-45DB-99A2-07A5DC385A7B}"/>
              </a:ext>
            </a:extLst>
          </p:cNvPr>
          <p:cNvSpPr/>
          <p:nvPr/>
        </p:nvSpPr>
        <p:spPr>
          <a:xfrm>
            <a:off x="5220072" y="4011910"/>
            <a:ext cx="144016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EF35B9-AB97-47A3-811A-A45C998C0D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4888" y="1429067"/>
            <a:ext cx="3886200" cy="31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1AA5-68CB-4528-BD32-D76890C857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th-TH" sz="2400" dirty="0"/>
              <a:t>กำหนดตำแหน่งของสายไฟ และเซ็นเซอร์</a:t>
            </a:r>
            <a:r>
              <a:rPr lang="th-TH" sz="2400" dirty="0" err="1"/>
              <a:t>ต่างๆ</a:t>
            </a:r>
            <a:endParaRPr lang="th-TH" sz="2400" dirty="0"/>
          </a:p>
          <a:p>
            <a:pPr lvl="1"/>
            <a:r>
              <a:rPr lang="th-TH" sz="2000" dirty="0"/>
              <a:t>ตำแหน่งของสายไฟ ต้องไม่ขาดหรือตึงเกินไปเมื่อหุ่นยนต์ขยับ</a:t>
            </a:r>
          </a:p>
          <a:p>
            <a:pPr lvl="1"/>
            <a:r>
              <a:rPr lang="th-TH" sz="2000" dirty="0"/>
              <a:t>ตำแหน่งของสายไฟ ต้องไม่ไปโดนกับส่วนของมอเตอร์หรือเฟือง</a:t>
            </a:r>
          </a:p>
          <a:p>
            <a:pPr lvl="1"/>
            <a:r>
              <a:rPr lang="th-TH" sz="2000" dirty="0"/>
              <a:t>เซ็นเซอร์จะต้องระมัดระวังเรื่อง </a:t>
            </a:r>
            <a:r>
              <a:rPr lang="en-US" sz="2000" dirty="0"/>
              <a:t>Noise</a:t>
            </a:r>
            <a:r>
              <a:rPr lang="th-TH" sz="2000" dirty="0"/>
              <a:t> ที่เกิดกับระบบไฟฟ้าของมอเตอร์</a:t>
            </a:r>
          </a:p>
          <a:p>
            <a:pPr lvl="1"/>
            <a:r>
              <a:rPr lang="th-TH" sz="2000" dirty="0"/>
              <a:t>ควรแยกสายไฟส่วนที่เป็น </a:t>
            </a:r>
            <a:r>
              <a:rPr lang="en-US" sz="2000" dirty="0"/>
              <a:t>power </a:t>
            </a:r>
            <a:r>
              <a:rPr lang="th-TH" sz="2000" dirty="0"/>
              <a:t>กับส่วนที่เป็น </a:t>
            </a:r>
            <a:r>
              <a:rPr lang="en-US" sz="2000" dirty="0"/>
              <a:t>sensor </a:t>
            </a:r>
            <a:r>
              <a:rPr lang="th-TH" sz="2000" dirty="0"/>
              <a:t>ออกจากกัน (ควรมี </a:t>
            </a:r>
            <a:r>
              <a:rPr lang="en-US" sz="2000" dirty="0"/>
              <a:t>shield </a:t>
            </a:r>
            <a:r>
              <a:rPr lang="th-TH" sz="2000" dirty="0"/>
              <a:t>อยู่ตรงสายไฟส่วน </a:t>
            </a:r>
            <a:r>
              <a:rPr lang="en-US" sz="2000" dirty="0"/>
              <a:t>sensor, control)</a:t>
            </a:r>
            <a:endParaRPr lang="th-TH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12C848-DE0D-4F7C-977D-B0ADF5FC5E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4888" y="1489132"/>
            <a:ext cx="3886200" cy="3024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BF31A1-7B9A-48B5-B01A-F5A59166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ขั้นตอนการออกแบบ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3C85-6D7C-457E-B70A-9ED602C4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 ที่มีในโครงสร้างหุ่นยนต์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ACCD-0C30-4EB2-B536-8931FBE1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th-TH" dirty="0"/>
              <a:t>ใช้อ่านค่าข้อมูลตำแหน่งของแกนหมุนแต่ละแกน ไม่ใช่ตำแหน่งมอเตอร์</a:t>
            </a:r>
          </a:p>
          <a:p>
            <a:r>
              <a:rPr lang="en-US" dirty="0"/>
              <a:t>Digital input output </a:t>
            </a:r>
            <a:r>
              <a:rPr lang="th-TH" dirty="0"/>
              <a:t>ใช้ส่งค่าข้อมูลเข้าไปในปลายแขน </a:t>
            </a:r>
            <a:r>
              <a:rPr lang="en-US" dirty="0"/>
              <a:t>gripper</a:t>
            </a:r>
            <a:endParaRPr lang="th-TH" dirty="0"/>
          </a:p>
          <a:p>
            <a:pPr lvl="1"/>
            <a:r>
              <a:rPr lang="th-TH" dirty="0"/>
              <a:t>ไม่จำเป็นต้องมี แต่เพื่อไม่ให้ผู้ใช้หุ่นยนต์ใส่อุปกรณ์ควบคุมปลายแขนแล้วทำให้เกิดปัญหาสายไฟขาด จึงควรต้องมี</a:t>
            </a:r>
            <a:endParaRPr lang="en-US" dirty="0"/>
          </a:p>
          <a:p>
            <a:r>
              <a:rPr lang="th-TH" dirty="0"/>
              <a:t>ท่อลม เป็นส่วนเสริมภายในหุ่นยนต์ ใช้ควบคุม </a:t>
            </a:r>
            <a:r>
              <a:rPr lang="en-US" dirty="0"/>
              <a:t>gripper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1483-FC73-4DEA-90C5-198F1837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อุปกรณ์เสริม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719152-470E-453F-B647-A85460C6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98" y="1223963"/>
            <a:ext cx="5096879" cy="34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0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31A1-7B9A-48B5-B01A-F5A59166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ขั้นตอนการออกแบบ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1AA5-68CB-4528-BD32-D76890C8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th-TH" sz="2400" dirty="0"/>
              <a:t>กำหนดตำแหน่งของรางถ่านที่ใช้ในการเก็บค่า </a:t>
            </a:r>
            <a:r>
              <a:rPr lang="en-US" sz="2400" dirty="0"/>
              <a:t>encoder</a:t>
            </a:r>
          </a:p>
          <a:p>
            <a:pPr lvl="1"/>
            <a:r>
              <a:rPr lang="en-US" sz="2000" dirty="0"/>
              <a:t>Encoder </a:t>
            </a:r>
            <a:r>
              <a:rPr lang="th-TH" sz="2000" dirty="0"/>
              <a:t>ที่ติดตั้งที่แขนหุ่นยนต์จะใช้เพื่ออ่านค่าให้ตำแหน่งของแกนหมุนแต่ละแกนตลอดเวลา โดยปกติ </a:t>
            </a:r>
            <a:r>
              <a:rPr lang="en-US" sz="2000" dirty="0"/>
              <a:t>Encoder </a:t>
            </a:r>
            <a:r>
              <a:rPr lang="th-TH" sz="2000" dirty="0"/>
              <a:t>จะมีการ </a:t>
            </a:r>
            <a:r>
              <a:rPr lang="en-US" sz="2000" dirty="0"/>
              <a:t>Reset </a:t>
            </a:r>
            <a:r>
              <a:rPr lang="th-TH" sz="2000" dirty="0"/>
              <a:t>เสมอ เมื่อเปิดปิดกระแสไฟฟ้า ตัวหุ่นยนต์จึงสามารถจำค่าเก่าไว้ได้ก่อนปิดไฟ</a:t>
            </a:r>
          </a:p>
          <a:p>
            <a:pPr lvl="1"/>
            <a:r>
              <a:rPr lang="th-TH" sz="2000" dirty="0"/>
              <a:t>ในกรณีที่ปิดไฟฟ้า แต่มีการขยับแขนหุ่นยนต์ จึงทำให้เกิดค่า </a:t>
            </a:r>
            <a:r>
              <a:rPr lang="en-US" sz="2000" dirty="0"/>
              <a:t>error </a:t>
            </a:r>
            <a:r>
              <a:rPr lang="th-TH" sz="2000" dirty="0"/>
              <a:t>และตำแหน่งผิดเพี้ยนไปดังนั้น จึงต้องใส่รางถ่าน ให้มีกระแสไฟฟ้าเลี้ยงตัว </a:t>
            </a:r>
            <a:r>
              <a:rPr lang="en-US" sz="2000" dirty="0"/>
              <a:t>encoder </a:t>
            </a:r>
            <a:r>
              <a:rPr lang="th-TH" sz="2000" dirty="0"/>
              <a:t>ตลอดเวลา</a:t>
            </a:r>
          </a:p>
          <a:p>
            <a:pPr lvl="1"/>
            <a:r>
              <a:rPr lang="th-TH" sz="2000" dirty="0"/>
              <a:t>ตำแหน่งของรางถ่าน มักจะอยู่ที่ฐานของหุ่นยนต์ เพื่อไม่สร้างภาระน้ำหนักแขน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6DBE9-F0C5-4ABE-B82B-7CCEF828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44" y="3579862"/>
            <a:ext cx="1512168" cy="136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3BB8D-08E8-4552-9666-B8363B51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645" y="3723878"/>
            <a:ext cx="1986910" cy="11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0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1AA5-68CB-4528-BD32-D76890C857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th-TH" sz="2400" dirty="0"/>
              <a:t>กำหนดโครงสร้างภายนอกของหุ่นยนต์</a:t>
            </a:r>
            <a:endParaRPr lang="en-US" sz="2400" dirty="0"/>
          </a:p>
          <a:p>
            <a:pPr lvl="1"/>
            <a:r>
              <a:rPr lang="th-TH" sz="2000" dirty="0"/>
              <a:t>โครงสร้างภายนอก ออกแบบเพื่อปกป้องโครงสร้างภายในหุ่นยนต์</a:t>
            </a:r>
          </a:p>
          <a:p>
            <a:pPr lvl="1"/>
            <a:r>
              <a:rPr lang="th-TH" sz="2000" dirty="0"/>
              <a:t>ต้องมีน้ำหนักเบา และแข็งแรงเพียงพอ จึงมักเป็นพลาสติกหรืออลูมิเนียม</a:t>
            </a:r>
          </a:p>
          <a:p>
            <a:pPr lvl="1"/>
            <a:r>
              <a:rPr lang="th-TH" sz="2000" dirty="0"/>
              <a:t>น้ำหนักที่เบา มีไว้เพื่อให้ตัวโครงสร้างไม่รับภาระกับน้ำหนักที่เพิ่มขึ้นมา</a:t>
            </a:r>
          </a:p>
          <a:p>
            <a:pPr lvl="1"/>
            <a:r>
              <a:rPr lang="th-TH" sz="2000" dirty="0"/>
              <a:t>จะต้องไม่โยกคลอนในขณะที่หุ่นยนต์ขยับ</a:t>
            </a:r>
          </a:p>
          <a:p>
            <a:pPr lvl="1"/>
            <a:endParaRPr lang="th-TH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7B2E9-99CB-485A-B78E-A7DBB1F1EA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87516" y="1370013"/>
            <a:ext cx="3540943" cy="326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BF31A1-7B9A-48B5-B01A-F5A59166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ขั้นตอนการออกแบบ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0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หลักการออกแบบระบบไฟฟ้าของหุ่นยนต์อุตสาหกรรม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6137-D403-40C2-95BD-F4254304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ชุดควบคุม </a:t>
            </a:r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F1B7-1A7E-4878-B585-697591C2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ชุดไดร</a:t>
            </a:r>
            <a:r>
              <a:rPr lang="th-TH" dirty="0" err="1"/>
              <a:t>ฟ์</a:t>
            </a:r>
            <a:r>
              <a:rPr lang="th-TH" dirty="0"/>
              <a:t>มอเตอร์ </a:t>
            </a:r>
            <a:r>
              <a:rPr lang="en-US" dirty="0"/>
              <a:t>(</a:t>
            </a:r>
            <a:r>
              <a:rPr lang="th-TH" dirty="0"/>
              <a:t>ส่วน </a:t>
            </a:r>
            <a:r>
              <a:rPr lang="en-US" dirty="0"/>
              <a:t>power drive)</a:t>
            </a:r>
          </a:p>
          <a:p>
            <a:pPr lvl="1"/>
            <a:r>
              <a:rPr lang="th-TH" dirty="0"/>
              <a:t>ควบคุมการไหลของไฟที่ขับเคลื่อนมอเตอร์</a:t>
            </a:r>
            <a:endParaRPr lang="en-US" dirty="0"/>
          </a:p>
          <a:p>
            <a:r>
              <a:rPr lang="th-TH" dirty="0"/>
              <a:t>ชุดควบคุมอุปกรณ์ส่วนกลาง </a:t>
            </a:r>
            <a:r>
              <a:rPr lang="en-US" dirty="0"/>
              <a:t>(control drive)</a:t>
            </a:r>
            <a:endParaRPr lang="th-TH" dirty="0"/>
          </a:p>
          <a:p>
            <a:pPr lvl="1"/>
            <a:r>
              <a:rPr lang="th-TH" dirty="0"/>
              <a:t>ควบคุมการขยับของหุ่นยนต์</a:t>
            </a:r>
          </a:p>
          <a:p>
            <a:pPr lvl="1"/>
            <a:r>
              <a:rPr lang="th-TH" dirty="0"/>
              <a:t>ตรวจสอบความผิดปกติภายในหุ่นยนต์</a:t>
            </a:r>
          </a:p>
          <a:p>
            <a:pPr lvl="1"/>
            <a:r>
              <a:rPr lang="th-TH" dirty="0"/>
              <a:t>ระบบคอมไพเลอร์ </a:t>
            </a:r>
            <a:r>
              <a:rPr lang="en-US" dirty="0"/>
              <a:t>(Complier)</a:t>
            </a:r>
            <a:endParaRPr lang="th-TH" dirty="0"/>
          </a:p>
          <a:p>
            <a:r>
              <a:rPr lang="th-TH" dirty="0"/>
              <a:t>ชุดควบคุมอุปกรณ์ส่วนย่อย</a:t>
            </a:r>
            <a:endParaRPr lang="en-US" dirty="0"/>
          </a:p>
          <a:p>
            <a:pPr lvl="1"/>
            <a:r>
              <a:rPr lang="th-TH" dirty="0"/>
              <a:t>ระบบเชื่อมต่อเช่น </a:t>
            </a:r>
            <a:r>
              <a:rPr lang="en-US" dirty="0"/>
              <a:t>RS-232, Ethernet</a:t>
            </a:r>
          </a:p>
          <a:p>
            <a:pPr lvl="1"/>
            <a:r>
              <a:rPr lang="th-TH" dirty="0"/>
              <a:t>ชุด </a:t>
            </a:r>
            <a:r>
              <a:rPr lang="en-US" dirty="0" err="1"/>
              <a:t>Input/Output</a:t>
            </a:r>
            <a:r>
              <a:rPr lang="en-US" dirty="0"/>
              <a:t> (Digital I/O)</a:t>
            </a:r>
          </a:p>
        </p:txBody>
      </p:sp>
    </p:spTree>
    <p:extLst>
      <p:ext uri="{BB962C8B-B14F-4D97-AF65-F5344CB8AC3E}">
        <p14:creationId xmlns:p14="http://schemas.microsoft.com/office/powerpoint/2010/main" val="387523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FB4D-AD33-4138-A392-327B8332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การออกแบบส่วนของชุด </a:t>
            </a:r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8D7D-0C67-4F9B-B871-F064555BA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ส่วนของ </a:t>
            </a:r>
            <a:r>
              <a:rPr lang="en-US" dirty="0"/>
              <a:t>Controller </a:t>
            </a:r>
            <a:r>
              <a:rPr lang="th-TH" dirty="0"/>
              <a:t>เป็นส่วนที่สำคัญที่สุดในโครงสร้างหุ่นยนต์ทั้งหมด</a:t>
            </a:r>
          </a:p>
          <a:p>
            <a:r>
              <a:rPr lang="th-TH" dirty="0"/>
              <a:t>การออกแบบ จะต้องพึ่งพิงหลักการวิศวกรรมทางไฟฟ้ามากที่สุด</a:t>
            </a:r>
          </a:p>
          <a:p>
            <a:r>
              <a:rPr lang="th-TH" dirty="0"/>
              <a:t>พยายามแยกส่วน และ </a:t>
            </a:r>
            <a:r>
              <a:rPr lang="en-US" dirty="0"/>
              <a:t>ground </a:t>
            </a:r>
            <a:r>
              <a:rPr lang="th-TH" dirty="0"/>
              <a:t>เพื่อลดทอน </a:t>
            </a:r>
            <a:r>
              <a:rPr lang="en-US" dirty="0"/>
              <a:t>noise </a:t>
            </a:r>
            <a:r>
              <a:rPr lang="th-TH" dirty="0"/>
              <a:t>ทางไฟฟ้า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CFE27-AF6E-427C-B83B-612871D2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859782"/>
            <a:ext cx="2126337" cy="20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76" y="987574"/>
            <a:ext cx="7461448" cy="1790700"/>
          </a:xfrm>
        </p:spPr>
        <p:txBody>
          <a:bodyPr/>
          <a:lstStyle/>
          <a:p>
            <a:r>
              <a:rPr lang="th-TH" dirty="0"/>
              <a:t>โครงสร้างพื้นฐานของหุ่นยนต์อุตสาหกรรม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159E-32E8-4C70-B6A2-8706ACF14F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/>
              <a:t>จัดวางโครงสร้างว่า ระบบไฟฟ้าองค์รวมทั้งหมด จะมีอะไรบ้าง</a:t>
            </a:r>
          </a:p>
          <a:p>
            <a:pPr marL="857250" lvl="1" indent="-514350"/>
            <a:r>
              <a:rPr lang="en-US" dirty="0"/>
              <a:t>Motor Power</a:t>
            </a:r>
          </a:p>
          <a:p>
            <a:pPr marL="857250" lvl="1" indent="-514350"/>
            <a:r>
              <a:rPr lang="en-US" dirty="0"/>
              <a:t>Communication (Ethernet, RS-232, 485)</a:t>
            </a:r>
          </a:p>
          <a:p>
            <a:pPr marL="857250" lvl="1" indent="-514350"/>
            <a:r>
              <a:rPr lang="en-US" dirty="0"/>
              <a:t>Digital </a:t>
            </a:r>
            <a:r>
              <a:rPr lang="en-US" dirty="0" err="1"/>
              <a:t>Input/Output</a:t>
            </a:r>
            <a:endParaRPr lang="en-US" dirty="0"/>
          </a:p>
          <a:p>
            <a:pPr marL="857250" lvl="1" indent="-514350"/>
            <a:r>
              <a:rPr lang="en-US" dirty="0"/>
              <a:t>Power input (220V/340V)</a:t>
            </a:r>
          </a:p>
          <a:p>
            <a:pPr marL="857250" lvl="1" indent="-514350"/>
            <a:r>
              <a:rPr lang="en-US" dirty="0"/>
              <a:t>Control power input (24V)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6631E-508E-4A11-8883-A7E04018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ขั้นตอนการออกแบบ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785FD38-0677-4F8B-8529-6B0188242D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843" t="30216" r="43140" b="3566"/>
          <a:stretch/>
        </p:blipFill>
        <p:spPr bwMode="auto">
          <a:xfrm>
            <a:off x="5833651" y="1370013"/>
            <a:ext cx="1848673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1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9877E6-9A66-4E81-9F15-50050059A2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th-TH" dirty="0"/>
              <a:t>ออกแบบส่วนแปลงไฟ </a:t>
            </a:r>
            <a:r>
              <a:rPr lang="en-US" dirty="0"/>
              <a:t>power supply</a:t>
            </a:r>
          </a:p>
          <a:p>
            <a:pPr lvl="1"/>
            <a:r>
              <a:rPr lang="th-TH" dirty="0"/>
              <a:t>ส่วนที่เป็น </a:t>
            </a:r>
            <a:r>
              <a:rPr lang="en-US" dirty="0"/>
              <a:t>power supply </a:t>
            </a:r>
            <a:r>
              <a:rPr lang="th-TH" dirty="0"/>
              <a:t>จะต้องมีการแยก </a:t>
            </a:r>
            <a:r>
              <a:rPr lang="en-US" dirty="0"/>
              <a:t>ground </a:t>
            </a:r>
            <a:r>
              <a:rPr lang="th-TH" dirty="0"/>
              <a:t>และพลังงานไฟฟ้าที่ใช้ได้ในแต่ละส่วน เช่นส่วนควบคุม กับส่วนจ่ายพลังงาน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A91CFD-4B22-48EE-A590-62001DC5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ขั้นตอนการออกแบบ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C680A4B-5E36-4BA3-AE04-76C148B025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5733" y="1370013"/>
            <a:ext cx="3764510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14FE-C2D9-47DD-BAAB-EFC17286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ขั้นตอนการออกแบบ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918A-3575-4EFE-9187-B3758305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th-TH" sz="2400" dirty="0"/>
              <a:t>ออกแบบชุดไดร</a:t>
            </a:r>
            <a:r>
              <a:rPr lang="th-TH" sz="2400" dirty="0" err="1"/>
              <a:t>ฟ์</a:t>
            </a:r>
            <a:r>
              <a:rPr lang="th-TH" sz="2400" dirty="0"/>
              <a:t>มอเตอร์ </a:t>
            </a:r>
            <a:r>
              <a:rPr lang="en-US" sz="2400" dirty="0"/>
              <a:t>(</a:t>
            </a:r>
            <a:r>
              <a:rPr lang="th-TH" sz="2400" dirty="0"/>
              <a:t>ส่วน </a:t>
            </a:r>
            <a:r>
              <a:rPr lang="en-US" sz="2400" dirty="0"/>
              <a:t>power drive)</a:t>
            </a:r>
            <a:endParaRPr lang="th-TH" sz="2400" dirty="0"/>
          </a:p>
          <a:p>
            <a:pPr lvl="1"/>
            <a:r>
              <a:rPr lang="th-TH" sz="2000" dirty="0"/>
              <a:t>เป็นบริเวณที่ใช้พลังงานสูงที่สุด เพราะ เป็นส่วนที่ใช้พลังงานในการขับเคลื่อนมอเตอร์</a:t>
            </a:r>
          </a:p>
          <a:p>
            <a:pPr lvl="1"/>
            <a:r>
              <a:rPr lang="th-TH" sz="2000" dirty="0"/>
              <a:t>เกิดความร้อนมากที่สุด</a:t>
            </a:r>
            <a:endParaRPr lang="en-US" sz="2000" dirty="0"/>
          </a:p>
          <a:p>
            <a:pPr lvl="2"/>
            <a:r>
              <a:rPr lang="th-TH" sz="1600" dirty="0"/>
              <a:t>อาจจะมีความร้อนได้สูงถึง </a:t>
            </a:r>
            <a:r>
              <a:rPr lang="en-US" sz="1600" dirty="0"/>
              <a:t>200 </a:t>
            </a:r>
            <a:r>
              <a:rPr lang="th-TH" sz="1600" dirty="0"/>
              <a:t>องศา</a:t>
            </a:r>
          </a:p>
          <a:p>
            <a:pPr lvl="2"/>
            <a:r>
              <a:rPr lang="th-TH" sz="1600" dirty="0"/>
              <a:t>ต้องออกแบบการระบายความร้อน เช่น </a:t>
            </a:r>
            <a:r>
              <a:rPr lang="en-US" sz="1600" dirty="0"/>
              <a:t>Heat sink </a:t>
            </a:r>
            <a:r>
              <a:rPr lang="th-TH" sz="1600" dirty="0"/>
              <a:t>หรือ </a:t>
            </a:r>
            <a:r>
              <a:rPr lang="en-US" sz="1600" dirty="0"/>
              <a:t>Fan</a:t>
            </a:r>
            <a:endParaRPr lang="th-TH" dirty="0"/>
          </a:p>
          <a:p>
            <a:pPr lvl="1"/>
            <a:r>
              <a:rPr lang="th-TH" sz="2000" dirty="0"/>
              <a:t>จะต้องระวังเรื่อง </a:t>
            </a:r>
            <a:r>
              <a:rPr lang="en-US" sz="2000" dirty="0"/>
              <a:t>Noise </a:t>
            </a:r>
            <a:r>
              <a:rPr lang="th-TH" sz="2000" dirty="0"/>
              <a:t>เพราะเป็นส่วนที่กระแสไฟฟ้าไหลมากที่สุด จึงไม่ควรวางอยู่ที่เดียวกับ </a:t>
            </a:r>
            <a:r>
              <a:rPr lang="en-US" sz="2000" dirty="0"/>
              <a:t>controller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42420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918A-3575-4EFE-9187-B37583057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th-TH" sz="2400" dirty="0"/>
              <a:t>ออกแบบแผงวงจรควบคุม </a:t>
            </a:r>
            <a:r>
              <a:rPr lang="en-US" sz="2400" dirty="0"/>
              <a:t>(Controller mainboard)</a:t>
            </a:r>
            <a:endParaRPr lang="th-TH" sz="2400" dirty="0"/>
          </a:p>
          <a:p>
            <a:pPr lvl="1"/>
            <a:r>
              <a:rPr lang="th-TH" sz="2000" dirty="0"/>
              <a:t>จะต้องมีส่วนของ </a:t>
            </a:r>
            <a:r>
              <a:rPr lang="en-US" sz="2000" dirty="0"/>
              <a:t>safety </a:t>
            </a:r>
            <a:r>
              <a:rPr lang="th-TH" sz="2000" dirty="0"/>
              <a:t>ที่แยกออกมาต่างหาก</a:t>
            </a:r>
            <a:endParaRPr lang="en-US" sz="2000" dirty="0"/>
          </a:p>
          <a:p>
            <a:pPr lvl="2"/>
            <a:r>
              <a:rPr lang="th-TH" sz="1600" dirty="0"/>
              <a:t>ใช้ในการตัดระบบจ่ายไฟ และใส่ระบบเบรกล้อคมอเตอร์ เพื่อความปลอดภัย</a:t>
            </a:r>
          </a:p>
          <a:p>
            <a:pPr lvl="1"/>
            <a:r>
              <a:rPr lang="th-TH" sz="2000" dirty="0"/>
              <a:t>ส่วนของเมนบอร์ด จะต้องมี</a:t>
            </a:r>
          </a:p>
          <a:p>
            <a:pPr lvl="2"/>
            <a:r>
              <a:rPr lang="en-US" sz="1600" dirty="0"/>
              <a:t>Controller </a:t>
            </a:r>
            <a:r>
              <a:rPr lang="th-TH" sz="1600" dirty="0"/>
              <a:t>ที่เลือกใช้</a:t>
            </a:r>
            <a:r>
              <a:rPr lang="en-US" sz="1600" dirty="0"/>
              <a:t> </a:t>
            </a:r>
            <a:r>
              <a:rPr lang="th-TH" sz="1600" dirty="0"/>
              <a:t>จะต้องรองรับอุปกรณ์ได้ทั้งหมด</a:t>
            </a:r>
          </a:p>
          <a:p>
            <a:pPr lvl="2"/>
            <a:r>
              <a:rPr lang="en-US" sz="1600" dirty="0"/>
              <a:t>Memory</a:t>
            </a:r>
            <a:endParaRPr lang="th-TH" sz="1600" dirty="0"/>
          </a:p>
          <a:p>
            <a:pPr lvl="2"/>
            <a:r>
              <a:rPr lang="en-US" sz="1600" dirty="0"/>
              <a:t>I/O</a:t>
            </a:r>
          </a:p>
          <a:p>
            <a:pPr lvl="2"/>
            <a:r>
              <a:rPr lang="en-US" sz="1600" dirty="0"/>
              <a:t>communication</a:t>
            </a:r>
            <a:endParaRPr lang="th-TH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C1DEB-5A84-43F4-8DC9-C6D1C22471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4659" y="1370013"/>
            <a:ext cx="2486657" cy="326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B14FE-C2D9-47DD-BAAB-EFC17286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ขั้นตอนการออกแบบ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6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14FE-C2D9-47DD-BAAB-EFC17286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ขั้นตอนการออกแบบ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918A-3575-4EFE-9187-B3758305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th-TH" sz="2400" dirty="0"/>
              <a:t>ออกแบบส่วนประกอบภายในของ </a:t>
            </a:r>
            <a:r>
              <a:rPr lang="en-US" sz="2400" dirty="0"/>
              <a:t>Mainboard</a:t>
            </a:r>
            <a:endParaRPr lang="th-TH" sz="2400" dirty="0"/>
          </a:p>
          <a:p>
            <a:pPr lvl="1"/>
            <a:r>
              <a:rPr lang="en-US" sz="2000" dirty="0"/>
              <a:t>I/O </a:t>
            </a:r>
            <a:r>
              <a:rPr lang="th-TH" sz="2000" dirty="0"/>
              <a:t>จะเป็นลักษณะของ </a:t>
            </a:r>
            <a:r>
              <a:rPr lang="en-US" sz="2000" dirty="0"/>
              <a:t>PNP </a:t>
            </a:r>
            <a:r>
              <a:rPr lang="th-TH" sz="2000" dirty="0"/>
              <a:t>หรือ </a:t>
            </a:r>
            <a:r>
              <a:rPr lang="en-US" sz="2000" dirty="0"/>
              <a:t>NPN</a:t>
            </a:r>
          </a:p>
          <a:p>
            <a:pPr lvl="1"/>
            <a:r>
              <a:rPr lang="th-TH" sz="2000" dirty="0"/>
              <a:t>วางตำแหน่งช่องเสียบให้กับสายไฟที่เชื่อมต่อข้างนอก พยายามอย่าให้สายไฟถูกบัดกรีโดยตรงกับแผงวงจร</a:t>
            </a:r>
          </a:p>
        </p:txBody>
      </p:sp>
    </p:spTree>
    <p:extLst>
      <p:ext uri="{BB962C8B-B14F-4D97-AF65-F5344CB8AC3E}">
        <p14:creationId xmlns:p14="http://schemas.microsoft.com/office/powerpoint/2010/main" val="10044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0B98-9480-4571-A46B-9EE40C3A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part </a:t>
            </a:r>
            <a:r>
              <a:rPr lang="th-TH" dirty="0"/>
              <a:t>ในปัจจุบัน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6B59-E4C3-4CDF-82A9-BDDF59C4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หุ่นยนต์แต่ละยี่ห้อในปัจจุบัน เลือกใช้งาน </a:t>
            </a:r>
            <a:r>
              <a:rPr lang="en-US" dirty="0"/>
              <a:t>controller </a:t>
            </a:r>
            <a:r>
              <a:rPr lang="en-US" dirty="0" err="1"/>
              <a:t>cpu</a:t>
            </a:r>
            <a:r>
              <a:rPr lang="en-US" dirty="0"/>
              <a:t> </a:t>
            </a:r>
            <a:r>
              <a:rPr lang="th-TH" dirty="0"/>
              <a:t>ที่แตกต่างกัน</a:t>
            </a:r>
            <a:r>
              <a:rPr lang="en-US" dirty="0"/>
              <a:t> </a:t>
            </a:r>
            <a:r>
              <a:rPr lang="th-TH" dirty="0"/>
              <a:t>ขึ้นกับเป็น </a:t>
            </a:r>
            <a:r>
              <a:rPr lang="en-US" dirty="0"/>
              <a:t>controller base, PC base </a:t>
            </a:r>
            <a:r>
              <a:rPr lang="th-TH" dirty="0"/>
              <a:t>หรือ </a:t>
            </a:r>
            <a:r>
              <a:rPr lang="en-US" dirty="0"/>
              <a:t>PLC base</a:t>
            </a:r>
            <a:endParaRPr lang="th-TH" dirty="0"/>
          </a:p>
          <a:p>
            <a:pPr lvl="1"/>
            <a:r>
              <a:rPr lang="en-US" dirty="0"/>
              <a:t>Arm7, 9, 11</a:t>
            </a:r>
          </a:p>
          <a:p>
            <a:pPr lvl="1"/>
            <a:r>
              <a:rPr lang="en-US" dirty="0"/>
              <a:t>Intel</a:t>
            </a:r>
          </a:p>
          <a:p>
            <a:r>
              <a:rPr lang="th-TH" dirty="0"/>
              <a:t>ตัวส่วนของ </a:t>
            </a:r>
            <a:r>
              <a:rPr lang="en-US" dirty="0"/>
              <a:t>safety </a:t>
            </a:r>
            <a:r>
              <a:rPr lang="th-TH" dirty="0"/>
              <a:t>ต้องการความสเถียรสูง บางครั้งจึงใช้ </a:t>
            </a:r>
            <a:r>
              <a:rPr lang="en-US" dirty="0"/>
              <a:t>PLC </a:t>
            </a:r>
            <a:r>
              <a:rPr lang="th-TH" dirty="0"/>
              <a:t>มาใช้ร่วมควบคู่กับ </a:t>
            </a:r>
            <a:r>
              <a:rPr lang="en-US" dirty="0"/>
              <a:t>controller mainboard</a:t>
            </a:r>
          </a:p>
        </p:txBody>
      </p:sp>
    </p:spTree>
    <p:extLst>
      <p:ext uri="{BB962C8B-B14F-4D97-AF65-F5344CB8AC3E}">
        <p14:creationId xmlns:p14="http://schemas.microsoft.com/office/powerpoint/2010/main" val="344758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284" y="987574"/>
            <a:ext cx="7317432" cy="1790700"/>
          </a:xfrm>
        </p:spPr>
        <p:txBody>
          <a:bodyPr/>
          <a:lstStyle/>
          <a:p>
            <a:r>
              <a:rPr lang="en-US" dirty="0"/>
              <a:t>Firmware controller </a:t>
            </a:r>
            <a:r>
              <a:rPr lang="th-TH" dirty="0"/>
              <a:t>ภายในหุ่นยนต์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2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13E-B7B5-44F2-9799-13F93B32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 </a:t>
            </a:r>
            <a:r>
              <a:rPr lang="th-TH" dirty="0"/>
              <a:t>ของหุ่นยนต์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59A2-2414-4E43-ADEE-E1EF5197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ใช้ในการควบคุม และสั่งการหุ่นยนต์</a:t>
            </a:r>
          </a:p>
          <a:p>
            <a:r>
              <a:rPr lang="th-TH" dirty="0"/>
              <a:t>มี </a:t>
            </a:r>
            <a:r>
              <a:rPr lang="en-US" dirty="0"/>
              <a:t>compiler </a:t>
            </a:r>
            <a:r>
              <a:rPr lang="th-TH" dirty="0"/>
              <a:t>ที่เป็นภาษาของหุ่นยนต์เอง</a:t>
            </a:r>
          </a:p>
          <a:p>
            <a:r>
              <a:rPr lang="th-TH" dirty="0"/>
              <a:t>จะต้องมีความสามารถตรวจสอบข้อมูลพื้นฐานของระบบได้ทั้งหมด และเป็น </a:t>
            </a:r>
            <a:r>
              <a:rPr lang="en-US" dirty="0"/>
              <a:t>Real-time</a:t>
            </a:r>
          </a:p>
        </p:txBody>
      </p:sp>
    </p:spTree>
    <p:extLst>
      <p:ext uri="{BB962C8B-B14F-4D97-AF65-F5344CB8AC3E}">
        <p14:creationId xmlns:p14="http://schemas.microsoft.com/office/powerpoint/2010/main" val="795996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0909-8805-4EEA-BBCF-B8342B96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 </a:t>
            </a:r>
            <a:r>
              <a:rPr lang="en-US" dirty="0"/>
              <a:t>Firmware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4607E-D9A1-4F8C-81FD-8847595989AD}"/>
              </a:ext>
            </a:extLst>
          </p:cNvPr>
          <p:cNvSpPr/>
          <p:nvPr/>
        </p:nvSpPr>
        <p:spPr>
          <a:xfrm>
            <a:off x="1187623" y="1347614"/>
            <a:ext cx="2088233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system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EA54D-ACF9-49FA-A752-7F68DF4E56F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275856" y="1920017"/>
            <a:ext cx="216024" cy="36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48AB04-BE74-4116-B2C2-46DF51B9F16E}"/>
              </a:ext>
            </a:extLst>
          </p:cNvPr>
          <p:cNvSpPr/>
          <p:nvPr/>
        </p:nvSpPr>
        <p:spPr>
          <a:xfrm>
            <a:off x="1187623" y="2575676"/>
            <a:ext cx="3960441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information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C9D8D9-95B9-4A17-A54A-316775B6F028}"/>
              </a:ext>
            </a:extLst>
          </p:cNvPr>
          <p:cNvSpPr/>
          <p:nvPr/>
        </p:nvSpPr>
        <p:spPr>
          <a:xfrm>
            <a:off x="3491880" y="1343953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FEC83-7C94-488B-B546-CBBAF4398771}"/>
              </a:ext>
            </a:extLst>
          </p:cNvPr>
          <p:cNvCxnSpPr/>
          <p:nvPr/>
        </p:nvCxnSpPr>
        <p:spPr>
          <a:xfrm>
            <a:off x="5364088" y="1185248"/>
            <a:ext cx="0" cy="331615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F374BAF-E9B2-448E-A685-4BC5648C2824}"/>
              </a:ext>
            </a:extLst>
          </p:cNvPr>
          <p:cNvSpPr/>
          <p:nvPr/>
        </p:nvSpPr>
        <p:spPr>
          <a:xfrm>
            <a:off x="6028147" y="1958842"/>
            <a:ext cx="2088234" cy="11521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  <a:p>
            <a:pPr algn="ctr"/>
            <a:r>
              <a:rPr lang="en-US" dirty="0"/>
              <a:t>User Interface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F1C9A52-B839-4AE2-91BC-DD846A9EAF3B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5148064" y="1920017"/>
            <a:ext cx="880083" cy="614889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74F3F39-1E85-403F-A5EB-8A818FBCD54A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148064" y="2534906"/>
            <a:ext cx="880083" cy="616834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8DB47-1412-4669-95B0-1EEF6A4EE6F2}"/>
              </a:ext>
            </a:extLst>
          </p:cNvPr>
          <p:cNvSpPr/>
          <p:nvPr/>
        </p:nvSpPr>
        <p:spPr>
          <a:xfrm>
            <a:off x="2309970" y="3978178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Firmware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9525CD-22F8-4CFD-8232-5D933CAF3343}"/>
              </a:ext>
            </a:extLst>
          </p:cNvPr>
          <p:cNvSpPr/>
          <p:nvPr/>
        </p:nvSpPr>
        <p:spPr>
          <a:xfrm>
            <a:off x="6431304" y="3891244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Firmware</a:t>
            </a:r>
          </a:p>
        </p:txBody>
      </p:sp>
    </p:spTree>
    <p:extLst>
      <p:ext uri="{BB962C8B-B14F-4D97-AF65-F5344CB8AC3E}">
        <p14:creationId xmlns:p14="http://schemas.microsoft.com/office/powerpoint/2010/main" val="335681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ACC7-978F-4633-B8DA-7F351C5B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51AB-FC82-43BA-90A7-B11E7F9A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ใช้เพื่อควบคุม </a:t>
            </a:r>
            <a:r>
              <a:rPr lang="en-US" dirty="0"/>
              <a:t>speed + Position </a:t>
            </a:r>
            <a:r>
              <a:rPr lang="th-TH" dirty="0"/>
              <a:t>ของหุ่นยนต์</a:t>
            </a:r>
          </a:p>
          <a:p>
            <a:r>
              <a:rPr lang="th-TH" dirty="0"/>
              <a:t>แปลง </a:t>
            </a:r>
            <a:r>
              <a:rPr lang="en-US" dirty="0"/>
              <a:t>Joint coordinate </a:t>
            </a:r>
            <a:r>
              <a:rPr lang="th-TH" dirty="0"/>
              <a:t>เป็น </a:t>
            </a:r>
            <a:r>
              <a:rPr lang="en-US" dirty="0"/>
              <a:t>world coordinate</a:t>
            </a:r>
          </a:p>
          <a:p>
            <a:r>
              <a:rPr lang="th-TH" dirty="0"/>
              <a:t>สั่งการระบบ</a:t>
            </a:r>
            <a:r>
              <a:rPr lang="th-TH" dirty="0" err="1"/>
              <a:t>อื่นๆ</a:t>
            </a:r>
            <a:r>
              <a:rPr lang="th-TH" dirty="0"/>
              <a:t> เช่น </a:t>
            </a:r>
            <a:r>
              <a:rPr lang="en-US" dirty="0"/>
              <a:t>I/O </a:t>
            </a:r>
            <a:r>
              <a:rPr lang="th-TH" dirty="0"/>
              <a:t>ให้เป็นไปตามที่โปรแกรมต้องการ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9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5F5A-325B-4648-8097-4DB87E5FFF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h-TH" dirty="0"/>
              <a:t>ตัวหุ่นยนต์</a:t>
            </a:r>
            <a:r>
              <a:rPr lang="en-US" dirty="0"/>
              <a:t> Robot</a:t>
            </a:r>
            <a:endParaRPr lang="th-TH" dirty="0"/>
          </a:p>
          <a:p>
            <a:r>
              <a:rPr lang="th-TH" dirty="0"/>
              <a:t>ชุดควบคุม </a:t>
            </a:r>
            <a:r>
              <a:rPr lang="en-US" dirty="0"/>
              <a:t>Controller</a:t>
            </a:r>
          </a:p>
          <a:p>
            <a:r>
              <a:rPr lang="th-TH" dirty="0"/>
              <a:t>อุปกรณ์ควบคุมหุ่นยนต์ </a:t>
            </a:r>
            <a:r>
              <a:rPr lang="en-US" dirty="0"/>
              <a:t>Teach pendant</a:t>
            </a:r>
          </a:p>
          <a:p>
            <a:r>
              <a:rPr lang="th-TH" dirty="0"/>
              <a:t>อุปกรณ์เขียนโปรแกรมหุ่นยนต์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DFB8D-4F92-43E2-B43E-B2771CD5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ส่วนประกอบของชุดหุ่นยนต์</a:t>
            </a:r>
            <a:endParaRPr lang="en-US" dirty="0"/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2D4A479-4943-4990-9990-955D92F45E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5" t="30400" r="3932" b="20601"/>
          <a:stretch/>
        </p:blipFill>
        <p:spPr>
          <a:xfrm>
            <a:off x="4787900" y="1489881"/>
            <a:ext cx="3886200" cy="30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7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9FC7-CFBB-4925-ADD3-4CEEEC7C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198E-5204-4A59-BD92-5BEE7580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สร้างขึ้นเพื่อขยับหุ่นยนต์ตามตำแหน่งที่ต้องการ</a:t>
            </a:r>
          </a:p>
          <a:p>
            <a:r>
              <a:rPr lang="th-TH" dirty="0"/>
              <a:t>ภาษามีความเฉพาะเจาะจง ให้เข้าใจง่าย</a:t>
            </a:r>
          </a:p>
          <a:p>
            <a:r>
              <a:rPr lang="th-TH" dirty="0"/>
              <a:t>ถ้าไม่มี </a:t>
            </a:r>
            <a:r>
              <a:rPr lang="en-US" dirty="0"/>
              <a:t>compiler </a:t>
            </a:r>
            <a:r>
              <a:rPr lang="th-TH" dirty="0"/>
              <a:t>การควบคุมหุ่นยนต์จะยากกว่าที่ควรจะเป็น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738BB-B656-4AC1-9271-4A0EFE4E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921014"/>
            <a:ext cx="2836652" cy="19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4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4DF1-0A2F-4E4E-8485-2AEBC9B2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ED20-242A-4ED7-9BF1-267FCA8C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เก็บค่า </a:t>
            </a:r>
            <a:r>
              <a:rPr lang="en-US" dirty="0"/>
              <a:t>current status </a:t>
            </a:r>
            <a:r>
              <a:rPr lang="th-TH" dirty="0"/>
              <a:t>ทั้งหมด</a:t>
            </a:r>
          </a:p>
          <a:p>
            <a:r>
              <a:rPr lang="th-TH" dirty="0"/>
              <a:t>ค่าข้อมูลจะต้องมีการเปลี่ยนแปลงแบบ </a:t>
            </a:r>
            <a:r>
              <a:rPr lang="en-US" dirty="0"/>
              <a:t>real-time</a:t>
            </a:r>
          </a:p>
          <a:p>
            <a:r>
              <a:rPr lang="th-TH" dirty="0"/>
              <a:t>สามารถส่งค่าออกไปภายนอกได้</a:t>
            </a:r>
          </a:p>
          <a:p>
            <a:r>
              <a:rPr lang="th-TH" dirty="0"/>
              <a:t>เชื่อมต่อกับ </a:t>
            </a:r>
            <a:r>
              <a:rPr lang="en-US" dirty="0"/>
              <a:t>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294105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284" y="987574"/>
            <a:ext cx="7317432" cy="1790700"/>
          </a:xfrm>
        </p:spPr>
        <p:txBody>
          <a:bodyPr/>
          <a:lstStyle/>
          <a:p>
            <a:r>
              <a:rPr lang="th-TH" dirty="0"/>
              <a:t>การออกแบบ </a:t>
            </a:r>
            <a:r>
              <a:rPr lang="en-US" dirty="0"/>
              <a:t>Teach pendant</a:t>
            </a:r>
            <a:r>
              <a:rPr lang="th-TH" dirty="0"/>
              <a:t> หรือ </a:t>
            </a:r>
            <a:r>
              <a:rPr lang="en-US" dirty="0"/>
              <a:t>software </a:t>
            </a:r>
            <a:r>
              <a:rPr lang="th-TH" dirty="0"/>
              <a:t>เขียนโปรแกรม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63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A00D-95C1-47CD-9330-06314C45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อุปกรณ์ควบคุม </a:t>
            </a:r>
            <a:r>
              <a:rPr lang="en-US" dirty="0"/>
              <a:t>Teach pendant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FF8E-A8FB-43A0-9389-44E96844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เป็นอุปกรณ์เสริม มีหรือไม่มีก็ได้</a:t>
            </a:r>
          </a:p>
          <a:p>
            <a:r>
              <a:rPr lang="th-TH" dirty="0"/>
              <a:t>แสดงผลการทำงานของหุ่นยนต์</a:t>
            </a:r>
          </a:p>
          <a:p>
            <a:r>
              <a:rPr lang="th-TH" dirty="0"/>
              <a:t>สั่งการหุ่นยนต์</a:t>
            </a:r>
          </a:p>
          <a:p>
            <a:r>
              <a:rPr lang="th-TH" dirty="0"/>
              <a:t>สอนตำแหน่งของหุ่นยนต์</a:t>
            </a:r>
          </a:p>
          <a:p>
            <a:r>
              <a:rPr lang="th-TH" dirty="0"/>
              <a:t>เขียนโปรแกรมหุ่นยนต์</a:t>
            </a:r>
            <a:endParaRPr lang="en-US" dirty="0"/>
          </a:p>
        </p:txBody>
      </p:sp>
      <p:pic>
        <p:nvPicPr>
          <p:cNvPr id="1026" name="Picture 2" descr="Image result for teach pendant">
            <a:extLst>
              <a:ext uri="{FF2B5EF4-FFF2-40B4-BE49-F238E27FC236}">
                <a16:creationId xmlns:a16="http://schemas.microsoft.com/office/drawing/2014/main" id="{321A8151-6E99-47EF-9561-E08C4398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39638"/>
            <a:ext cx="2774062" cy="321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346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B96B-33A1-49E6-B953-53BB1419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หลักการออกแบบ </a:t>
            </a:r>
            <a:r>
              <a:rPr lang="en-US" dirty="0"/>
              <a:t>Teach pendant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4195-1D40-48D2-8919-D0CFE219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ใช้เพื่อให้ควบคุมหุ่นยนต์ได้ง่าย</a:t>
            </a:r>
          </a:p>
          <a:p>
            <a:pPr lvl="1"/>
            <a:r>
              <a:rPr lang="en-US" dirty="0"/>
              <a:t>User friendly</a:t>
            </a:r>
            <a:endParaRPr lang="th-TH" dirty="0"/>
          </a:p>
          <a:p>
            <a:pPr lvl="1"/>
            <a:r>
              <a:rPr lang="th-TH" dirty="0"/>
              <a:t>มีภาพและคำอธิบายการใช้งานภายในอุปกรณ์</a:t>
            </a:r>
          </a:p>
          <a:p>
            <a:pPr lvl="1"/>
            <a:r>
              <a:rPr lang="th-TH" dirty="0"/>
              <a:t>มีปุ่มควบคุมให้น้อยที่สุด</a:t>
            </a:r>
          </a:p>
          <a:p>
            <a:r>
              <a:rPr lang="th-TH" dirty="0"/>
              <a:t>พยายามให้เป็น </a:t>
            </a:r>
            <a:r>
              <a:rPr lang="en-US" dirty="0"/>
              <a:t>mobile device</a:t>
            </a:r>
            <a:endParaRPr lang="th-TH" dirty="0"/>
          </a:p>
          <a:p>
            <a:pPr lvl="1"/>
            <a:r>
              <a:rPr lang="th-TH" dirty="0"/>
              <a:t>ในปัจจุบัน ได้ออกแบบ </a:t>
            </a:r>
            <a:r>
              <a:rPr lang="en-US" dirty="0"/>
              <a:t>TP </a:t>
            </a:r>
            <a:r>
              <a:rPr lang="th-TH" dirty="0"/>
              <a:t>โดยใช้ </a:t>
            </a:r>
            <a:r>
              <a:rPr lang="en-US" dirty="0"/>
              <a:t>application device</a:t>
            </a:r>
            <a:r>
              <a:rPr lang="th-TH" dirty="0"/>
              <a:t> เช่น </a:t>
            </a:r>
            <a:r>
              <a:rPr lang="en-US" dirty="0"/>
              <a:t>Android, </a:t>
            </a:r>
            <a:r>
              <a:rPr lang="en-US" dirty="0" err="1"/>
              <a:t>Adruino</a:t>
            </a:r>
            <a:r>
              <a:rPr lang="en-US" dirty="0"/>
              <a:t>, Linux </a:t>
            </a:r>
            <a:r>
              <a:rPr lang="th-TH" dirty="0"/>
              <a:t>เป็นต้น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20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8BAB-C745-4B20-A447-0471BDFC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pendant </a:t>
            </a:r>
            <a:r>
              <a:rPr lang="th-TH" dirty="0"/>
              <a:t>ในปัจจุบัน</a:t>
            </a:r>
            <a:endParaRPr lang="en-US" dirty="0"/>
          </a:p>
        </p:txBody>
      </p:sp>
      <p:pic>
        <p:nvPicPr>
          <p:cNvPr id="2050" name="Picture 2" descr="Image result for teach pendant">
            <a:extLst>
              <a:ext uri="{FF2B5EF4-FFF2-40B4-BE49-F238E27FC236}">
                <a16:creationId xmlns:a16="http://schemas.microsoft.com/office/drawing/2014/main" id="{F3C2391D-A3B3-4B4E-9372-17A28D583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0" r="20621"/>
          <a:stretch/>
        </p:blipFill>
        <p:spPr bwMode="auto">
          <a:xfrm>
            <a:off x="1475656" y="1293203"/>
            <a:ext cx="1944216" cy="148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each pendant">
            <a:extLst>
              <a:ext uri="{FF2B5EF4-FFF2-40B4-BE49-F238E27FC236}">
                <a16:creationId xmlns:a16="http://schemas.microsoft.com/office/drawing/2014/main" id="{0A77DF43-FE19-4FD0-B080-B552A95B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28" y="2944060"/>
            <a:ext cx="2941790" cy="201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KEBA teach pendant">
            <a:extLst>
              <a:ext uri="{FF2B5EF4-FFF2-40B4-BE49-F238E27FC236}">
                <a16:creationId xmlns:a16="http://schemas.microsoft.com/office/drawing/2014/main" id="{0346F4D0-F62E-4246-AB73-8AB2CF3BF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21" y="740165"/>
            <a:ext cx="3713618" cy="430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93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B13E-937D-4C22-90E0-45F16533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อุปกรณ์เขียนโปรแกรมหุ่นยนต์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77A4-BA0B-4FE2-9F67-2241BB92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เป็นอุปกรณ์เสริม มีหรือไม่มีก็ได้</a:t>
            </a:r>
          </a:p>
          <a:p>
            <a:r>
              <a:rPr lang="th-TH" dirty="0"/>
              <a:t>ส่วนใหญ่มักจะเป็นคอมพิวเตอร์ แล้วใช้</a:t>
            </a:r>
            <a:r>
              <a:rPr lang="th-TH" dirty="0" err="1"/>
              <a:t>ซอฟแวร์</a:t>
            </a:r>
            <a:r>
              <a:rPr lang="th-TH" dirty="0"/>
              <a:t>ควบคุม</a:t>
            </a:r>
          </a:p>
          <a:p>
            <a:r>
              <a:rPr lang="th-TH" dirty="0"/>
              <a:t>แสดงผลการทำงานของหุ่นยนต์</a:t>
            </a:r>
          </a:p>
          <a:p>
            <a:r>
              <a:rPr lang="th-TH" dirty="0"/>
              <a:t>สั่งการหุ่นยนต์</a:t>
            </a:r>
          </a:p>
          <a:p>
            <a:r>
              <a:rPr lang="th-TH" dirty="0"/>
              <a:t>สอนตำแหน่งของหุ่นยนต์</a:t>
            </a:r>
          </a:p>
          <a:p>
            <a:r>
              <a:rPr lang="th-TH" dirty="0"/>
              <a:t>เขียนโปรแกรมหุ่นยนต์</a:t>
            </a:r>
            <a:endParaRPr lang="en-US" dirty="0"/>
          </a:p>
        </p:txBody>
      </p:sp>
      <p:pic>
        <p:nvPicPr>
          <p:cNvPr id="3074" name="Picture 2" descr="Image result for robot software">
            <a:extLst>
              <a:ext uri="{FF2B5EF4-FFF2-40B4-BE49-F238E27FC236}">
                <a16:creationId xmlns:a16="http://schemas.microsoft.com/office/drawing/2014/main" id="{F78190DF-799D-48EB-BCF9-BDACA1FB9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43758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8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B96B-33A1-49E6-B953-53BB1419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447496" cy="822214"/>
          </a:xfrm>
        </p:spPr>
        <p:txBody>
          <a:bodyPr/>
          <a:lstStyle/>
          <a:p>
            <a:r>
              <a:rPr lang="th-TH" dirty="0"/>
              <a:t>หลักการออกแบบ </a:t>
            </a:r>
            <a:r>
              <a:rPr lang="en-US" dirty="0"/>
              <a:t>software </a:t>
            </a:r>
            <a:r>
              <a:rPr lang="th-TH" dirty="0"/>
              <a:t>เขียนโปรแกรม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4195-1D40-48D2-8919-D0CFE219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ใช้เพื่อเขียนโปรแกรมหุ่นยนต์ ที่จะบรรจุเข้าไปใน </a:t>
            </a:r>
            <a:r>
              <a:rPr lang="en-US" dirty="0"/>
              <a:t>controller </a:t>
            </a:r>
            <a:r>
              <a:rPr lang="th-TH" dirty="0"/>
              <a:t>หุ่นยนต์จากภายนอก</a:t>
            </a:r>
            <a:endParaRPr lang="en-US" dirty="0"/>
          </a:p>
          <a:p>
            <a:r>
              <a:rPr lang="th-TH" dirty="0"/>
              <a:t>จำเป็นจะต้องใช้ </a:t>
            </a:r>
            <a:r>
              <a:rPr lang="en-US" dirty="0"/>
              <a:t>communication </a:t>
            </a:r>
            <a:r>
              <a:rPr lang="th-TH" dirty="0"/>
              <a:t>บางอย่างในการเชื่อมต่อกับหุ่นยนต์</a:t>
            </a:r>
          </a:p>
          <a:p>
            <a:r>
              <a:rPr lang="en-US" dirty="0"/>
              <a:t>Software </a:t>
            </a:r>
            <a:r>
              <a:rPr lang="th-TH" dirty="0"/>
              <a:t>ที่ใช้ในการเขียนโปรแกรม ควรจะ</a:t>
            </a:r>
          </a:p>
          <a:p>
            <a:pPr lvl="1"/>
            <a:r>
              <a:rPr lang="th-TH" dirty="0"/>
              <a:t>เข้าใจง่าย</a:t>
            </a:r>
          </a:p>
          <a:p>
            <a:pPr lvl="1"/>
            <a:r>
              <a:rPr lang="en-US" dirty="0"/>
              <a:t>User friendly</a:t>
            </a:r>
          </a:p>
          <a:p>
            <a:pPr lvl="1"/>
            <a:r>
              <a:rPr lang="th-TH" dirty="0"/>
              <a:t>ถ้าเป็นไปได้ ควรจะมี </a:t>
            </a:r>
            <a:r>
              <a:rPr lang="en-US" dirty="0"/>
              <a:t>simulation </a:t>
            </a:r>
            <a:r>
              <a:rPr lang="th-TH" dirty="0"/>
              <a:t>ที่ใช้ในการเขียนโปรแกรมแบบ </a:t>
            </a:r>
            <a:r>
              <a:rPr lang="en-US" dirty="0"/>
              <a:t>offline mode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91500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0CF3-3420-4534-8D81-B8627915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Simulation</a:t>
            </a:r>
          </a:p>
        </p:txBody>
      </p:sp>
      <p:pic>
        <p:nvPicPr>
          <p:cNvPr id="5" name="Picture 2" descr="Image result for robot software">
            <a:extLst>
              <a:ext uri="{FF2B5EF4-FFF2-40B4-BE49-F238E27FC236}">
                <a16:creationId xmlns:a16="http://schemas.microsoft.com/office/drawing/2014/main" id="{D539225B-7641-40DD-8C5A-F2D779AEBB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7" y="1347614"/>
            <a:ext cx="814719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77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B756-0B2F-456F-8F1A-527DB93A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software example</a:t>
            </a:r>
          </a:p>
        </p:txBody>
      </p:sp>
      <p:pic>
        <p:nvPicPr>
          <p:cNvPr id="5" name="Picture 2" descr="Image result for robot software">
            <a:extLst>
              <a:ext uri="{FF2B5EF4-FFF2-40B4-BE49-F238E27FC236}">
                <a16:creationId xmlns:a16="http://schemas.microsoft.com/office/drawing/2014/main" id="{81629C1C-971E-4D06-BED4-212F81C8EB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04" y="1223963"/>
            <a:ext cx="4742068" cy="34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8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33CAD3-8350-4C4A-BA16-81481AA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ตัวหุ่นยนต์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331BD-A08B-494B-9338-99F7B7A1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โครงสร้างหุ่นยนต์</a:t>
            </a:r>
            <a:r>
              <a:rPr lang="en-US" dirty="0"/>
              <a:t> (robot structure)</a:t>
            </a:r>
            <a:endParaRPr lang="th-TH" dirty="0"/>
          </a:p>
          <a:p>
            <a:r>
              <a:rPr lang="th-TH" dirty="0"/>
              <a:t>มอเตอร์</a:t>
            </a:r>
            <a:r>
              <a:rPr lang="en-US" dirty="0"/>
              <a:t> (motor)</a:t>
            </a:r>
            <a:endParaRPr lang="th-TH" dirty="0"/>
          </a:p>
          <a:p>
            <a:r>
              <a:rPr lang="th-TH" dirty="0"/>
              <a:t>ชุดเฟือง</a:t>
            </a:r>
            <a:r>
              <a:rPr lang="en-US" dirty="0"/>
              <a:t> (gear box)</a:t>
            </a:r>
            <a:endParaRPr lang="th-TH" dirty="0"/>
          </a:p>
          <a:p>
            <a:r>
              <a:rPr lang="th-TH" dirty="0"/>
              <a:t>เอนโค้ด</a:t>
            </a:r>
            <a:r>
              <a:rPr lang="th-TH" dirty="0" err="1"/>
              <a:t>เดอร์</a:t>
            </a:r>
            <a:r>
              <a:rPr lang="th-TH" dirty="0"/>
              <a:t> </a:t>
            </a:r>
            <a:r>
              <a:rPr lang="en-US" dirty="0"/>
              <a:t>(encoder)</a:t>
            </a:r>
          </a:p>
        </p:txBody>
      </p:sp>
    </p:spTree>
    <p:extLst>
      <p:ext uri="{BB962C8B-B14F-4D97-AF65-F5344CB8AC3E}">
        <p14:creationId xmlns:p14="http://schemas.microsoft.com/office/powerpoint/2010/main" val="96049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6137-D403-40C2-95BD-F4254304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ชุดควบคุม </a:t>
            </a:r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F1B7-1A7E-4878-B585-697591C2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ชุดไดร</a:t>
            </a:r>
            <a:r>
              <a:rPr lang="th-TH" dirty="0" err="1"/>
              <a:t>ฟ์</a:t>
            </a:r>
            <a:r>
              <a:rPr lang="th-TH" dirty="0"/>
              <a:t>มอเตอร์ </a:t>
            </a:r>
            <a:r>
              <a:rPr lang="en-US" dirty="0"/>
              <a:t>(</a:t>
            </a:r>
            <a:r>
              <a:rPr lang="th-TH" dirty="0"/>
              <a:t>ส่วน </a:t>
            </a:r>
            <a:r>
              <a:rPr lang="en-US" dirty="0"/>
              <a:t>power drive)</a:t>
            </a:r>
          </a:p>
          <a:p>
            <a:pPr lvl="1"/>
            <a:r>
              <a:rPr lang="th-TH" dirty="0"/>
              <a:t>ควบคุมการไหลของไฟที่ขับเคลื่อนมอเตอร์</a:t>
            </a:r>
            <a:endParaRPr lang="en-US" dirty="0"/>
          </a:p>
          <a:p>
            <a:r>
              <a:rPr lang="th-TH" dirty="0"/>
              <a:t>ชุดควบคุมอุปกรณ์ส่วนกลาง </a:t>
            </a:r>
            <a:r>
              <a:rPr lang="en-US" dirty="0"/>
              <a:t>(control drive)</a:t>
            </a:r>
            <a:endParaRPr lang="th-TH" dirty="0"/>
          </a:p>
          <a:p>
            <a:pPr lvl="1"/>
            <a:r>
              <a:rPr lang="th-TH" dirty="0"/>
              <a:t>ควบคุมการขยับของหุ่นยนต์</a:t>
            </a:r>
          </a:p>
          <a:p>
            <a:pPr lvl="1"/>
            <a:r>
              <a:rPr lang="th-TH" dirty="0"/>
              <a:t>ตรวจสอบความผิดปกติภายในหุ่นยนต์</a:t>
            </a:r>
          </a:p>
          <a:p>
            <a:pPr lvl="1"/>
            <a:r>
              <a:rPr lang="th-TH" dirty="0"/>
              <a:t>ระบบคอมไพเลอร์ </a:t>
            </a:r>
            <a:r>
              <a:rPr lang="en-US" dirty="0"/>
              <a:t>(Complier)</a:t>
            </a:r>
            <a:endParaRPr lang="th-TH" dirty="0"/>
          </a:p>
          <a:p>
            <a:r>
              <a:rPr lang="th-TH" dirty="0"/>
              <a:t>ชุดควบคุมอุปกรณ์ส่วนย่อย</a:t>
            </a:r>
            <a:endParaRPr lang="en-US" dirty="0"/>
          </a:p>
          <a:p>
            <a:pPr lvl="1"/>
            <a:r>
              <a:rPr lang="th-TH" dirty="0"/>
              <a:t>ระบบเชื่อมต่อเช่น </a:t>
            </a:r>
            <a:r>
              <a:rPr lang="en-US" dirty="0"/>
              <a:t>RS-232, Ethernet</a:t>
            </a:r>
          </a:p>
          <a:p>
            <a:pPr lvl="1"/>
            <a:r>
              <a:rPr lang="th-TH" dirty="0"/>
              <a:t>ชุด </a:t>
            </a:r>
            <a:r>
              <a:rPr lang="en-US" dirty="0" err="1"/>
              <a:t>Input/Output</a:t>
            </a:r>
            <a:r>
              <a:rPr lang="en-US" dirty="0"/>
              <a:t> (Digital I/O)</a:t>
            </a:r>
          </a:p>
        </p:txBody>
      </p:sp>
    </p:spTree>
    <p:extLst>
      <p:ext uri="{BB962C8B-B14F-4D97-AF65-F5344CB8AC3E}">
        <p14:creationId xmlns:p14="http://schemas.microsoft.com/office/powerpoint/2010/main" val="90518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A00D-95C1-47CD-9330-06314C45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อุปกรณ์ควบคุม </a:t>
            </a:r>
            <a:r>
              <a:rPr lang="en-US" dirty="0"/>
              <a:t>Teach pendant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FF8E-A8FB-43A0-9389-44E96844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เป็นอุปกรณ์เสริม มีหรือไม่มีก็ได้</a:t>
            </a:r>
          </a:p>
          <a:p>
            <a:r>
              <a:rPr lang="th-TH" dirty="0"/>
              <a:t>แสดงผลการทำงานของหุ่นยนต์</a:t>
            </a:r>
          </a:p>
          <a:p>
            <a:r>
              <a:rPr lang="th-TH" dirty="0"/>
              <a:t>สั่งการหุ่นยนต์</a:t>
            </a:r>
          </a:p>
          <a:p>
            <a:r>
              <a:rPr lang="th-TH" dirty="0"/>
              <a:t>สอนตำแหน่งของหุ่นยนต์</a:t>
            </a:r>
          </a:p>
          <a:p>
            <a:r>
              <a:rPr lang="th-TH" dirty="0"/>
              <a:t>เขียนโปรแกรมหุ่นยนต์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5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B13E-937D-4C22-90E0-45F16533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อุปกรณ์เขียนโปรแกรมหุ่นยนต์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77A4-BA0B-4FE2-9F67-2241BB92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เป็นอุปกรณ์เสริม มีหรือไม่มีก็ได้</a:t>
            </a:r>
          </a:p>
          <a:p>
            <a:r>
              <a:rPr lang="th-TH" dirty="0"/>
              <a:t>ส่วนใหญ่มักจะเป็นคอมพิวเตอร์ แล้วใช้</a:t>
            </a:r>
            <a:r>
              <a:rPr lang="th-TH" dirty="0" err="1"/>
              <a:t>ซอฟแวร์</a:t>
            </a:r>
            <a:r>
              <a:rPr lang="th-TH" dirty="0"/>
              <a:t>ควบคุม</a:t>
            </a:r>
          </a:p>
          <a:p>
            <a:r>
              <a:rPr lang="th-TH" dirty="0"/>
              <a:t>แสดงผลการทำงานของหุ่นยนต์</a:t>
            </a:r>
          </a:p>
          <a:p>
            <a:r>
              <a:rPr lang="th-TH" dirty="0"/>
              <a:t>สั่งการหุ่นยนต์</a:t>
            </a:r>
          </a:p>
          <a:p>
            <a:r>
              <a:rPr lang="th-TH" dirty="0"/>
              <a:t>สอนตำแหน่งของหุ่นยนต์</a:t>
            </a:r>
          </a:p>
          <a:p>
            <a:r>
              <a:rPr lang="th-TH" dirty="0"/>
              <a:t>เขียนโปรแกรมหุ่นยนต์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4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938924"/>
            <a:ext cx="7848872" cy="1790700"/>
          </a:xfrm>
        </p:spPr>
        <p:txBody>
          <a:bodyPr/>
          <a:lstStyle/>
          <a:p>
            <a:r>
              <a:rPr lang="th-TH" dirty="0"/>
              <a:t>หลักการออกแบบพื้นฐานทางกลของหุ่นยนต์อุตสาหกรรม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33CAD3-8350-4C4A-BA16-81481AA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ตัวหุ่นยนต์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331BD-A08B-494B-9338-99F7B7A1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โครงสร้างหุ่นยนต์</a:t>
            </a:r>
            <a:r>
              <a:rPr lang="en-US" dirty="0"/>
              <a:t> (robot structure)</a:t>
            </a:r>
            <a:endParaRPr lang="th-TH" dirty="0"/>
          </a:p>
          <a:p>
            <a:r>
              <a:rPr lang="th-TH" dirty="0"/>
              <a:t>มอเตอร์</a:t>
            </a:r>
            <a:r>
              <a:rPr lang="en-US" dirty="0"/>
              <a:t> (motor)</a:t>
            </a:r>
            <a:endParaRPr lang="th-TH" dirty="0"/>
          </a:p>
          <a:p>
            <a:r>
              <a:rPr lang="th-TH" dirty="0"/>
              <a:t>ชุดเฟือง</a:t>
            </a:r>
            <a:r>
              <a:rPr lang="en-US" dirty="0"/>
              <a:t> (gear box)</a:t>
            </a:r>
            <a:endParaRPr lang="th-TH" dirty="0"/>
          </a:p>
          <a:p>
            <a:r>
              <a:rPr lang="th-TH" dirty="0"/>
              <a:t>เอนโค้ด</a:t>
            </a:r>
            <a:r>
              <a:rPr lang="th-TH" dirty="0" err="1"/>
              <a:t>เดอร์</a:t>
            </a:r>
            <a:r>
              <a:rPr lang="th-TH" dirty="0"/>
              <a:t> </a:t>
            </a:r>
            <a:r>
              <a:rPr lang="en-US" dirty="0"/>
              <a:t>(encoder)</a:t>
            </a:r>
          </a:p>
        </p:txBody>
      </p:sp>
    </p:spTree>
    <p:extLst>
      <p:ext uri="{BB962C8B-B14F-4D97-AF65-F5344CB8AC3E}">
        <p14:creationId xmlns:p14="http://schemas.microsoft.com/office/powerpoint/2010/main" val="1275418728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ster.pptx" id="{5B0E6E07-2C1E-4A34-A883-38F9C9AE2144}" vid="{17DFD0A5-312B-4DF9-958A-7A602FA1C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6524</TotalTime>
  <Words>1659</Words>
  <Application>Microsoft Office PowerPoint</Application>
  <PresentationFormat>On-screen Show (16:9)</PresentationFormat>
  <Paragraphs>200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TH Sarabun New</vt:lpstr>
      <vt:lpstr>Arial</vt:lpstr>
      <vt:lpstr>Browallia New</vt:lpstr>
      <vt:lpstr>Calibri</vt:lpstr>
      <vt:lpstr>Cordia New</vt:lpstr>
      <vt:lpstr>TH SarabunPSK</vt:lpstr>
      <vt:lpstr>Wingdings</vt:lpstr>
      <vt:lpstr>ชุดรูปแบบของ Office</vt:lpstr>
      <vt:lpstr>พื้นฐานการออกแบบหุ่นยนต์อุตสาหกรรม</vt:lpstr>
      <vt:lpstr>โครงสร้างพื้นฐานของหุ่นยนต์อุตสาหกรรม</vt:lpstr>
      <vt:lpstr>ส่วนประกอบของชุดหุ่นยนต์</vt:lpstr>
      <vt:lpstr>ตัวหุ่นยนต์</vt:lpstr>
      <vt:lpstr>ชุดควบคุม Controller</vt:lpstr>
      <vt:lpstr>อุปกรณ์ควบคุม Teach pendant</vt:lpstr>
      <vt:lpstr>อุปกรณ์เขียนโปรแกรมหุ่นยนต์</vt:lpstr>
      <vt:lpstr>หลักการออกแบบพื้นฐานทางกลของหุ่นยนต์อุตสาหกรรม</vt:lpstr>
      <vt:lpstr>ตัวหุ่นยนต์</vt:lpstr>
      <vt:lpstr>Robot Structure ขั้นตอนการออกแบบ</vt:lpstr>
      <vt:lpstr>ขั้นตอนการออกแบบ</vt:lpstr>
      <vt:lpstr>ขั้นตอนการออกแบบ</vt:lpstr>
      <vt:lpstr>อุปกรณ์ ที่มีในโครงสร้างหุ่นยนต์</vt:lpstr>
      <vt:lpstr>อุปกรณ์เสริม</vt:lpstr>
      <vt:lpstr>ขั้นตอนการออกแบบ</vt:lpstr>
      <vt:lpstr>ขั้นตอนการออกแบบ</vt:lpstr>
      <vt:lpstr>หลักการออกแบบระบบไฟฟ้าของหุ่นยนต์อุตสาหกรรม</vt:lpstr>
      <vt:lpstr>ชุดควบคุม Controller</vt:lpstr>
      <vt:lpstr>การออกแบบส่วนของชุด Controller</vt:lpstr>
      <vt:lpstr>ขั้นตอนการออกแบบ</vt:lpstr>
      <vt:lpstr>ขั้นตอนการออกแบบ</vt:lpstr>
      <vt:lpstr>ขั้นตอนการออกแบบ</vt:lpstr>
      <vt:lpstr>ขั้นตอนการออกแบบ</vt:lpstr>
      <vt:lpstr>ขั้นตอนการออกแบบ</vt:lpstr>
      <vt:lpstr>Controller part ในปัจจุบัน</vt:lpstr>
      <vt:lpstr>Firmware controller ภายในหุ่นยนต์</vt:lpstr>
      <vt:lpstr>Firmware ของหุ่นยนต์</vt:lpstr>
      <vt:lpstr>โครงสร้างของ Firmware</vt:lpstr>
      <vt:lpstr>Control system</vt:lpstr>
      <vt:lpstr>Compiler</vt:lpstr>
      <vt:lpstr>Data information system</vt:lpstr>
      <vt:lpstr>การออกแบบ Teach pendant หรือ software เขียนโปรแกรม</vt:lpstr>
      <vt:lpstr>อุปกรณ์ควบคุม Teach pendant</vt:lpstr>
      <vt:lpstr>หลักการออกแบบ Teach pendant</vt:lpstr>
      <vt:lpstr>Teach pendant ในปัจจุบัน</vt:lpstr>
      <vt:lpstr>อุปกรณ์เขียนโปรแกรมหุ่นยนต์</vt:lpstr>
      <vt:lpstr>หลักการออกแบบ software เขียนโปรแกรม</vt:lpstr>
      <vt:lpstr>Robot Simulation</vt:lpstr>
      <vt:lpstr>Robot software example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148</cp:revision>
  <dcterms:created xsi:type="dcterms:W3CDTF">2014-11-14T06:47:43Z</dcterms:created>
  <dcterms:modified xsi:type="dcterms:W3CDTF">2019-08-12T13:19:53Z</dcterms:modified>
</cp:coreProperties>
</file>