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4" autoAdjust="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utomationpractice.com/index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35DBFC-679C-4402-83EE-A52BEC236F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28239" y="0"/>
            <a:ext cx="9448800" cy="205976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Дипломная работа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3A512B1-AA01-4A3D-BBE1-3D934569F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8279" y="2390630"/>
            <a:ext cx="9448800" cy="685800"/>
          </a:xfrm>
        </p:spPr>
        <p:txBody>
          <a:bodyPr/>
          <a:lstStyle/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по автоматизации тестирования для онлайн-магазина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automationpractice.com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691349-0EB7-4C70-B1CE-BD105CFEDBEE}"/>
              </a:ext>
            </a:extLst>
          </p:cNvPr>
          <p:cNvSpPr txBox="1"/>
          <p:nvPr/>
        </p:nvSpPr>
        <p:spPr>
          <a:xfrm>
            <a:off x="4939717" y="3472315"/>
            <a:ext cx="68873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Выполнила студентка школы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TeachMeSkills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Городник Алиса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QA-05-onl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18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1CC583D-726E-491E-ADBC-51A7E1DEE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7815" y="2640295"/>
            <a:ext cx="6468210" cy="38882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F0A98C3-B150-47B7-B15A-7525B616888B}"/>
              </a:ext>
            </a:extLst>
          </p:cNvPr>
          <p:cNvSpPr txBox="1"/>
          <p:nvPr/>
        </p:nvSpPr>
        <p:spPr>
          <a:xfrm>
            <a:off x="4659086" y="949234"/>
            <a:ext cx="71869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https://automationpractice.com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ABDF78-DBE2-4FF3-B3AF-F2AF68BB41FA}"/>
              </a:ext>
            </a:extLst>
          </p:cNvPr>
          <p:cNvSpPr txBox="1"/>
          <p:nvPr/>
        </p:nvSpPr>
        <p:spPr>
          <a:xfrm>
            <a:off x="232764" y="2640295"/>
            <a:ext cx="4522116" cy="3741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Данный сайт эмулирует работу интернет-магазина со всеми соответствующими атрибутами: возможность регистрации, входа, страницами товаров, категориями товаров, корзиной, а так же страницей оплаты. </a:t>
            </a:r>
          </a:p>
          <a:p>
            <a:pPr algn="just">
              <a:lnSpc>
                <a:spcPct val="150000"/>
              </a:lnSpc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 дочерней компанией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seleniumframework.com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специально для отработки практик автоматизированного тестирования.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3403940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E48DA9-D3D2-4732-844C-348040583490}"/>
              </a:ext>
            </a:extLst>
          </p:cNvPr>
          <p:cNvSpPr txBox="1"/>
          <p:nvPr/>
        </p:nvSpPr>
        <p:spPr>
          <a:xfrm>
            <a:off x="5982789" y="404948"/>
            <a:ext cx="49159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Стек технологий: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CCC7604-92CC-41BA-83EF-5FACBDFA3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94" y="1697928"/>
            <a:ext cx="639127" cy="63912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A5A5427-9C63-4F7A-A23C-93770FE8E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099" y="2614897"/>
            <a:ext cx="478581" cy="43311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0EADBE2-F643-4C19-AB0B-DFEF1FDCE8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216" y="3361493"/>
            <a:ext cx="1244232" cy="43133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1430488-A6AA-48DB-B886-AE2240EBA331}"/>
              </a:ext>
            </a:extLst>
          </p:cNvPr>
          <p:cNvSpPr txBox="1"/>
          <p:nvPr/>
        </p:nvSpPr>
        <p:spPr>
          <a:xfrm>
            <a:off x="709246" y="4057361"/>
            <a:ext cx="1161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Test</a:t>
            </a:r>
            <a:r>
              <a:rPr lang="en-US" sz="2000" dirty="0">
                <a:solidFill>
                  <a:schemeClr val="accent6"/>
                </a:solidFill>
              </a:rPr>
              <a:t>N</a:t>
            </a:r>
            <a:r>
              <a:rPr lang="en-US" sz="2000" dirty="0">
                <a:solidFill>
                  <a:schemeClr val="accent3"/>
                </a:solidFill>
              </a:rPr>
              <a:t>G</a:t>
            </a:r>
            <a:endParaRPr lang="ru-RU" sz="2000" dirty="0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63539DF7-1930-4F68-9001-525F362ABD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767" y="4695345"/>
            <a:ext cx="1600277" cy="648112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E80E44A0-3C7A-47C1-BD58-4E541E2BFA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332" y="5597862"/>
            <a:ext cx="648113" cy="64811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36650E0-BBF9-4DDC-9EFE-3FB9DCCBBABB}"/>
              </a:ext>
            </a:extLst>
          </p:cNvPr>
          <p:cNvSpPr txBox="1"/>
          <p:nvPr/>
        </p:nvSpPr>
        <p:spPr>
          <a:xfrm>
            <a:off x="2834640" y="1802057"/>
            <a:ext cx="84342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JDK 8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мощная среда разработки для создания приложений и компонентов с использованием языка программирования Java.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ru-RU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Selenium </a:t>
            </a: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WebDriver 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библиотека для различных языков программирования, позволяющая взаимодействовать с браузерами, используя код и драйвер браузера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 для автоматизации сборки проектов на основе описания их структуры в файлах на языке POM (англ. Project Object Model), являющемся подмножеством XML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 для тестирования для языка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созданный на основе </a:t>
            </a:r>
            <a:r>
              <a:rPr lang="ru-RU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JUnit</a:t>
            </a:r>
            <a:r>
              <a:rPr lang="ru-RU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NUnit</a:t>
            </a:r>
            <a:r>
              <a:rPr lang="ru-RU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но с улучшениями, которые делают его более мощным и простым в использовании.</a:t>
            </a: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Allure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 для создания отчетов о тестировании, который показывает, что было протестировано, в удобной форме веб-отчета, и позволяет каждому участнику процесса разработки извлекать максимум полезной информации из повседневного выполнения тестов.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CircleCi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 непрерывной интеграции, позволяющий запускать тесты по расписанию а так же быстро выявлять проблемы в программном коде.</a:t>
            </a:r>
          </a:p>
        </p:txBody>
      </p:sp>
    </p:spTree>
    <p:extLst>
      <p:ext uri="{BB962C8B-B14F-4D97-AF65-F5344CB8AC3E}">
        <p14:creationId xmlns:p14="http://schemas.microsoft.com/office/powerpoint/2010/main" val="2308604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21FCA1-0161-4D05-9881-3AB7E86FC14A}"/>
              </a:ext>
            </a:extLst>
          </p:cNvPr>
          <p:cNvSpPr txBox="1"/>
          <p:nvPr/>
        </p:nvSpPr>
        <p:spPr>
          <a:xfrm>
            <a:off x="4641669" y="448492"/>
            <a:ext cx="64944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Паттерны проектирования, которые используются в проекте: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44B001-ADE4-4EBE-B077-CD45ECDF4168}"/>
              </a:ext>
            </a:extLst>
          </p:cNvPr>
          <p:cNvSpPr txBox="1"/>
          <p:nvPr/>
        </p:nvSpPr>
        <p:spPr>
          <a:xfrm>
            <a:off x="1055914" y="2016035"/>
            <a:ext cx="1008017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object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 отделять логику написания тестов от их реализации, создаёт чёткую структуру проекта. При изменении какого-либо элемента страницы достаточно внести изменения всего лишь в один участок кода.</a:t>
            </a:r>
          </a:p>
          <a:p>
            <a:pPr algn="just"/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factory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один из вариантов реализации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object.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Отличается способом описания локаторов (с использованием аннотаций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@FindBy/@FindBys/@FindAll)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 так же инициализацией при вызове метода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initElements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которая по факту происходит в момент обращения к элементу.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Fluent/Chain of Invocations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после вызова метода возвращаем объект текущей страницы, либо новой (если в результате выполнения метода происходит переход на новую страницу). Данный паттерн помогает понять, в какой последовательности вызывать методы, а так же избавляет от дублирующего вызова переменной страницы/шага.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object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сли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некоторые параметры объединены в логический объект – создаём для него отдельный класс, содержащий все поля. Методы работают уже с объектами как входными параметрами. Создаётся чёткая очерёдность параметров, для добавления нового параметра достаточно сделать это в классе объекта, а не по всему коду, в котором он используется.</a:t>
            </a:r>
          </a:p>
        </p:txBody>
      </p:sp>
    </p:spTree>
    <p:extLst>
      <p:ext uri="{BB962C8B-B14F-4D97-AF65-F5344CB8AC3E}">
        <p14:creationId xmlns:p14="http://schemas.microsoft.com/office/powerpoint/2010/main" val="2433947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291FD1-0E3C-4B79-96CC-38EB91E2B1EE}"/>
              </a:ext>
            </a:extLst>
          </p:cNvPr>
          <p:cNvSpPr txBox="1"/>
          <p:nvPr/>
        </p:nvSpPr>
        <p:spPr>
          <a:xfrm>
            <a:off x="7363097" y="178525"/>
            <a:ext cx="2468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Проблемы: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D1555EF-81C0-4D83-967B-D82952D51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062" y="924676"/>
            <a:ext cx="6307128" cy="258331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4D7A8D9-67DB-4675-AC21-7A8C951F2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7062" y="3717423"/>
            <a:ext cx="6307128" cy="29620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D11BFD7-58C6-48E6-888C-6C859375034F}"/>
              </a:ext>
            </a:extLst>
          </p:cNvPr>
          <p:cNvSpPr txBox="1"/>
          <p:nvPr/>
        </p:nvSpPr>
        <p:spPr>
          <a:xfrm>
            <a:off x="446698" y="1416496"/>
            <a:ext cx="452589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Периодически сайт работает очень медленно, увеличивается время загрузки страниц.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8288"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Решение: добавление во фреймворк ожиданий загрузки страниц и появления элементов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повторный запуск тестов с помощью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RetryAnalizer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8288" algn="just"/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8288" indent="-268288" algn="just">
              <a:buFont typeface="Wingdings" panose="05000000000000000000" pitchFamily="2" charset="2"/>
              <a:buChar char="Ø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Также иногда сайт не загружается, отображается сообщение: «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limit is reached...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 Данное событие происходит всегда в разное время и с различной периодичностью.</a:t>
            </a:r>
          </a:p>
          <a:p>
            <a:pPr marL="554038" indent="-285750" algn="just">
              <a:buFont typeface="Wingdings" panose="05000000000000000000" pitchFamily="2" charset="2"/>
              <a:buChar char="Ø"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8288"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Решение: так как данная ошибка происходит на стороне сервера, исправить её самостоятельно мне не удалось. Однако, с целью получить более стабильную работу сайта хотя бы в будущем, мною было отправлено письмо с описанием проблемы разработчикам сайта.</a:t>
            </a:r>
          </a:p>
        </p:txBody>
      </p:sp>
    </p:spTree>
    <p:extLst>
      <p:ext uri="{BB962C8B-B14F-4D97-AF65-F5344CB8AC3E}">
        <p14:creationId xmlns:p14="http://schemas.microsoft.com/office/powerpoint/2010/main" val="2035500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0E61E7-B489-453A-872C-53AAB7222DF4}"/>
              </a:ext>
            </a:extLst>
          </p:cNvPr>
          <p:cNvSpPr txBox="1"/>
          <p:nvPr/>
        </p:nvSpPr>
        <p:spPr>
          <a:xfrm>
            <a:off x="7422778" y="224271"/>
            <a:ext cx="20618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Тесты: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5002AD2-04AE-4C63-8536-058BA7DB6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719" y="2451846"/>
            <a:ext cx="3658869" cy="26637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5B4F90C-EFD1-4991-9FE5-0E1CE8F0AEC9}"/>
              </a:ext>
            </a:extLst>
          </p:cNvPr>
          <p:cNvSpPr txBox="1"/>
          <p:nvPr/>
        </p:nvSpPr>
        <p:spPr>
          <a:xfrm>
            <a:off x="885156" y="1338058"/>
            <a:ext cx="103034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Мною было написано 10 тестовых методов, но, поскольку некоторые из них реализованы с использованием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Provider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выполняются несколько раз с различными данными,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репортинг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-фреймворк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Allure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сообщает нам о 14 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успешно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пройденных тестах.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0A5DE9D-83E1-4094-814E-6F9989E49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292" y="2451846"/>
            <a:ext cx="2401719" cy="26637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3D0ED52-C036-40ED-9267-E0292B7D3F0F}"/>
              </a:ext>
            </a:extLst>
          </p:cNvPr>
          <p:cNvSpPr txBox="1"/>
          <p:nvPr/>
        </p:nvSpPr>
        <p:spPr>
          <a:xfrm>
            <a:off x="885156" y="2242693"/>
            <a:ext cx="3073282" cy="3002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Всего есть: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теста на адрес;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тест на создание аккаунта;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тест на оформление заказа;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тест на оплату;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тест на поиск по сайту;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теста на корзину;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теста на вход на сайт.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DA3A60-D81D-4157-B0EE-2127A754595E}"/>
              </a:ext>
            </a:extLst>
          </p:cNvPr>
          <p:cNvSpPr txBox="1"/>
          <p:nvPr/>
        </p:nvSpPr>
        <p:spPr>
          <a:xfrm>
            <a:off x="885156" y="5675457"/>
            <a:ext cx="10303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целом с уверенностью могу сказать, что данный набор тестов охватывает самый важный функционал сайта интернет-магазина, позволяющий ему реализовывать свои  цели.</a:t>
            </a:r>
          </a:p>
        </p:txBody>
      </p:sp>
    </p:spTree>
    <p:extLst>
      <p:ext uri="{BB962C8B-B14F-4D97-AF65-F5344CB8AC3E}">
        <p14:creationId xmlns:p14="http://schemas.microsoft.com/office/powerpoint/2010/main" val="1390038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19718F2-D94E-4DCD-A1C5-BCADDF0C8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27677"/>
            <a:ext cx="4923186" cy="36026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11B1348-DCC9-41E1-AC7E-D8F400F45A56}"/>
              </a:ext>
            </a:extLst>
          </p:cNvPr>
          <p:cNvSpPr txBox="1"/>
          <p:nvPr/>
        </p:nvSpPr>
        <p:spPr>
          <a:xfrm>
            <a:off x="2009657" y="2373756"/>
            <a:ext cx="25623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</a:t>
            </a:r>
          </a:p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</a:p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просмотр!</a:t>
            </a:r>
          </a:p>
        </p:txBody>
      </p:sp>
    </p:spTree>
    <p:extLst>
      <p:ext uri="{BB962C8B-B14F-4D97-AF65-F5344CB8AC3E}">
        <p14:creationId xmlns:p14="http://schemas.microsoft.com/office/powerpoint/2010/main" val="212863791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931</TotalTime>
  <Words>630</Words>
  <Application>Microsoft Office PowerPoint</Application>
  <PresentationFormat>Широкоэкранный</PresentationFormat>
  <Paragraphs>51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Times New Roman</vt:lpstr>
      <vt:lpstr>Wingdings</vt:lpstr>
      <vt:lpstr>След самолета</vt:lpstr>
      <vt:lpstr>Дипломная работа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Дипломная работа</dc:title>
  <dc:creator>Алиса Городник</dc:creator>
  <cp:lastModifiedBy>Алиса Городник</cp:lastModifiedBy>
  <cp:revision>37</cp:revision>
  <dcterms:created xsi:type="dcterms:W3CDTF">2021-07-19T14:11:53Z</dcterms:created>
  <dcterms:modified xsi:type="dcterms:W3CDTF">2021-07-22T18:00:17Z</dcterms:modified>
</cp:coreProperties>
</file>