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2eff1405f5804005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42E47-7B81-4F10-84DC-B27261EEE17E}" type="doc">
      <dgm:prSet loTypeId="urn:microsoft.com/office/officeart/2005/8/layout/cycle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0983B51F-5F45-4CE4-8A94-7069E85D9699}">
      <dgm:prSet phldrT="[文本]"/>
      <dgm:spPr/>
      <dgm:t>
        <a:bodyPr/>
        <a:lstStyle/>
        <a:p>
          <a:r>
            <a:rPr lang="en-US" altLang="zh-CN" dirty="0" smtClean="0"/>
            <a:t>PWA</a:t>
          </a:r>
          <a:endParaRPr lang="zh-CN" altLang="en-US" dirty="0"/>
        </a:p>
      </dgm:t>
    </dgm:pt>
    <dgm:pt modelId="{E9596F63-0C77-474D-BFAA-F68A4ED0A212}" type="parTrans" cxnId="{EC69C0E1-F7B0-4DE8-AF87-4D011351DD84}">
      <dgm:prSet/>
      <dgm:spPr/>
      <dgm:t>
        <a:bodyPr/>
        <a:lstStyle/>
        <a:p>
          <a:endParaRPr lang="zh-CN" altLang="en-US"/>
        </a:p>
      </dgm:t>
    </dgm:pt>
    <dgm:pt modelId="{74CDC362-E608-4A77-BDB9-9D3F04135487}" type="sibTrans" cxnId="{EC69C0E1-F7B0-4DE8-AF87-4D011351DD84}">
      <dgm:prSet/>
      <dgm:spPr/>
      <dgm:t>
        <a:bodyPr/>
        <a:lstStyle/>
        <a:p>
          <a:endParaRPr lang="zh-CN" altLang="en-US"/>
        </a:p>
      </dgm:t>
    </dgm:pt>
    <dgm:pt modelId="{FC532038-790D-48F1-B9F7-FC3294A96A96}">
      <dgm:prSet phldrT="[文本]"/>
      <dgm:spPr/>
      <dgm:t>
        <a:bodyPr/>
        <a:lstStyle/>
        <a:p>
          <a:r>
            <a:rPr lang="zh-CN" altLang="en-US" dirty="0" smtClean="0"/>
            <a:t>牺牲部分功能，形成寄生</a:t>
          </a:r>
          <a:endParaRPr lang="zh-CN" altLang="en-US" dirty="0"/>
        </a:p>
      </dgm:t>
    </dgm:pt>
    <dgm:pt modelId="{3BDE7865-BDA9-4D0F-8842-388D49FCE010}" type="parTrans" cxnId="{6569B046-7A8C-42E0-A64B-BAAFAC159685}">
      <dgm:prSet/>
      <dgm:spPr/>
      <dgm:t>
        <a:bodyPr/>
        <a:lstStyle/>
        <a:p>
          <a:endParaRPr lang="zh-CN" altLang="en-US"/>
        </a:p>
      </dgm:t>
    </dgm:pt>
    <dgm:pt modelId="{9B2A21C9-7B98-471D-BC8D-CF63BE0A3DD4}" type="sibTrans" cxnId="{6569B046-7A8C-42E0-A64B-BAAFAC159685}">
      <dgm:prSet/>
      <dgm:spPr/>
      <dgm:t>
        <a:bodyPr/>
        <a:lstStyle/>
        <a:p>
          <a:endParaRPr lang="zh-CN" altLang="en-US"/>
        </a:p>
      </dgm:t>
    </dgm:pt>
    <dgm:pt modelId="{5F2D5CF9-DA84-4506-B571-7885B5BC6DFD}">
      <dgm:prSet phldrT="[文本]"/>
      <dgm:spPr/>
      <dgm:t>
        <a:bodyPr/>
        <a:lstStyle/>
        <a:p>
          <a:r>
            <a:rPr lang="en-US" altLang="zh-CN" dirty="0" smtClean="0"/>
            <a:t>Hybrid app</a:t>
          </a:r>
          <a:endParaRPr lang="zh-CN" altLang="en-US" dirty="0"/>
        </a:p>
      </dgm:t>
    </dgm:pt>
    <dgm:pt modelId="{18D5D82A-7D70-4F4C-8662-D9431554736D}" type="parTrans" cxnId="{56B8FCE9-FB2A-49E9-8A20-E28974999463}">
      <dgm:prSet/>
      <dgm:spPr/>
      <dgm:t>
        <a:bodyPr/>
        <a:lstStyle/>
        <a:p>
          <a:endParaRPr lang="zh-CN" altLang="en-US"/>
        </a:p>
      </dgm:t>
    </dgm:pt>
    <dgm:pt modelId="{1A5FBC35-C66D-487C-B96E-0180710A64F0}" type="sibTrans" cxnId="{56B8FCE9-FB2A-49E9-8A20-E28974999463}">
      <dgm:prSet/>
      <dgm:spPr/>
      <dgm:t>
        <a:bodyPr/>
        <a:lstStyle/>
        <a:p>
          <a:endParaRPr lang="zh-CN" altLang="en-US"/>
        </a:p>
      </dgm:t>
    </dgm:pt>
    <dgm:pt modelId="{B5F2BE61-3788-46C8-8EF2-6EDA3674E7A6}">
      <dgm:prSet phldrT="[文本]"/>
      <dgm:spPr/>
      <dgm:t>
        <a:bodyPr/>
        <a:lstStyle/>
        <a:p>
          <a:r>
            <a:rPr lang="en-US" altLang="zh-CN" dirty="0" smtClean="0"/>
            <a:t>Rn</a:t>
          </a:r>
          <a:endParaRPr lang="zh-CN" altLang="en-US" dirty="0"/>
        </a:p>
      </dgm:t>
    </dgm:pt>
    <dgm:pt modelId="{D7FFB220-321A-4E96-BCB5-84FE6920E283}" type="parTrans" cxnId="{D382C3DA-6A4B-4AE6-8495-B0E1F0C7AFBF}">
      <dgm:prSet/>
      <dgm:spPr/>
      <dgm:t>
        <a:bodyPr/>
        <a:lstStyle/>
        <a:p>
          <a:endParaRPr lang="zh-CN" altLang="en-US"/>
        </a:p>
      </dgm:t>
    </dgm:pt>
    <dgm:pt modelId="{61D6AF46-251B-42A7-8825-964C39E9B615}" type="sibTrans" cxnId="{D382C3DA-6A4B-4AE6-8495-B0E1F0C7AFBF}">
      <dgm:prSet/>
      <dgm:spPr/>
      <dgm:t>
        <a:bodyPr/>
        <a:lstStyle/>
        <a:p>
          <a:endParaRPr lang="zh-CN" altLang="en-US"/>
        </a:p>
      </dgm:t>
    </dgm:pt>
    <dgm:pt modelId="{D5474715-69EC-4436-964A-F8D827398D65}">
      <dgm:prSet phldrT="[文本]"/>
      <dgm:spPr/>
      <dgm:t>
        <a:bodyPr/>
        <a:lstStyle/>
        <a:p>
          <a:r>
            <a:rPr lang="zh-CN" altLang="en-US" dirty="0" smtClean="0"/>
            <a:t>微信小程序</a:t>
          </a:r>
          <a:endParaRPr lang="zh-CN" altLang="en-US" dirty="0"/>
        </a:p>
      </dgm:t>
    </dgm:pt>
    <dgm:pt modelId="{6AC44900-D768-4AB4-A4A9-AC4E4BCECC69}" type="sibTrans" cxnId="{AB1121B0-0953-44AF-8CFB-B1F22395914D}">
      <dgm:prSet/>
      <dgm:spPr/>
      <dgm:t>
        <a:bodyPr/>
        <a:lstStyle/>
        <a:p>
          <a:endParaRPr lang="zh-CN" altLang="en-US"/>
        </a:p>
      </dgm:t>
    </dgm:pt>
    <dgm:pt modelId="{6DC61671-0E92-48A7-BD6A-A10394AD565E}" type="parTrans" cxnId="{AB1121B0-0953-44AF-8CFB-B1F22395914D}">
      <dgm:prSet/>
      <dgm:spPr/>
      <dgm:t>
        <a:bodyPr/>
        <a:lstStyle/>
        <a:p>
          <a:endParaRPr lang="zh-CN" altLang="en-US"/>
        </a:p>
      </dgm:t>
    </dgm:pt>
    <dgm:pt modelId="{81F9F373-CCD3-4B3C-BF95-1D011C9E1542}">
      <dgm:prSet phldrT="[文本]"/>
      <dgm:spPr/>
      <dgm:t>
        <a:bodyPr/>
        <a:lstStyle/>
        <a:p>
          <a:r>
            <a:rPr lang="en-US" altLang="zh-CN" dirty="0" err="1" smtClean="0"/>
            <a:t>Js</a:t>
          </a:r>
          <a:r>
            <a:rPr lang="zh-CN" altLang="en-US" dirty="0" smtClean="0"/>
            <a:t>和</a:t>
          </a:r>
          <a:r>
            <a:rPr lang="en-US" altLang="zh-CN" dirty="0" smtClean="0"/>
            <a:t>native</a:t>
          </a:r>
          <a:r>
            <a:rPr lang="zh-CN" altLang="en-US" dirty="0" smtClean="0"/>
            <a:t>通过</a:t>
          </a:r>
          <a:r>
            <a:rPr lang="en-US" altLang="zh-CN" dirty="0" smtClean="0"/>
            <a:t>react</a:t>
          </a:r>
          <a:r>
            <a:rPr lang="zh-CN" altLang="en-US" dirty="0" smtClean="0"/>
            <a:t>桥接</a:t>
          </a:r>
          <a:endParaRPr lang="zh-CN" altLang="en-US" dirty="0"/>
        </a:p>
      </dgm:t>
    </dgm:pt>
    <dgm:pt modelId="{FBF56A73-F0D3-4F36-8362-0EA1178CDAB7}" type="parTrans" cxnId="{E0F60DC5-9397-4FCE-99FD-791F77D55993}">
      <dgm:prSet/>
      <dgm:spPr/>
      <dgm:t>
        <a:bodyPr/>
        <a:lstStyle/>
        <a:p>
          <a:endParaRPr lang="zh-CN" altLang="en-US"/>
        </a:p>
      </dgm:t>
    </dgm:pt>
    <dgm:pt modelId="{30BE2F38-E5CD-4B87-B18A-EC7D3D6141FF}" type="sibTrans" cxnId="{E0F60DC5-9397-4FCE-99FD-791F77D55993}">
      <dgm:prSet/>
      <dgm:spPr/>
      <dgm:t>
        <a:bodyPr/>
        <a:lstStyle/>
        <a:p>
          <a:endParaRPr lang="zh-CN" altLang="en-US"/>
        </a:p>
      </dgm:t>
    </dgm:pt>
    <dgm:pt modelId="{6D8C494C-FCC4-4678-B694-F445846E521F}">
      <dgm:prSet phldrT="[文本]"/>
      <dgm:spPr/>
      <dgm:t>
        <a:bodyPr/>
        <a:lstStyle/>
        <a:p>
          <a:r>
            <a:rPr lang="zh-CN" altLang="en-US" dirty="0" smtClean="0"/>
            <a:t>混合模式</a:t>
          </a:r>
          <a:r>
            <a:rPr lang="en-US" altLang="zh-CN" dirty="0" smtClean="0"/>
            <a:t>--</a:t>
          </a:r>
          <a:r>
            <a:rPr lang="en-US" altLang="zh-CN" dirty="0" err="1" smtClean="0"/>
            <a:t>webView</a:t>
          </a:r>
          <a:endParaRPr lang="zh-CN" altLang="en-US" dirty="0"/>
        </a:p>
      </dgm:t>
    </dgm:pt>
    <dgm:pt modelId="{5607E791-4A5E-4937-85AF-4D23DD64668D}" type="parTrans" cxnId="{E21EE90C-DB1B-420C-B336-D9E4851AB16A}">
      <dgm:prSet/>
      <dgm:spPr/>
      <dgm:t>
        <a:bodyPr/>
        <a:lstStyle/>
        <a:p>
          <a:endParaRPr lang="zh-CN" altLang="en-US"/>
        </a:p>
      </dgm:t>
    </dgm:pt>
    <dgm:pt modelId="{877A34D2-88F6-428A-81CF-52877F56B27D}" type="sibTrans" cxnId="{E21EE90C-DB1B-420C-B336-D9E4851AB16A}">
      <dgm:prSet/>
      <dgm:spPr/>
      <dgm:t>
        <a:bodyPr/>
        <a:lstStyle/>
        <a:p>
          <a:endParaRPr lang="zh-CN" altLang="en-US"/>
        </a:p>
      </dgm:t>
    </dgm:pt>
    <dgm:pt modelId="{3F5B39D2-BC36-450E-8884-0F10F1890FEC}">
      <dgm:prSet phldrT="[文本]"/>
      <dgm:spPr/>
      <dgm:t>
        <a:bodyPr/>
        <a:lstStyle/>
        <a:p>
          <a:r>
            <a:rPr lang="zh-CN" altLang="en-US" dirty="0" smtClean="0"/>
            <a:t>推动规范</a:t>
          </a:r>
          <a:endParaRPr lang="zh-CN" altLang="en-US" dirty="0"/>
        </a:p>
      </dgm:t>
    </dgm:pt>
    <dgm:pt modelId="{D4874D03-BBA2-43BB-A793-7DF61FE73A34}" type="parTrans" cxnId="{7860C2FA-BB0F-44AB-85B2-4FA3D02F82A6}">
      <dgm:prSet/>
      <dgm:spPr/>
      <dgm:t>
        <a:bodyPr/>
        <a:lstStyle/>
        <a:p>
          <a:endParaRPr lang="zh-CN" altLang="en-US"/>
        </a:p>
      </dgm:t>
    </dgm:pt>
    <dgm:pt modelId="{A64134BE-2B0A-40A7-A1DF-28AFECFCF74A}" type="sibTrans" cxnId="{7860C2FA-BB0F-44AB-85B2-4FA3D02F82A6}">
      <dgm:prSet/>
      <dgm:spPr/>
      <dgm:t>
        <a:bodyPr/>
        <a:lstStyle/>
        <a:p>
          <a:endParaRPr lang="zh-CN" altLang="en-US"/>
        </a:p>
      </dgm:t>
    </dgm:pt>
    <dgm:pt modelId="{58496367-FCD1-44E6-9908-1FFC476BD5BF}" type="pres">
      <dgm:prSet presAssocID="{30842E47-7B81-4F10-84DC-B27261EEE17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56E005-FA98-4BD7-9F58-D7BE6B453256}" type="pres">
      <dgm:prSet presAssocID="{30842E47-7B81-4F10-84DC-B27261EEE17E}" presName="children" presStyleCnt="0"/>
      <dgm:spPr/>
    </dgm:pt>
    <dgm:pt modelId="{56708FD3-5D0B-41AD-97D2-0172B85F5AD7}" type="pres">
      <dgm:prSet presAssocID="{30842E47-7B81-4F10-84DC-B27261EEE17E}" presName="child1group" presStyleCnt="0"/>
      <dgm:spPr/>
    </dgm:pt>
    <dgm:pt modelId="{A7BE4916-1280-4E8C-9E67-8BEB0A961AEA}" type="pres">
      <dgm:prSet presAssocID="{30842E47-7B81-4F10-84DC-B27261EEE17E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CBC9F5CD-3AC3-43A6-A4B0-828543910AC7}" type="pres">
      <dgm:prSet presAssocID="{30842E47-7B81-4F10-84DC-B27261EEE17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917FC-92CD-46A6-BBB7-5AF543F24C4E}" type="pres">
      <dgm:prSet presAssocID="{30842E47-7B81-4F10-84DC-B27261EEE17E}" presName="child2group" presStyleCnt="0"/>
      <dgm:spPr/>
    </dgm:pt>
    <dgm:pt modelId="{70AE712D-26AE-43F9-ADA7-05252E28F232}" type="pres">
      <dgm:prSet presAssocID="{30842E47-7B81-4F10-84DC-B27261EEE17E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7A8A269C-6360-46F1-99A0-7FC436445B99}" type="pres">
      <dgm:prSet presAssocID="{30842E47-7B81-4F10-84DC-B27261EEE17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7856C-E3B6-4183-8020-97807082E27F}" type="pres">
      <dgm:prSet presAssocID="{30842E47-7B81-4F10-84DC-B27261EEE17E}" presName="child3group" presStyleCnt="0"/>
      <dgm:spPr/>
    </dgm:pt>
    <dgm:pt modelId="{34DA1D96-E286-453C-85C1-542E6397A346}" type="pres">
      <dgm:prSet presAssocID="{30842E47-7B81-4F10-84DC-B27261EEE17E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087B38B2-DAFB-420C-A921-00904D499B65}" type="pres">
      <dgm:prSet presAssocID="{30842E47-7B81-4F10-84DC-B27261EEE17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56E4B-22AC-4658-9CB5-A5035B2EF8E5}" type="pres">
      <dgm:prSet presAssocID="{30842E47-7B81-4F10-84DC-B27261EEE17E}" presName="child4group" presStyleCnt="0"/>
      <dgm:spPr/>
    </dgm:pt>
    <dgm:pt modelId="{7F436307-4F12-4B5D-8745-FD58621B6698}" type="pres">
      <dgm:prSet presAssocID="{30842E47-7B81-4F10-84DC-B27261EEE17E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01C6FEEC-0C15-431A-88FF-FE3A7E9A8B8B}" type="pres">
      <dgm:prSet presAssocID="{30842E47-7B81-4F10-84DC-B27261EEE17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F789B-E3E9-4D1A-96A3-FB2073345868}" type="pres">
      <dgm:prSet presAssocID="{30842E47-7B81-4F10-84DC-B27261EEE17E}" presName="childPlaceholder" presStyleCnt="0"/>
      <dgm:spPr/>
    </dgm:pt>
    <dgm:pt modelId="{99D4A986-44FF-4FD4-8E15-3AE8D0907D55}" type="pres">
      <dgm:prSet presAssocID="{30842E47-7B81-4F10-84DC-B27261EEE17E}" presName="circle" presStyleCnt="0"/>
      <dgm:spPr/>
    </dgm:pt>
    <dgm:pt modelId="{3C9D7447-D4DA-49D7-9CE4-F0EDA911BEFA}" type="pres">
      <dgm:prSet presAssocID="{30842E47-7B81-4F10-84DC-B27261EEE17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F2C13-1C44-45CC-A74E-66F516A679C2}" type="pres">
      <dgm:prSet presAssocID="{30842E47-7B81-4F10-84DC-B27261EEE17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7A994A-17DF-4977-876F-2554BA5CDF86}" type="pres">
      <dgm:prSet presAssocID="{30842E47-7B81-4F10-84DC-B27261EEE17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5CE4E-3A50-4DA9-A730-E8CD65D8A92F}" type="pres">
      <dgm:prSet presAssocID="{30842E47-7B81-4F10-84DC-B27261EEE17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B77100-322C-4F7D-846C-A411CD6821F6}" type="pres">
      <dgm:prSet presAssocID="{30842E47-7B81-4F10-84DC-B27261EEE17E}" presName="quadrantPlaceholder" presStyleCnt="0"/>
      <dgm:spPr/>
    </dgm:pt>
    <dgm:pt modelId="{1D9F8AB3-1635-41B5-B5BA-17FCA1F71645}" type="pres">
      <dgm:prSet presAssocID="{30842E47-7B81-4F10-84DC-B27261EEE17E}" presName="center1" presStyleLbl="fgShp" presStyleIdx="0" presStyleCnt="2"/>
      <dgm:spPr/>
    </dgm:pt>
    <dgm:pt modelId="{4EA2727B-9908-4F0D-ABA2-023999FC9458}" type="pres">
      <dgm:prSet presAssocID="{30842E47-7B81-4F10-84DC-B27261EEE17E}" presName="center2" presStyleLbl="fgShp" presStyleIdx="1" presStyleCnt="2"/>
      <dgm:spPr/>
    </dgm:pt>
  </dgm:ptLst>
  <dgm:cxnLst>
    <dgm:cxn modelId="{3B7728FC-44F2-4D53-AC20-E8AC6741884F}" type="presOf" srcId="{30842E47-7B81-4F10-84DC-B27261EEE17E}" destId="{58496367-FCD1-44E6-9908-1FFC476BD5BF}" srcOrd="0" destOrd="0" presId="urn:microsoft.com/office/officeart/2005/8/layout/cycle4"/>
    <dgm:cxn modelId="{E0F60DC5-9397-4FCE-99FD-791F77D55993}" srcId="{B5F2BE61-3788-46C8-8EF2-6EDA3674E7A6}" destId="{81F9F373-CCD3-4B3C-BF95-1D011C9E1542}" srcOrd="0" destOrd="0" parTransId="{FBF56A73-F0D3-4F36-8362-0EA1178CDAB7}" sibTransId="{30BE2F38-E5CD-4B87-B18A-EC7D3D6141FF}"/>
    <dgm:cxn modelId="{D382C3DA-6A4B-4AE6-8495-B0E1F0C7AFBF}" srcId="{30842E47-7B81-4F10-84DC-B27261EEE17E}" destId="{B5F2BE61-3788-46C8-8EF2-6EDA3674E7A6}" srcOrd="3" destOrd="0" parTransId="{D7FFB220-321A-4E96-BCB5-84FE6920E283}" sibTransId="{61D6AF46-251B-42A7-8825-964C39E9B615}"/>
    <dgm:cxn modelId="{7860C2FA-BB0F-44AB-85B2-4FA3D02F82A6}" srcId="{0983B51F-5F45-4CE4-8A94-7069E85D9699}" destId="{3F5B39D2-BC36-450E-8884-0F10F1890FEC}" srcOrd="0" destOrd="0" parTransId="{D4874D03-BBA2-43BB-A793-7DF61FE73A34}" sibTransId="{A64134BE-2B0A-40A7-A1DF-28AFECFCF74A}"/>
    <dgm:cxn modelId="{0326035B-AC26-45C2-8C07-5D5E63A3A61E}" type="presOf" srcId="{3F5B39D2-BC36-450E-8884-0F10F1890FEC}" destId="{A7BE4916-1280-4E8C-9E67-8BEB0A961AEA}" srcOrd="0" destOrd="0" presId="urn:microsoft.com/office/officeart/2005/8/layout/cycle4"/>
    <dgm:cxn modelId="{E21EE90C-DB1B-420C-B336-D9E4851AB16A}" srcId="{5F2D5CF9-DA84-4506-B571-7885B5BC6DFD}" destId="{6D8C494C-FCC4-4678-B694-F445846E521F}" srcOrd="0" destOrd="0" parTransId="{5607E791-4A5E-4937-85AF-4D23DD64668D}" sibTransId="{877A34D2-88F6-428A-81CF-52877F56B27D}"/>
    <dgm:cxn modelId="{6569B046-7A8C-42E0-A64B-BAAFAC159685}" srcId="{D5474715-69EC-4436-964A-F8D827398D65}" destId="{FC532038-790D-48F1-B9F7-FC3294A96A96}" srcOrd="0" destOrd="0" parTransId="{3BDE7865-BDA9-4D0F-8842-388D49FCE010}" sibTransId="{9B2A21C9-7B98-471D-BC8D-CF63BE0A3DD4}"/>
    <dgm:cxn modelId="{B297442B-738A-4647-AAA6-D995097C21B2}" type="presOf" srcId="{5F2D5CF9-DA84-4506-B571-7885B5BC6DFD}" destId="{337A994A-17DF-4977-876F-2554BA5CDF86}" srcOrd="0" destOrd="0" presId="urn:microsoft.com/office/officeart/2005/8/layout/cycle4"/>
    <dgm:cxn modelId="{F1AF9CCA-E4A6-4AA6-BEAE-390451F642DC}" type="presOf" srcId="{6D8C494C-FCC4-4678-B694-F445846E521F}" destId="{087B38B2-DAFB-420C-A921-00904D499B65}" srcOrd="1" destOrd="0" presId="urn:microsoft.com/office/officeart/2005/8/layout/cycle4"/>
    <dgm:cxn modelId="{A6C082E1-6479-49CC-9E65-897931FBBF8D}" type="presOf" srcId="{0983B51F-5F45-4CE4-8A94-7069E85D9699}" destId="{3C9D7447-D4DA-49D7-9CE4-F0EDA911BEFA}" srcOrd="0" destOrd="0" presId="urn:microsoft.com/office/officeart/2005/8/layout/cycle4"/>
    <dgm:cxn modelId="{6DDBF000-A578-4B87-ABA3-A2C319C6FDBF}" type="presOf" srcId="{81F9F373-CCD3-4B3C-BF95-1D011C9E1542}" destId="{01C6FEEC-0C15-431A-88FF-FE3A7E9A8B8B}" srcOrd="1" destOrd="0" presId="urn:microsoft.com/office/officeart/2005/8/layout/cycle4"/>
    <dgm:cxn modelId="{9BA4EDB7-C136-4B01-8EB6-F89922A2CA62}" type="presOf" srcId="{3F5B39D2-BC36-450E-8884-0F10F1890FEC}" destId="{CBC9F5CD-3AC3-43A6-A4B0-828543910AC7}" srcOrd="1" destOrd="0" presId="urn:microsoft.com/office/officeart/2005/8/layout/cycle4"/>
    <dgm:cxn modelId="{EC69C0E1-F7B0-4DE8-AF87-4D011351DD84}" srcId="{30842E47-7B81-4F10-84DC-B27261EEE17E}" destId="{0983B51F-5F45-4CE4-8A94-7069E85D9699}" srcOrd="0" destOrd="0" parTransId="{E9596F63-0C77-474D-BFAA-F68A4ED0A212}" sibTransId="{74CDC362-E608-4A77-BDB9-9D3F04135487}"/>
    <dgm:cxn modelId="{8A9004AE-B77A-4921-A1C6-1FF3D61479D6}" type="presOf" srcId="{81F9F373-CCD3-4B3C-BF95-1D011C9E1542}" destId="{7F436307-4F12-4B5D-8745-FD58621B6698}" srcOrd="0" destOrd="0" presId="urn:microsoft.com/office/officeart/2005/8/layout/cycle4"/>
    <dgm:cxn modelId="{A93FE2DF-A683-40A7-B63B-BB4E6077E717}" type="presOf" srcId="{D5474715-69EC-4436-964A-F8D827398D65}" destId="{668F2C13-1C44-45CC-A74E-66F516A679C2}" srcOrd="0" destOrd="0" presId="urn:microsoft.com/office/officeart/2005/8/layout/cycle4"/>
    <dgm:cxn modelId="{01FED677-66C6-4A6A-A989-3843525317B1}" type="presOf" srcId="{6D8C494C-FCC4-4678-B694-F445846E521F}" destId="{34DA1D96-E286-453C-85C1-542E6397A346}" srcOrd="0" destOrd="0" presId="urn:microsoft.com/office/officeart/2005/8/layout/cycle4"/>
    <dgm:cxn modelId="{6444F3DE-D166-4153-9519-5F11FA3A0FE6}" type="presOf" srcId="{B5F2BE61-3788-46C8-8EF2-6EDA3674E7A6}" destId="{5825CE4E-3A50-4DA9-A730-E8CD65D8A92F}" srcOrd="0" destOrd="0" presId="urn:microsoft.com/office/officeart/2005/8/layout/cycle4"/>
    <dgm:cxn modelId="{005BC26C-9EC3-4D1B-8DD4-D26CB5AFAAEE}" type="presOf" srcId="{FC532038-790D-48F1-B9F7-FC3294A96A96}" destId="{70AE712D-26AE-43F9-ADA7-05252E28F232}" srcOrd="0" destOrd="0" presId="urn:microsoft.com/office/officeart/2005/8/layout/cycle4"/>
    <dgm:cxn modelId="{AB1121B0-0953-44AF-8CFB-B1F22395914D}" srcId="{30842E47-7B81-4F10-84DC-B27261EEE17E}" destId="{D5474715-69EC-4436-964A-F8D827398D65}" srcOrd="1" destOrd="0" parTransId="{6DC61671-0E92-48A7-BD6A-A10394AD565E}" sibTransId="{6AC44900-D768-4AB4-A4A9-AC4E4BCECC69}"/>
    <dgm:cxn modelId="{AD310140-3A06-4AE3-B4E4-3F503FFA514D}" type="presOf" srcId="{FC532038-790D-48F1-B9F7-FC3294A96A96}" destId="{7A8A269C-6360-46F1-99A0-7FC436445B99}" srcOrd="1" destOrd="0" presId="urn:microsoft.com/office/officeart/2005/8/layout/cycle4"/>
    <dgm:cxn modelId="{56B8FCE9-FB2A-49E9-8A20-E28974999463}" srcId="{30842E47-7B81-4F10-84DC-B27261EEE17E}" destId="{5F2D5CF9-DA84-4506-B571-7885B5BC6DFD}" srcOrd="2" destOrd="0" parTransId="{18D5D82A-7D70-4F4C-8662-D9431554736D}" sibTransId="{1A5FBC35-C66D-487C-B96E-0180710A64F0}"/>
    <dgm:cxn modelId="{40099CAB-A531-49C6-9881-7D56E46CE72F}" type="presParOf" srcId="{58496367-FCD1-44E6-9908-1FFC476BD5BF}" destId="{4156E005-FA98-4BD7-9F58-D7BE6B453256}" srcOrd="0" destOrd="0" presId="urn:microsoft.com/office/officeart/2005/8/layout/cycle4"/>
    <dgm:cxn modelId="{4E656FB1-66C9-44F5-85CA-00259DBCFC47}" type="presParOf" srcId="{4156E005-FA98-4BD7-9F58-D7BE6B453256}" destId="{56708FD3-5D0B-41AD-97D2-0172B85F5AD7}" srcOrd="0" destOrd="0" presId="urn:microsoft.com/office/officeart/2005/8/layout/cycle4"/>
    <dgm:cxn modelId="{533141D4-2582-48C2-8D1E-3532B138622C}" type="presParOf" srcId="{56708FD3-5D0B-41AD-97D2-0172B85F5AD7}" destId="{A7BE4916-1280-4E8C-9E67-8BEB0A961AEA}" srcOrd="0" destOrd="0" presId="urn:microsoft.com/office/officeart/2005/8/layout/cycle4"/>
    <dgm:cxn modelId="{D4AB61C3-F834-4224-9CDD-B523C739E5C6}" type="presParOf" srcId="{56708FD3-5D0B-41AD-97D2-0172B85F5AD7}" destId="{CBC9F5CD-3AC3-43A6-A4B0-828543910AC7}" srcOrd="1" destOrd="0" presId="urn:microsoft.com/office/officeart/2005/8/layout/cycle4"/>
    <dgm:cxn modelId="{FE10D695-8CDD-4FE5-A9AE-7DBBC4217D30}" type="presParOf" srcId="{4156E005-FA98-4BD7-9F58-D7BE6B453256}" destId="{0BE917FC-92CD-46A6-BBB7-5AF543F24C4E}" srcOrd="1" destOrd="0" presId="urn:microsoft.com/office/officeart/2005/8/layout/cycle4"/>
    <dgm:cxn modelId="{B857D17F-593F-4419-A567-C2C64B263142}" type="presParOf" srcId="{0BE917FC-92CD-46A6-BBB7-5AF543F24C4E}" destId="{70AE712D-26AE-43F9-ADA7-05252E28F232}" srcOrd="0" destOrd="0" presId="urn:microsoft.com/office/officeart/2005/8/layout/cycle4"/>
    <dgm:cxn modelId="{3F8917C7-A6F3-4A65-AC3C-FF9819BC2DBB}" type="presParOf" srcId="{0BE917FC-92CD-46A6-BBB7-5AF543F24C4E}" destId="{7A8A269C-6360-46F1-99A0-7FC436445B99}" srcOrd="1" destOrd="0" presId="urn:microsoft.com/office/officeart/2005/8/layout/cycle4"/>
    <dgm:cxn modelId="{7FA4296F-6813-4C7F-B083-AE1BEFDF716E}" type="presParOf" srcId="{4156E005-FA98-4BD7-9F58-D7BE6B453256}" destId="{8FF7856C-E3B6-4183-8020-97807082E27F}" srcOrd="2" destOrd="0" presId="urn:microsoft.com/office/officeart/2005/8/layout/cycle4"/>
    <dgm:cxn modelId="{2602EE7F-3C4B-497D-A273-A912288392A9}" type="presParOf" srcId="{8FF7856C-E3B6-4183-8020-97807082E27F}" destId="{34DA1D96-E286-453C-85C1-542E6397A346}" srcOrd="0" destOrd="0" presId="urn:microsoft.com/office/officeart/2005/8/layout/cycle4"/>
    <dgm:cxn modelId="{6382C1A9-6352-4B4D-AC8A-5B475A42A5CC}" type="presParOf" srcId="{8FF7856C-E3B6-4183-8020-97807082E27F}" destId="{087B38B2-DAFB-420C-A921-00904D499B65}" srcOrd="1" destOrd="0" presId="urn:microsoft.com/office/officeart/2005/8/layout/cycle4"/>
    <dgm:cxn modelId="{E8449160-D99D-4BEA-BA9D-C1439BB417CD}" type="presParOf" srcId="{4156E005-FA98-4BD7-9F58-D7BE6B453256}" destId="{7CF56E4B-22AC-4658-9CB5-A5035B2EF8E5}" srcOrd="3" destOrd="0" presId="urn:microsoft.com/office/officeart/2005/8/layout/cycle4"/>
    <dgm:cxn modelId="{4756A87A-607C-4D0F-9804-C534D0FD08DF}" type="presParOf" srcId="{7CF56E4B-22AC-4658-9CB5-A5035B2EF8E5}" destId="{7F436307-4F12-4B5D-8745-FD58621B6698}" srcOrd="0" destOrd="0" presId="urn:microsoft.com/office/officeart/2005/8/layout/cycle4"/>
    <dgm:cxn modelId="{0FC00E26-11D3-4E0C-8619-10EB4A4DC4ED}" type="presParOf" srcId="{7CF56E4B-22AC-4658-9CB5-A5035B2EF8E5}" destId="{01C6FEEC-0C15-431A-88FF-FE3A7E9A8B8B}" srcOrd="1" destOrd="0" presId="urn:microsoft.com/office/officeart/2005/8/layout/cycle4"/>
    <dgm:cxn modelId="{22CA6C3D-8BDF-42BA-95FF-1925C069F70F}" type="presParOf" srcId="{4156E005-FA98-4BD7-9F58-D7BE6B453256}" destId="{1B4F789B-E3E9-4D1A-96A3-FB2073345868}" srcOrd="4" destOrd="0" presId="urn:microsoft.com/office/officeart/2005/8/layout/cycle4"/>
    <dgm:cxn modelId="{5655408F-F6BD-4F5F-884B-8DF7906CD1E8}" type="presParOf" srcId="{58496367-FCD1-44E6-9908-1FFC476BD5BF}" destId="{99D4A986-44FF-4FD4-8E15-3AE8D0907D55}" srcOrd="1" destOrd="0" presId="urn:microsoft.com/office/officeart/2005/8/layout/cycle4"/>
    <dgm:cxn modelId="{22B1E903-CA23-4CB8-BFE6-D7BF4917EAD4}" type="presParOf" srcId="{99D4A986-44FF-4FD4-8E15-3AE8D0907D55}" destId="{3C9D7447-D4DA-49D7-9CE4-F0EDA911BEFA}" srcOrd="0" destOrd="0" presId="urn:microsoft.com/office/officeart/2005/8/layout/cycle4"/>
    <dgm:cxn modelId="{95398CF4-FD55-4AFE-A205-56FEB803BC16}" type="presParOf" srcId="{99D4A986-44FF-4FD4-8E15-3AE8D0907D55}" destId="{668F2C13-1C44-45CC-A74E-66F516A679C2}" srcOrd="1" destOrd="0" presId="urn:microsoft.com/office/officeart/2005/8/layout/cycle4"/>
    <dgm:cxn modelId="{6F5E8324-F604-4A4B-9143-A5C2399DA46D}" type="presParOf" srcId="{99D4A986-44FF-4FD4-8E15-3AE8D0907D55}" destId="{337A994A-17DF-4977-876F-2554BA5CDF86}" srcOrd="2" destOrd="0" presId="urn:microsoft.com/office/officeart/2005/8/layout/cycle4"/>
    <dgm:cxn modelId="{4A5F353F-71AF-4B33-A099-82EAD21C2222}" type="presParOf" srcId="{99D4A986-44FF-4FD4-8E15-3AE8D0907D55}" destId="{5825CE4E-3A50-4DA9-A730-E8CD65D8A92F}" srcOrd="3" destOrd="0" presId="urn:microsoft.com/office/officeart/2005/8/layout/cycle4"/>
    <dgm:cxn modelId="{3C56BE18-FC77-4A36-B18B-4DD43792333C}" type="presParOf" srcId="{99D4A986-44FF-4FD4-8E15-3AE8D0907D55}" destId="{F5B77100-322C-4F7D-846C-A411CD6821F6}" srcOrd="4" destOrd="0" presId="urn:microsoft.com/office/officeart/2005/8/layout/cycle4"/>
    <dgm:cxn modelId="{A17221C7-453E-473E-ABF7-36CB5A25829C}" type="presParOf" srcId="{58496367-FCD1-44E6-9908-1FFC476BD5BF}" destId="{1D9F8AB3-1635-41B5-B5BA-17FCA1F71645}" srcOrd="2" destOrd="0" presId="urn:microsoft.com/office/officeart/2005/8/layout/cycle4"/>
    <dgm:cxn modelId="{C862D80D-C33E-4057-9A27-0601147361C6}" type="presParOf" srcId="{58496367-FCD1-44E6-9908-1FFC476BD5BF}" destId="{4EA2727B-9908-4F0D-ABA2-023999FC945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A1D96-E286-453C-85C1-542E6397A346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混合模式</a:t>
          </a:r>
          <a:r>
            <a:rPr lang="en-US" altLang="zh-CN" sz="1800" kern="1200" dirty="0" smtClean="0"/>
            <a:t>--</a:t>
          </a:r>
          <a:r>
            <a:rPr lang="en-US" altLang="zh-CN" sz="1800" kern="1200" dirty="0" err="1" smtClean="0"/>
            <a:t>webView</a:t>
          </a:r>
          <a:endParaRPr lang="zh-CN" altLang="en-US" sz="1800" kern="1200" dirty="0"/>
        </a:p>
      </dsp:txBody>
      <dsp:txXfrm>
        <a:off x="5523412" y="3471546"/>
        <a:ext cx="1501448" cy="1022601"/>
      </dsp:txXfrm>
    </dsp:sp>
    <dsp:sp modelId="{7F436307-4F12-4B5D-8745-FD58621B6698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Js</a:t>
          </a:r>
          <a:r>
            <a:rPr lang="zh-CN" altLang="en-US" sz="1800" kern="1200" dirty="0" smtClean="0"/>
            <a:t>和</a:t>
          </a:r>
          <a:r>
            <a:rPr lang="en-US" altLang="zh-CN" sz="1800" kern="1200" dirty="0" smtClean="0"/>
            <a:t>native</a:t>
          </a:r>
          <a:r>
            <a:rPr lang="zh-CN" altLang="en-US" sz="1800" kern="1200" dirty="0" smtClean="0"/>
            <a:t>通过</a:t>
          </a:r>
          <a:r>
            <a:rPr lang="en-US" altLang="zh-CN" sz="1800" kern="1200" dirty="0" smtClean="0"/>
            <a:t>react</a:t>
          </a:r>
          <a:r>
            <a:rPr lang="zh-CN" altLang="en-US" sz="1800" kern="1200" dirty="0" smtClean="0"/>
            <a:t>桥接</a:t>
          </a:r>
          <a:endParaRPr lang="zh-CN" altLang="en-US" sz="1800" kern="1200" dirty="0"/>
        </a:p>
      </dsp:txBody>
      <dsp:txXfrm>
        <a:off x="1204739" y="3471546"/>
        <a:ext cx="1501448" cy="1022601"/>
      </dsp:txXfrm>
    </dsp:sp>
    <dsp:sp modelId="{70AE712D-26AE-43F9-ADA7-05252E28F232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牺牲部分功能，形成寄生</a:t>
          </a:r>
          <a:endParaRPr lang="zh-CN" altLang="en-US" sz="1800" kern="1200" dirty="0"/>
        </a:p>
      </dsp:txBody>
      <dsp:txXfrm>
        <a:off x="5523412" y="31815"/>
        <a:ext cx="1501448" cy="1022601"/>
      </dsp:txXfrm>
    </dsp:sp>
    <dsp:sp modelId="{A7BE4916-1280-4E8C-9E67-8BEB0A961AEA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推动规范</a:t>
          </a:r>
          <a:endParaRPr lang="zh-CN" altLang="en-US" sz="1800" kern="1200" dirty="0"/>
        </a:p>
      </dsp:txBody>
      <dsp:txXfrm>
        <a:off x="1204739" y="31815"/>
        <a:ext cx="1501448" cy="1022601"/>
      </dsp:txXfrm>
    </dsp:sp>
    <dsp:sp modelId="{3C9D7447-D4DA-49D7-9CE4-F0EDA911BEF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PWA</a:t>
          </a:r>
          <a:endParaRPr lang="zh-CN" altLang="en-US" sz="2600" kern="1200" dirty="0"/>
        </a:p>
      </dsp:txBody>
      <dsp:txXfrm>
        <a:off x="2683793" y="831974"/>
        <a:ext cx="1385746" cy="1385746"/>
      </dsp:txXfrm>
    </dsp:sp>
    <dsp:sp modelId="{668F2C13-1C44-45CC-A74E-66F516A679C2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微信小程序</a:t>
          </a:r>
          <a:endParaRPr lang="zh-CN" altLang="en-US" sz="2600" kern="1200" dirty="0"/>
        </a:p>
      </dsp:txBody>
      <dsp:txXfrm rot="-5400000">
        <a:off x="4160059" y="831974"/>
        <a:ext cx="1385746" cy="1385746"/>
      </dsp:txXfrm>
    </dsp:sp>
    <dsp:sp modelId="{337A994A-17DF-4977-876F-2554BA5CDF86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Hybrid app</a:t>
          </a:r>
          <a:endParaRPr lang="zh-CN" altLang="en-US" sz="2600" kern="1200" dirty="0"/>
        </a:p>
      </dsp:txBody>
      <dsp:txXfrm rot="10800000">
        <a:off x="4160059" y="2308241"/>
        <a:ext cx="1385746" cy="1385746"/>
      </dsp:txXfrm>
    </dsp:sp>
    <dsp:sp modelId="{5825CE4E-3A50-4DA9-A730-E8CD65D8A92F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Rn</a:t>
          </a:r>
          <a:endParaRPr lang="zh-CN" altLang="en-US" sz="2600" kern="1200" dirty="0"/>
        </a:p>
      </dsp:txBody>
      <dsp:txXfrm rot="5400000">
        <a:off x="2683793" y="2308241"/>
        <a:ext cx="1385746" cy="1385746"/>
      </dsp:txXfrm>
    </dsp:sp>
    <dsp:sp modelId="{1D9F8AB3-1635-41B5-B5BA-17FCA1F71645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2727B-9908-4F0D-ABA2-023999FC9458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PWA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杨素珍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9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930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err="1"/>
              <a:t>Pwa</a:t>
            </a:r>
            <a:r>
              <a:rPr lang="zh-CN" altLang="en-US" sz="3200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Progressive Web Apps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(Progressive: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不断前进的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一个技术，而是一些技术的合集。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是专门应对手机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开发而提出的，通过新技术的成熟，实现最好的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。也就是说，能让你在使用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的时候感觉像是在使用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0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09600" y="427038"/>
            <a:ext cx="8229600" cy="49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 smtClean="0"/>
              <a:t>Pwa</a:t>
            </a:r>
            <a:r>
              <a:rPr lang="zh-CN" altLang="en-US" dirty="0" smtClean="0"/>
              <a:t>实现了什么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可被添加自主屏与全屏运行（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to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Homescreen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第一次渲染渲个壳、等异步数据来了再填充，很多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app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应该很早就在用了（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Shell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离线和弱网环境也能秒开的能力，这个就牛逼了。（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Offline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唤回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保持用户的能力，其实目前主要就是推送通知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engageable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8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Add to </a:t>
            </a:r>
            <a:r>
              <a:rPr lang="en-US" altLang="zh-CN" dirty="0" err="1" smtClean="0"/>
              <a:t>Homescreen</a:t>
            </a:r>
            <a:endParaRPr lang="zh-CN" altLang="en-US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8750" y="1600200"/>
            <a:ext cx="3746500" cy="4525963"/>
          </a:xfrm>
        </p:spPr>
      </p:pic>
    </p:spTree>
    <p:extLst>
      <p:ext uri="{BB962C8B-B14F-4D97-AF65-F5344CB8AC3E}">
        <p14:creationId xmlns:p14="http://schemas.microsoft.com/office/powerpoint/2010/main" val="35078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4905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Offline</a:t>
            </a:r>
            <a:endParaRPr lang="zh-CN" alt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大概就是可以把网站的内容缓存在本地，下次访问时如果是弱网或断网的情况下就可以不走网络请求，而直接将本地缓存的内容展示给用户，优化用户的弱网及断网体验。</a:t>
            </a:r>
          </a:p>
        </p:txBody>
      </p:sp>
    </p:spTree>
    <p:extLst>
      <p:ext uri="{BB962C8B-B14F-4D97-AF65-F5344CB8AC3E}">
        <p14:creationId xmlns:p14="http://schemas.microsoft.com/office/powerpoint/2010/main" val="41563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4905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 Worker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网络代理，转发请求，伪造响应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8135938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908050"/>
            <a:ext cx="8424862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4905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客户端能运行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最低配置，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及以上并且同时安装有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应用商店，或者是使用了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GoogleAPIs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模拟器。请注意你不会被限制需要适用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应用商店来下载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然而，如果你想继续通过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 Services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使用后续的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的新特性，设备系统必须等于或高于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Android2.3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（偷懒，模拟器相关支持就说了，省略）；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设备上，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Services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上存在的一个连接。对于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之前的设备，需要用户在移动设备上设置好谷歌账号。在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Android4.0.4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及以上版本则不需要谷歌账号。</a:t>
            </a:r>
          </a:p>
        </p:txBody>
      </p:sp>
    </p:spTree>
    <p:extLst>
      <p:ext uri="{BB962C8B-B14F-4D97-AF65-F5344CB8AC3E}">
        <p14:creationId xmlns:p14="http://schemas.microsoft.com/office/powerpoint/2010/main" val="6271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4905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/>
              <a:t>鱼与熊掌的兼得</a:t>
            </a:r>
            <a:endParaRPr lang="zh-CN" altLang="en-US" sz="4000" dirty="0" smtClean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应用是鱼：迭代快，获取用户成本低；跨平台强，体验弱，开发成本低。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适合拉新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原生应用是熊掌：迭代慢，获取用户成本高；跨平台弱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体验强，开发成本高。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适合保活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6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460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PWA 分享</vt:lpstr>
      <vt:lpstr>Pwa是什么</vt:lpstr>
      <vt:lpstr>PowerPoint 演示文稿</vt:lpstr>
      <vt:lpstr>Add to Homescreen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杨素珍</dc:creator>
  <cp:lastModifiedBy>p</cp:lastModifiedBy>
  <cp:revision>18</cp:revision>
  <dcterms:created xsi:type="dcterms:W3CDTF">2018-01-12T13:43:42Z</dcterms:created>
  <dcterms:modified xsi:type="dcterms:W3CDTF">2018-01-15T07:10:11Z</dcterms:modified>
</cp:coreProperties>
</file>