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jpeg" ContentType="image/jpe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3D1E9D-C1D0-4D21-B0E2-D6DC442C8424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1D08D25-E414-463F-890B-E2C6FD900893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D0D64F0-98F5-484C-A324-1695D41860F6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68730ED-AB2B-4CEC-97A1-C474AD80363D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91109D7-16D4-4EF2-B4F6-95E135D9DEBE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13DDFEA-BF5E-4722-88AB-A2411376CF27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8CBB585-3320-4D7F-AFDA-A6D4C5A48E59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CC878AE-752A-47B4-B829-3BD051B196C3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2B0321E-2329-4379-99FA-287F9396C91F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5C62264-6C61-4752-976F-E7C0B3B4A450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467A3C7-4A57-401F-91C2-5367DC881502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56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08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768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63768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36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56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8680"/>
            <a:ext cx="44265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000"/>
            <a:ext cx="9071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3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364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000" y="6887160"/>
            <a:ext cx="3194280" cy="52092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664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FAE706A-E92F-478E-970A-68E306B1934D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23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текста заголовка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3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0364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447000" y="6887160"/>
            <a:ext cx="3194280" cy="520920"/>
          </a:xfrm>
          <a:prstGeom prst="rect">
            <a:avLst/>
          </a:prstGeom>
        </p:spPr>
        <p:txBody>
          <a:bodyPr lIns="0" rIns="0" tIns="0" bIns="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722664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8785423-96B7-479C-A25E-F001E3379FCA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 Unicode M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631880" y="2723400"/>
            <a:ext cx="68148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Лабораторная работа 1-6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100240" y="4836240"/>
            <a:ext cx="58788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Выполнили: Голева Анастасия, Аббасова Алиса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Группа 331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Рисунок 2" descr=""/>
          <p:cNvPicPr/>
          <p:nvPr/>
        </p:nvPicPr>
        <p:blipFill>
          <a:blip r:embed="rId1"/>
          <a:stretch/>
        </p:blipFill>
        <p:spPr>
          <a:xfrm>
            <a:off x="1529280" y="2206800"/>
            <a:ext cx="7019280" cy="365508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692640" y="680004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9. Диалоговое окно удаления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Удаление файла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Рисунок 2" descr=""/>
          <p:cNvPicPr/>
          <p:nvPr/>
        </p:nvPicPr>
        <p:blipFill>
          <a:blip r:embed="rId1"/>
          <a:stretch/>
        </p:blipFill>
        <p:spPr>
          <a:xfrm>
            <a:off x="1799640" y="2095200"/>
            <a:ext cx="6839280" cy="409860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692640" y="692136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10. Удаление файла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2" descr=""/>
          <p:cNvPicPr/>
          <p:nvPr/>
        </p:nvPicPr>
        <p:blipFill>
          <a:blip r:embed="rId1"/>
          <a:stretch/>
        </p:blipFill>
        <p:spPr>
          <a:xfrm>
            <a:off x="1465200" y="1098720"/>
            <a:ext cx="7148880" cy="536220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692640" y="686448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11. Результат работы удаление файла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2" descr=""/>
          <p:cNvPicPr/>
          <p:nvPr/>
        </p:nvPicPr>
        <p:blipFill>
          <a:blip r:embed="rId1"/>
          <a:stretch/>
        </p:blipFill>
        <p:spPr>
          <a:xfrm>
            <a:off x="3171240" y="1256040"/>
            <a:ext cx="3736800" cy="504756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692640" y="691596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12. Открытие файла проекта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2" descr=""/>
          <p:cNvPicPr/>
          <p:nvPr/>
        </p:nvPicPr>
        <p:blipFill>
          <a:blip r:embed="rId1"/>
          <a:stretch/>
        </p:blipFill>
        <p:spPr>
          <a:xfrm>
            <a:off x="1538640" y="1019880"/>
            <a:ext cx="7001640" cy="52516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692640" y="686448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13. Результат работы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Рисунок 2" descr=""/>
          <p:cNvPicPr/>
          <p:nvPr/>
        </p:nvPicPr>
        <p:blipFill>
          <a:blip r:embed="rId1"/>
          <a:stretch/>
        </p:blipFill>
        <p:spPr>
          <a:xfrm>
            <a:off x="1061280" y="1624680"/>
            <a:ext cx="7956000" cy="43102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92640" y="673560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14. Обработчик события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518920" y="497880"/>
            <a:ext cx="50414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Создание формы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Рисунок 2" descr=""/>
          <p:cNvPicPr/>
          <p:nvPr/>
        </p:nvPicPr>
        <p:blipFill>
          <a:blip r:embed="rId1"/>
          <a:stretch/>
        </p:blipFill>
        <p:spPr>
          <a:xfrm>
            <a:off x="1391040" y="1803240"/>
            <a:ext cx="7296840" cy="395280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692640" y="654264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15. Готовый проект с графическим интерфейсом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Рисунок 2" descr=""/>
          <p:cNvPicPr/>
          <p:nvPr/>
        </p:nvPicPr>
        <p:blipFill>
          <a:blip r:embed="rId1"/>
          <a:stretch/>
        </p:blipFill>
        <p:spPr>
          <a:xfrm>
            <a:off x="1523520" y="1739880"/>
            <a:ext cx="7403040" cy="407988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692640" y="663264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16. Код программы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Создание овала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53120" y="921960"/>
            <a:ext cx="8572680" cy="571572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692640" y="687744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17. Результат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820880" y="1700640"/>
            <a:ext cx="6437160" cy="501768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692640" y="692136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18. Код программы Анимация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Программа Анимация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2" descr=""/>
          <p:cNvPicPr/>
          <p:nvPr/>
        </p:nvPicPr>
        <p:blipFill>
          <a:blip r:embed="rId1"/>
          <a:stretch/>
        </p:blipFill>
        <p:spPr>
          <a:xfrm>
            <a:off x="1828800" y="1800000"/>
            <a:ext cx="6270120" cy="48675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692640" y="690408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1. Создание проекта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3640" y="31536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Запуск Eclipse и создание проекта 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89360" y="558720"/>
            <a:ext cx="4426200" cy="6197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5375880" y="558720"/>
            <a:ext cx="4513680" cy="619776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-1944000" y="687852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19. Результат работы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419440" y="6878520"/>
            <a:ext cx="442620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20. Результат работы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886840" y="1779840"/>
            <a:ext cx="4305960" cy="47131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692640" y="682596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21. Создание репозитория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 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27280" y="1166040"/>
            <a:ext cx="8424360" cy="487836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692640" y="665820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22. Работа с GIT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03640" y="699084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22. GitHub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2664000" y="1944000"/>
            <a:ext cx="460692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2" descr=""/>
          <p:cNvPicPr/>
          <p:nvPr/>
        </p:nvPicPr>
        <p:blipFill>
          <a:blip r:embed="rId1"/>
          <a:stretch/>
        </p:blipFill>
        <p:spPr>
          <a:xfrm>
            <a:off x="1512000" y="1978920"/>
            <a:ext cx="7055280" cy="43848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692640" y="677916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2. Необходимые настройки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Рисунок 2" descr=""/>
          <p:cNvPicPr/>
          <p:nvPr/>
        </p:nvPicPr>
        <p:blipFill>
          <a:blip r:embed="rId1"/>
          <a:stretch/>
        </p:blipFill>
        <p:spPr>
          <a:xfrm>
            <a:off x="1746720" y="1980000"/>
            <a:ext cx="6712200" cy="43848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91920" y="678132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3. Необходимые настройки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Рабочая область Eclipse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Рисунок 2" descr=""/>
          <p:cNvPicPr/>
          <p:nvPr/>
        </p:nvPicPr>
        <p:blipFill>
          <a:blip r:embed="rId1"/>
          <a:stretch/>
        </p:blipFill>
        <p:spPr>
          <a:xfrm>
            <a:off x="2159640" y="1980000"/>
            <a:ext cx="5845680" cy="438480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691920" y="678132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4. Рабочая область Eclipse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Создание Java Package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1" name="Рисунок 2" descr=""/>
          <p:cNvPicPr/>
          <p:nvPr/>
        </p:nvPicPr>
        <p:blipFill>
          <a:blip r:embed="rId1"/>
          <a:stretch/>
        </p:blipFill>
        <p:spPr>
          <a:xfrm>
            <a:off x="2775960" y="2095200"/>
            <a:ext cx="4602960" cy="438480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691920" y="684324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5. Создание Java Package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Рисунок 2" descr=""/>
          <p:cNvPicPr/>
          <p:nvPr/>
        </p:nvPicPr>
        <p:blipFill>
          <a:blip r:embed="rId1"/>
          <a:stretch/>
        </p:blipFill>
        <p:spPr>
          <a:xfrm>
            <a:off x="2699640" y="1980000"/>
            <a:ext cx="4985280" cy="43848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692640" y="692136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6. Создание Java Package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Создание Архива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7" name="Рисунок 2" descr=""/>
          <p:cNvPicPr/>
          <p:nvPr/>
        </p:nvPicPr>
        <p:blipFill>
          <a:blip r:embed="rId1"/>
          <a:stretch/>
        </p:blipFill>
        <p:spPr>
          <a:xfrm>
            <a:off x="2800800" y="1915200"/>
            <a:ext cx="4398120" cy="43848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692640" y="681300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7. Создание Архива. Выбор пути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2" descr=""/>
          <p:cNvPicPr/>
          <p:nvPr/>
        </p:nvPicPr>
        <p:blipFill>
          <a:blip r:embed="rId1"/>
          <a:stretch/>
        </p:blipFill>
        <p:spPr>
          <a:xfrm>
            <a:off x="3123360" y="2544480"/>
            <a:ext cx="4227840" cy="269532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692640" y="6813000"/>
            <a:ext cx="8693640" cy="3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Рисунок. 8. Готовый архив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LibreOffice/5.3.3.2$Windows_X86_64 LibreOffice_project/3d9a8b4b4e538a85e0782bd6c2d430bafe583448</Application>
  <Words>195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  <dc:creator>Алиса</dc:creator>
  <dc:description/>
  <dc:language>ru-RU</dc:language>
  <cp:lastModifiedBy/>
  <dcterms:modified xsi:type="dcterms:W3CDTF">2025-04-21T10:46:11Z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