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4" r:id="rId5"/>
    <p:sldId id="262" r:id="rId6"/>
    <p:sldId id="256" r:id="rId7"/>
    <p:sldId id="263" r:id="rId8"/>
    <p:sldId id="266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68631E7-D855-4079-975C-61BA62E8E92D}">
          <p14:sldIdLst>
            <p14:sldId id="257"/>
            <p14:sldId id="267"/>
            <p14:sldId id="259"/>
            <p14:sldId id="264"/>
            <p14:sldId id="262"/>
            <p14:sldId id="256"/>
            <p14:sldId id="263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5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80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16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9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08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41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5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09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5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8CB"/>
            </a:gs>
            <a:gs pos="100000">
              <a:srgbClr val="FFD7D7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9AC2-E762-4E75-B05E-0C0F3B59780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3362-9DBB-4C46-8637-C7D3C100D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5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>
                <a:solidFill>
                  <a:srgbClr val="0093D9"/>
                </a:solidFill>
                <a:latin typeface="Arial"/>
              </a:rPr>
              <a:t>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pace</a:t>
            </a:r>
            <a:r>
              <a:rPr lang="ru-RU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 dirty="0" smtClean="0">
                <a:solidFill>
                  <a:srgbClr val="FF0000"/>
                </a:solidFill>
                <a:latin typeface="Arial"/>
              </a:rPr>
              <a:t>W</a:t>
            </a:r>
            <a:r>
              <a:rPr lang="en-US" spc="-1" dirty="0" smtClean="0">
                <a:solidFill>
                  <a:srgbClr val="000000"/>
                </a:solidFill>
                <a:latin typeface="Arial"/>
              </a:rPr>
              <a:t>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53" y="1540566"/>
            <a:ext cx="8771725" cy="5088835"/>
          </a:xfrm>
        </p:spPr>
      </p:pic>
    </p:spTree>
    <p:extLst>
      <p:ext uri="{BB962C8B-B14F-4D97-AF65-F5344CB8AC3E}">
        <p14:creationId xmlns:p14="http://schemas.microsoft.com/office/powerpoint/2010/main" val="207437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Проект: </a:t>
            </a:r>
            <a:r>
              <a:rPr lang="en-US" spc="-1" dirty="0">
                <a:solidFill>
                  <a:srgbClr val="0093D9"/>
                </a:solidFill>
                <a:latin typeface="Arial"/>
              </a:rPr>
              <a:t>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pace</a:t>
            </a:r>
            <a:r>
              <a:rPr lang="ru-RU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 dirty="0">
                <a:solidFill>
                  <a:srgbClr val="FF0000"/>
                </a:solidFill>
                <a:latin typeface="Arial"/>
              </a:rPr>
              <a:t>W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Выполнили: Полякова Полина Сергеевна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Свешникова Лилия Сергеевна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Тарасова Алиса Владимировна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                                   Яндекс Лицей, 2024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35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pc="-1" dirty="0">
                <a:solidFill>
                  <a:srgbClr val="0093D9"/>
                </a:solidFill>
                <a:latin typeface="Arial"/>
              </a:rPr>
              <a:t>К</a:t>
            </a:r>
            <a:r>
              <a:rPr lang="ru-RU" spc="-1" dirty="0">
                <a:solidFill>
                  <a:srgbClr val="000000"/>
                </a:solidFill>
                <a:latin typeface="Arial"/>
              </a:rPr>
              <a:t>орабль </a:t>
            </a:r>
            <a:r>
              <a:rPr lang="ru-RU" spc="-1" dirty="0">
                <a:solidFill>
                  <a:srgbClr val="FF0000"/>
                </a:solidFill>
                <a:latin typeface="Arial"/>
              </a:rPr>
              <a:t>и</a:t>
            </a:r>
            <a:r>
              <a:rPr lang="ru-RU" spc="-1" dirty="0">
                <a:solidFill>
                  <a:srgbClr val="000000"/>
                </a:solidFill>
                <a:latin typeface="Arial"/>
              </a:rPr>
              <a:t>грока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9382" y="2136913"/>
            <a:ext cx="6354417" cy="4040050"/>
          </a:xfrm>
        </p:spPr>
        <p:txBody>
          <a:bodyPr/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smtClean="0">
                <a:solidFill>
                  <a:srgbClr val="000000"/>
                </a:solidFill>
                <a:latin typeface="Arial"/>
              </a:rPr>
              <a:t>Количество снарядов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pc="-1" dirty="0">
                <a:solidFill>
                  <a:srgbClr val="000000"/>
                </a:solidFill>
                <a:latin typeface="Arial"/>
              </a:rPr>
              <a:t>Очков до 100 — 1 выстрел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pc="-1" dirty="0">
                <a:solidFill>
                  <a:srgbClr val="000000"/>
                </a:solidFill>
                <a:latin typeface="Arial"/>
              </a:rPr>
              <a:t>Очков до 200 — 2 выстрела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pc="-1" dirty="0">
                <a:solidFill>
                  <a:srgbClr val="000000"/>
                </a:solidFill>
                <a:latin typeface="Arial"/>
              </a:rPr>
              <a:t>Очков более 200 — 3 выстрела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8" y="1690688"/>
            <a:ext cx="4138604" cy="3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0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609755" y="273423"/>
            <a:ext cx="10970865" cy="1144195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321" spc="-1" dirty="0">
                <a:solidFill>
                  <a:srgbClr val="000000"/>
                </a:solidFill>
                <a:latin typeface="Arial"/>
              </a:rPr>
              <a:t>Астероиды</a:t>
            </a:r>
          </a:p>
        </p:txBody>
      </p:sp>
      <p:sp>
        <p:nvSpPr>
          <p:cNvPr id="100" name="PlaceHolder 2"/>
          <p:cNvSpPr>
            <a:spLocks noGrp="1"/>
          </p:cNvSpPr>
          <p:nvPr>
            <p:ph idx="4294967295"/>
          </p:nvPr>
        </p:nvSpPr>
        <p:spPr>
          <a:xfrm>
            <a:off x="3918691" y="1741545"/>
            <a:ext cx="7618826" cy="3540997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 fontScale="88000" lnSpcReduction="10000"/>
          </a:bodyPr>
          <a:lstStyle/>
          <a:p>
            <a:pPr indent="0">
              <a:lnSpc>
                <a:spcPct val="100000"/>
              </a:lnSpc>
              <a:spcBef>
                <a:spcPts val="1714"/>
              </a:spcBef>
              <a:buNone/>
            </a:pPr>
            <a:endParaRPr lang="ru-RU" sz="3144" spc="-1" dirty="0">
              <a:solidFill>
                <a:srgbClr val="000000"/>
              </a:solidFill>
              <a:latin typeface="Arial"/>
            </a:endParaRPr>
          </a:p>
          <a:p>
            <a:pPr marL="494161" indent="-370076">
              <a:lnSpc>
                <a:spcPct val="10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44" spc="-1" dirty="0">
                <a:solidFill>
                  <a:srgbClr val="000000"/>
                </a:solidFill>
                <a:latin typeface="Arial"/>
              </a:rPr>
              <a:t>Чтобы уничтожить астероид нужно </a:t>
            </a:r>
            <a:r>
              <a:rPr lang="ru-RU" sz="3144" spc="-1" dirty="0">
                <a:solidFill>
                  <a:srgbClr val="0093D9"/>
                </a:solidFill>
                <a:latin typeface="Arial"/>
              </a:rPr>
              <a:t>3</a:t>
            </a:r>
            <a:r>
              <a:rPr lang="ru-RU" sz="3144" spc="-1" dirty="0">
                <a:solidFill>
                  <a:srgbClr val="000000"/>
                </a:solidFill>
                <a:latin typeface="Arial"/>
              </a:rPr>
              <a:t> попадания. </a:t>
            </a:r>
          </a:p>
          <a:p>
            <a:pPr marL="494161" indent="-370076">
              <a:lnSpc>
                <a:spcPct val="10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44" spc="-1" dirty="0">
                <a:solidFill>
                  <a:srgbClr val="000000"/>
                </a:solidFill>
                <a:latin typeface="Arial"/>
              </a:rPr>
              <a:t>За уничтожение астероида даётся </a:t>
            </a:r>
            <a:r>
              <a:rPr lang="ru-RU" sz="3144" spc="-1" dirty="0">
                <a:solidFill>
                  <a:srgbClr val="FF0000"/>
                </a:solidFill>
                <a:latin typeface="Arial"/>
              </a:rPr>
              <a:t>5</a:t>
            </a:r>
            <a:r>
              <a:rPr lang="ru-RU" sz="3144" spc="-1" dirty="0">
                <a:solidFill>
                  <a:srgbClr val="000000"/>
                </a:solidFill>
                <a:latin typeface="Arial"/>
              </a:rPr>
              <a:t> очков.</a:t>
            </a:r>
          </a:p>
          <a:p>
            <a:pPr marL="494161" indent="-370076">
              <a:lnSpc>
                <a:spcPct val="10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44" spc="-1" dirty="0">
                <a:solidFill>
                  <a:srgbClr val="000000"/>
                </a:solidFill>
                <a:latin typeface="Arial"/>
              </a:rPr>
              <a:t>При столкновении с астероидом корабль игрока разрушается.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10885308" y="5821986"/>
            <a:ext cx="1131134" cy="9265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321" spc="-1">
                <a:solidFill>
                  <a:srgbClr val="0093D9"/>
                </a:solidFill>
                <a:latin typeface="Arial"/>
              </a:rPr>
              <a:t>S</a:t>
            </a:r>
            <a:r>
              <a:rPr lang="ru-RU" sz="5321" spc="-1">
                <a:solidFill>
                  <a:srgbClr val="FF0000"/>
                </a:solidFill>
                <a:latin typeface="Arial"/>
              </a:rPr>
              <a:t>W</a:t>
            </a:r>
            <a:endParaRPr lang="ru-RU" sz="5321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" name="Группа 101"/>
          <p:cNvGrpSpPr/>
          <p:nvPr/>
        </p:nvGrpSpPr>
        <p:grpSpPr>
          <a:xfrm>
            <a:off x="653294" y="3047705"/>
            <a:ext cx="2394189" cy="870337"/>
            <a:chOff x="540000" y="2520000"/>
            <a:chExt cx="1979640" cy="719640"/>
          </a:xfrm>
        </p:grpSpPr>
        <p:pic>
          <p:nvPicPr>
            <p:cNvPr id="103" name="Рисунок 102"/>
            <p:cNvPicPr/>
            <p:nvPr/>
          </p:nvPicPr>
          <p:blipFill>
            <a:blip r:embed="rId2"/>
            <a:stretch/>
          </p:blipFill>
          <p:spPr>
            <a:xfrm>
              <a:off x="540000" y="2520000"/>
              <a:ext cx="719640" cy="71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Рисунок 103"/>
            <p:cNvPicPr/>
            <p:nvPr/>
          </p:nvPicPr>
          <p:blipFill>
            <a:blip r:embed="rId2"/>
            <a:stretch/>
          </p:blipFill>
          <p:spPr>
            <a:xfrm>
              <a:off x="1440000" y="2700000"/>
              <a:ext cx="539640" cy="53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Рисунок 104"/>
            <p:cNvPicPr/>
            <p:nvPr/>
          </p:nvPicPr>
          <p:blipFill>
            <a:blip r:embed="rId2"/>
            <a:stretch/>
          </p:blipFill>
          <p:spPr>
            <a:xfrm>
              <a:off x="2160000" y="2880000"/>
              <a:ext cx="359640" cy="35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" name="Группа 8"/>
          <p:cNvGrpSpPr/>
          <p:nvPr/>
        </p:nvGrpSpPr>
        <p:grpSpPr>
          <a:xfrm>
            <a:off x="609755" y="3047705"/>
            <a:ext cx="2394189" cy="870337"/>
            <a:chOff x="540000" y="2520000"/>
            <a:chExt cx="1979640" cy="719640"/>
          </a:xfrm>
        </p:grpSpPr>
        <p:pic>
          <p:nvPicPr>
            <p:cNvPr id="10" name="Рисунок 9"/>
            <p:cNvPicPr/>
            <p:nvPr/>
          </p:nvPicPr>
          <p:blipFill>
            <a:blip r:embed="rId2"/>
            <a:stretch/>
          </p:blipFill>
          <p:spPr>
            <a:xfrm>
              <a:off x="540000" y="2520000"/>
              <a:ext cx="719640" cy="71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Рисунок 10"/>
            <p:cNvPicPr/>
            <p:nvPr/>
          </p:nvPicPr>
          <p:blipFill>
            <a:blip r:embed="rId2"/>
            <a:stretch/>
          </p:blipFill>
          <p:spPr>
            <a:xfrm>
              <a:off x="1440000" y="2700000"/>
              <a:ext cx="539640" cy="53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" name="Рисунок 11"/>
            <p:cNvPicPr/>
            <p:nvPr/>
          </p:nvPicPr>
          <p:blipFill>
            <a:blip r:embed="rId2"/>
            <a:stretch/>
          </p:blipFill>
          <p:spPr>
            <a:xfrm>
              <a:off x="2160000" y="2880000"/>
              <a:ext cx="359640" cy="359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01" y="2374371"/>
            <a:ext cx="618060" cy="5377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00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 idx="4294967295"/>
          </p:nvPr>
        </p:nvSpPr>
        <p:spPr>
          <a:xfrm>
            <a:off x="609755" y="273423"/>
            <a:ext cx="10970865" cy="1144195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321" spc="-1">
                <a:solidFill>
                  <a:srgbClr val="000000"/>
                </a:solidFill>
                <a:latin typeface="Arial"/>
              </a:rPr>
              <a:t>Противники</a:t>
            </a:r>
          </a:p>
        </p:txBody>
      </p:sp>
      <p:sp>
        <p:nvSpPr>
          <p:cNvPr id="107" name="Прямоугольник 106"/>
          <p:cNvSpPr/>
          <p:nvPr/>
        </p:nvSpPr>
        <p:spPr>
          <a:xfrm>
            <a:off x="10885308" y="5821986"/>
            <a:ext cx="1131134" cy="9265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321" spc="-1">
                <a:solidFill>
                  <a:srgbClr val="0093D9"/>
                </a:solidFill>
                <a:latin typeface="Arial"/>
              </a:rPr>
              <a:t>S</a:t>
            </a:r>
            <a:r>
              <a:rPr lang="ru-RU" sz="5321" spc="-1">
                <a:solidFill>
                  <a:srgbClr val="FF0000"/>
                </a:solidFill>
                <a:latin typeface="Arial"/>
              </a:rPr>
              <a:t>W</a:t>
            </a:r>
            <a:endParaRPr lang="ru-RU" sz="5321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" name="Группа 107"/>
          <p:cNvGrpSpPr/>
          <p:nvPr/>
        </p:nvGrpSpPr>
        <p:grpSpPr>
          <a:xfrm>
            <a:off x="96311" y="1186864"/>
            <a:ext cx="2668607" cy="2446747"/>
            <a:chOff x="253800" y="1061280"/>
            <a:chExt cx="2626200" cy="2538720"/>
          </a:xfrm>
        </p:grpSpPr>
        <p:pic>
          <p:nvPicPr>
            <p:cNvPr id="109" name="Рисунок 108"/>
            <p:cNvPicPr/>
            <p:nvPr/>
          </p:nvPicPr>
          <p:blipFill>
            <a:blip r:embed="rId2"/>
            <a:stretch/>
          </p:blipFill>
          <p:spPr>
            <a:xfrm rot="10800000">
              <a:off x="2035440" y="2160360"/>
              <a:ext cx="844560" cy="259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Рисунок 109"/>
            <p:cNvPicPr/>
            <p:nvPr/>
          </p:nvPicPr>
          <p:blipFill>
            <a:blip r:embed="rId3"/>
            <a:stretch/>
          </p:blipFill>
          <p:spPr>
            <a:xfrm rot="10800000">
              <a:off x="253800" y="1061280"/>
              <a:ext cx="1726200" cy="2538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1" name="Группа 110"/>
          <p:cNvGrpSpPr/>
          <p:nvPr/>
        </p:nvGrpSpPr>
        <p:grpSpPr>
          <a:xfrm>
            <a:off x="217907" y="4640347"/>
            <a:ext cx="1815561" cy="1454626"/>
            <a:chOff x="180000" y="3836880"/>
            <a:chExt cx="1501200" cy="1202760"/>
          </a:xfrm>
        </p:grpSpPr>
        <p:sp>
          <p:nvSpPr>
            <p:cNvPr id="112" name="Прямоугольник 111"/>
            <p:cNvSpPr/>
            <p:nvPr/>
          </p:nvSpPr>
          <p:spPr>
            <a:xfrm>
              <a:off x="180000" y="3921480"/>
              <a:ext cx="71964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rmAutofit fontScale="91500" lnSpcReduction="10000"/>
            </a:bodyPr>
            <a:lstStyle/>
            <a:p>
              <a:pPr marL="487195" indent="-365723" algn="ctr">
                <a:spcBef>
                  <a:spcPts val="1714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ru-RU" sz="3386" spc="-1">
                  <a:solidFill>
                    <a:srgbClr val="0093D9"/>
                  </a:solidFill>
                  <a:latin typeface="Arial"/>
                </a:rPr>
                <a:t>1</a:t>
              </a:r>
              <a:endParaRPr lang="ru-RU" sz="3386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180000" y="4618440"/>
              <a:ext cx="71964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rmAutofit fontScale="80000" lnSpcReduction="10000"/>
            </a:bodyPr>
            <a:lstStyle/>
            <a:p>
              <a:pPr marL="485889" indent="-363981" algn="ctr">
                <a:spcBef>
                  <a:spcPts val="1714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ru-RU" sz="3386" spc="-1">
                  <a:solidFill>
                    <a:srgbClr val="FF0000"/>
                  </a:solidFill>
                  <a:latin typeface="Arial"/>
                </a:rPr>
                <a:t>10</a:t>
              </a:r>
              <a:endParaRPr lang="ru-RU" sz="3386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4" name="Рисунок 113"/>
            <p:cNvPicPr/>
            <p:nvPr/>
          </p:nvPicPr>
          <p:blipFill>
            <a:blip r:embed="rId4"/>
            <a:stretch/>
          </p:blipFill>
          <p:spPr>
            <a:xfrm>
              <a:off x="1080000" y="4438440"/>
              <a:ext cx="601200" cy="601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Рисунок 114"/>
            <p:cNvPicPr/>
            <p:nvPr/>
          </p:nvPicPr>
          <p:blipFill>
            <a:blip r:embed="rId5"/>
            <a:stretch/>
          </p:blipFill>
          <p:spPr>
            <a:xfrm>
              <a:off x="1080000" y="3836880"/>
              <a:ext cx="601200" cy="601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6" name="Рисунок 115"/>
          <p:cNvPicPr/>
          <p:nvPr/>
        </p:nvPicPr>
        <p:blipFill>
          <a:blip r:embed="rId2"/>
          <a:stretch/>
        </p:blipFill>
        <p:spPr>
          <a:xfrm rot="10800000">
            <a:off x="6536761" y="2034561"/>
            <a:ext cx="865021" cy="246866"/>
          </a:xfrm>
          <a:prstGeom prst="rect">
            <a:avLst/>
          </a:prstGeom>
          <a:ln w="0">
            <a:noFill/>
          </a:ln>
        </p:spPr>
      </p:pic>
      <p:pic>
        <p:nvPicPr>
          <p:cNvPr id="117" name="Рисунок 116"/>
          <p:cNvPicPr/>
          <p:nvPr/>
        </p:nvPicPr>
        <p:blipFill>
          <a:blip r:embed="rId6"/>
          <a:stretch/>
        </p:blipFill>
        <p:spPr>
          <a:xfrm rot="10800000">
            <a:off x="4169349" y="1347521"/>
            <a:ext cx="1992888" cy="2646278"/>
          </a:xfrm>
          <a:prstGeom prst="rect">
            <a:avLst/>
          </a:prstGeom>
          <a:ln w="0">
            <a:noFill/>
          </a:ln>
        </p:spPr>
      </p:pic>
      <p:grpSp>
        <p:nvGrpSpPr>
          <p:cNvPr id="118" name="Группа 117"/>
          <p:cNvGrpSpPr/>
          <p:nvPr/>
        </p:nvGrpSpPr>
        <p:grpSpPr>
          <a:xfrm>
            <a:off x="4571770" y="4640347"/>
            <a:ext cx="1815561" cy="1454626"/>
            <a:chOff x="3780000" y="3836880"/>
            <a:chExt cx="1501200" cy="1202760"/>
          </a:xfrm>
        </p:grpSpPr>
        <p:sp>
          <p:nvSpPr>
            <p:cNvPr id="119" name="Прямоугольник 118"/>
            <p:cNvSpPr/>
            <p:nvPr/>
          </p:nvSpPr>
          <p:spPr>
            <a:xfrm>
              <a:off x="3780000" y="3921480"/>
              <a:ext cx="71964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rmAutofit fontScale="91500" lnSpcReduction="10000"/>
            </a:bodyPr>
            <a:lstStyle/>
            <a:p>
              <a:pPr marL="487195" indent="-365723" algn="ctr">
                <a:spcBef>
                  <a:spcPts val="1714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ru-RU" sz="3386" spc="-1">
                  <a:solidFill>
                    <a:srgbClr val="0093D9"/>
                  </a:solidFill>
                  <a:latin typeface="Arial"/>
                </a:rPr>
                <a:t>2</a:t>
              </a:r>
              <a:endParaRPr lang="ru-RU" sz="3386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Прямоугольник 119"/>
            <p:cNvSpPr/>
            <p:nvPr/>
          </p:nvSpPr>
          <p:spPr>
            <a:xfrm>
              <a:off x="3780000" y="4618440"/>
              <a:ext cx="71964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rmAutofit fontScale="80000" lnSpcReduction="10000"/>
            </a:bodyPr>
            <a:lstStyle/>
            <a:p>
              <a:pPr marL="485889" indent="-363981" algn="ctr">
                <a:spcBef>
                  <a:spcPts val="1714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ru-RU" sz="3386" spc="-1">
                  <a:solidFill>
                    <a:srgbClr val="FF0000"/>
                  </a:solidFill>
                  <a:latin typeface="Arial"/>
                </a:rPr>
                <a:t>20</a:t>
              </a:r>
              <a:endParaRPr lang="ru-RU" sz="3386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1" name="Рисунок 120"/>
            <p:cNvPicPr/>
            <p:nvPr/>
          </p:nvPicPr>
          <p:blipFill>
            <a:blip r:embed="rId4"/>
            <a:stretch/>
          </p:blipFill>
          <p:spPr>
            <a:xfrm>
              <a:off x="4680000" y="4438440"/>
              <a:ext cx="601200" cy="601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Рисунок 121"/>
            <p:cNvPicPr/>
            <p:nvPr/>
          </p:nvPicPr>
          <p:blipFill>
            <a:blip r:embed="rId5"/>
            <a:stretch/>
          </p:blipFill>
          <p:spPr>
            <a:xfrm>
              <a:off x="4680000" y="3836880"/>
              <a:ext cx="601200" cy="601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3" name="Рисунок 122"/>
          <p:cNvPicPr/>
          <p:nvPr/>
        </p:nvPicPr>
        <p:blipFill>
          <a:blip r:embed="rId2"/>
          <a:stretch/>
        </p:blipFill>
        <p:spPr>
          <a:xfrm rot="10800000">
            <a:off x="10667615" y="1913088"/>
            <a:ext cx="1021416" cy="313478"/>
          </a:xfrm>
          <a:prstGeom prst="rect">
            <a:avLst/>
          </a:prstGeom>
          <a:ln w="0">
            <a:noFill/>
          </a:ln>
        </p:spPr>
      </p:pic>
      <p:grpSp>
        <p:nvGrpSpPr>
          <p:cNvPr id="124" name="Группа 123"/>
          <p:cNvGrpSpPr/>
          <p:nvPr/>
        </p:nvGrpSpPr>
        <p:grpSpPr>
          <a:xfrm>
            <a:off x="8641327" y="4640347"/>
            <a:ext cx="1815561" cy="1454626"/>
            <a:chOff x="7144920" y="3836880"/>
            <a:chExt cx="1501200" cy="1202760"/>
          </a:xfrm>
        </p:grpSpPr>
        <p:sp>
          <p:nvSpPr>
            <p:cNvPr id="125" name="Прямоугольник 124"/>
            <p:cNvSpPr/>
            <p:nvPr/>
          </p:nvSpPr>
          <p:spPr>
            <a:xfrm>
              <a:off x="7144920" y="3921480"/>
              <a:ext cx="71964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rmAutofit fontScale="91500" lnSpcReduction="10000"/>
            </a:bodyPr>
            <a:lstStyle/>
            <a:p>
              <a:pPr marL="487195" indent="-365723" algn="ctr">
                <a:spcBef>
                  <a:spcPts val="1714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ru-RU" sz="3386" spc="-1">
                  <a:solidFill>
                    <a:srgbClr val="0093D9"/>
                  </a:solidFill>
                  <a:latin typeface="Arial"/>
                </a:rPr>
                <a:t>3</a:t>
              </a:r>
              <a:endParaRPr lang="ru-RU" sz="3386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7144920" y="4618440"/>
              <a:ext cx="71964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rmAutofit fontScale="80000" lnSpcReduction="10000"/>
            </a:bodyPr>
            <a:lstStyle/>
            <a:p>
              <a:pPr marL="485889" indent="-363981" algn="ctr">
                <a:spcBef>
                  <a:spcPts val="1714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ru-RU" sz="3386" spc="-1">
                  <a:solidFill>
                    <a:srgbClr val="FF0000"/>
                  </a:solidFill>
                  <a:latin typeface="Arial"/>
                </a:rPr>
                <a:t>30</a:t>
              </a:r>
              <a:endParaRPr lang="ru-RU" sz="3386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7" name="Рисунок 126"/>
            <p:cNvPicPr/>
            <p:nvPr/>
          </p:nvPicPr>
          <p:blipFill>
            <a:blip r:embed="rId4"/>
            <a:stretch/>
          </p:blipFill>
          <p:spPr>
            <a:xfrm>
              <a:off x="8044920" y="4438440"/>
              <a:ext cx="601200" cy="601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Рисунок 127"/>
            <p:cNvPicPr/>
            <p:nvPr/>
          </p:nvPicPr>
          <p:blipFill>
            <a:blip r:embed="rId5"/>
            <a:stretch/>
          </p:blipFill>
          <p:spPr>
            <a:xfrm>
              <a:off x="8044920" y="3836880"/>
              <a:ext cx="601200" cy="601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9" name="Рисунок 128"/>
          <p:cNvPicPr/>
          <p:nvPr/>
        </p:nvPicPr>
        <p:blipFill>
          <a:blip r:embed="rId7"/>
          <a:stretch/>
        </p:blipFill>
        <p:spPr>
          <a:xfrm rot="10800000">
            <a:off x="8641326" y="1747424"/>
            <a:ext cx="1970559" cy="2460805"/>
          </a:xfrm>
          <a:prstGeom prst="rect">
            <a:avLst/>
          </a:prstGeom>
          <a:ln w="0">
            <a:noFill/>
          </a:ln>
        </p:spPr>
      </p:pic>
      <p:pic>
        <p:nvPicPr>
          <p:cNvPr id="130" name="Рисунок 129"/>
          <p:cNvPicPr/>
          <p:nvPr/>
        </p:nvPicPr>
        <p:blipFill>
          <a:blip r:embed="rId2"/>
          <a:stretch/>
        </p:blipFill>
        <p:spPr>
          <a:xfrm rot="10800000">
            <a:off x="10667615" y="3993799"/>
            <a:ext cx="1021416" cy="313478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130"/>
          <p:cNvPicPr/>
          <p:nvPr/>
        </p:nvPicPr>
        <p:blipFill>
          <a:blip r:embed="rId2"/>
          <a:stretch/>
        </p:blipFill>
        <p:spPr>
          <a:xfrm rot="10800000">
            <a:off x="6536762" y="3558413"/>
            <a:ext cx="865455" cy="156739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31"/>
          <p:cNvPicPr/>
          <p:nvPr/>
        </p:nvPicPr>
        <p:blipFill>
          <a:blip r:embed="rId2"/>
          <a:stretch/>
        </p:blipFill>
        <p:spPr>
          <a:xfrm rot="10800000">
            <a:off x="11103001" y="2734226"/>
            <a:ext cx="1021416" cy="313478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6116" y="2180504"/>
            <a:ext cx="914528" cy="3810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257" y="3383794"/>
            <a:ext cx="914528" cy="3810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9710" y="1778659"/>
            <a:ext cx="1121924" cy="4674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2435" y="2587606"/>
            <a:ext cx="1113860" cy="4641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7615" y="3918234"/>
            <a:ext cx="1014790" cy="4228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2007" y="1939422"/>
            <a:ext cx="91452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5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5" y="0"/>
            <a:ext cx="11876049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75" y="152400"/>
            <a:ext cx="1187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 idx="4294967295"/>
          </p:nvPr>
        </p:nvSpPr>
        <p:spPr>
          <a:xfrm>
            <a:off x="609755" y="273423"/>
            <a:ext cx="10970865" cy="1144195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321" spc="-1">
                <a:solidFill>
                  <a:srgbClr val="000000"/>
                </a:solidFill>
                <a:latin typeface="Arial"/>
              </a:rPr>
              <a:t>Настройки</a:t>
            </a:r>
          </a:p>
        </p:txBody>
      </p:sp>
      <p:sp>
        <p:nvSpPr>
          <p:cNvPr id="134" name="Прямоугольник 133"/>
          <p:cNvSpPr/>
          <p:nvPr/>
        </p:nvSpPr>
        <p:spPr>
          <a:xfrm>
            <a:off x="10885308" y="5821986"/>
            <a:ext cx="1131134" cy="9265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321" spc="-1">
                <a:solidFill>
                  <a:srgbClr val="0093D9"/>
                </a:solidFill>
                <a:latin typeface="Arial"/>
              </a:rPr>
              <a:t>S</a:t>
            </a:r>
            <a:r>
              <a:rPr lang="ru-RU" sz="5321" spc="-1">
                <a:solidFill>
                  <a:srgbClr val="FF0000"/>
                </a:solidFill>
                <a:latin typeface="Arial"/>
              </a:rPr>
              <a:t>W</a:t>
            </a:r>
            <a:endParaRPr lang="ru-RU" sz="5321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Рисунок 134"/>
          <p:cNvPicPr/>
          <p:nvPr/>
        </p:nvPicPr>
        <p:blipFill>
          <a:blip r:embed="rId2"/>
          <a:stretch/>
        </p:blipFill>
        <p:spPr>
          <a:xfrm>
            <a:off x="2706576" y="1632699"/>
            <a:ext cx="6654009" cy="489766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33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 idx="4294967295"/>
          </p:nvPr>
        </p:nvSpPr>
        <p:spPr>
          <a:xfrm>
            <a:off x="609755" y="273423"/>
            <a:ext cx="10970865" cy="1144195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321" spc="-1">
                <a:solidFill>
                  <a:srgbClr val="000000"/>
                </a:solidFill>
                <a:latin typeface="Arial"/>
              </a:rPr>
              <a:t>Меню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10885308" y="5821986"/>
            <a:ext cx="1131134" cy="9265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321" spc="-1">
                <a:solidFill>
                  <a:srgbClr val="0093D9"/>
                </a:solidFill>
                <a:latin typeface="Arial"/>
              </a:rPr>
              <a:t>S</a:t>
            </a:r>
            <a:r>
              <a:rPr lang="ru-RU" sz="5321" spc="-1">
                <a:solidFill>
                  <a:srgbClr val="FF0000"/>
                </a:solidFill>
                <a:latin typeface="Arial"/>
              </a:rPr>
              <a:t>W</a:t>
            </a:r>
            <a:endParaRPr lang="ru-RU" sz="5321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9" r="3367"/>
          <a:stretch/>
        </p:blipFill>
        <p:spPr>
          <a:xfrm>
            <a:off x="905974" y="1175852"/>
            <a:ext cx="9679105" cy="55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3565" cy="4514988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720635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85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Space War</vt:lpstr>
      <vt:lpstr>Проект: Space War</vt:lpstr>
      <vt:lpstr>Корабль игрока</vt:lpstr>
      <vt:lpstr>Астероиды</vt:lpstr>
      <vt:lpstr>Противники</vt:lpstr>
      <vt:lpstr>Презентация PowerPoint</vt:lpstr>
      <vt:lpstr>Настройки</vt:lpstr>
      <vt:lpstr>Меню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War</dc:title>
  <dc:creator>Пользователь Lenovo</dc:creator>
  <cp:lastModifiedBy>Пользователь Lenovo</cp:lastModifiedBy>
  <cp:revision>10</cp:revision>
  <dcterms:created xsi:type="dcterms:W3CDTF">2024-02-28T20:31:59Z</dcterms:created>
  <dcterms:modified xsi:type="dcterms:W3CDTF">2024-02-29T11:16:41Z</dcterms:modified>
</cp:coreProperties>
</file>