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13" r:id="rId2"/>
    <p:sldMasterId id="2147483745" r:id="rId3"/>
  </p:sldMasterIdLst>
  <p:notesMasterIdLst>
    <p:notesMasterId r:id="rId29"/>
  </p:notesMasterIdLst>
  <p:sldIdLst>
    <p:sldId id="256" r:id="rId4"/>
    <p:sldId id="257" r:id="rId5"/>
    <p:sldId id="258" r:id="rId6"/>
    <p:sldId id="259" r:id="rId7"/>
    <p:sldId id="260" r:id="rId8"/>
    <p:sldId id="261" r:id="rId9"/>
    <p:sldId id="266" r:id="rId10"/>
    <p:sldId id="265" r:id="rId11"/>
    <p:sldId id="262" r:id="rId12"/>
    <p:sldId id="263" r:id="rId13"/>
    <p:sldId id="264" r:id="rId14"/>
    <p:sldId id="269" r:id="rId15"/>
    <p:sldId id="267"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F5ADF-0889-445D-9D2D-99B04D067600}"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F78A9F7C-8935-42BA-8957-ED68FEAC8BEF}">
      <dgm:prSet/>
      <dgm:spPr/>
      <dgm:t>
        <a:bodyPr/>
        <a:lstStyle/>
        <a:p>
          <a:r>
            <a:rPr lang="de-AT"/>
            <a:t>statistische Auswertungen </a:t>
          </a:r>
          <a:endParaRPr lang="en-US"/>
        </a:p>
      </dgm:t>
    </dgm:pt>
    <dgm:pt modelId="{455B4459-722C-424D-8F3E-66EF787B66E2}" type="parTrans" cxnId="{65DA40A7-925E-46A0-BE00-825ADCD87B5A}">
      <dgm:prSet/>
      <dgm:spPr/>
      <dgm:t>
        <a:bodyPr/>
        <a:lstStyle/>
        <a:p>
          <a:endParaRPr lang="en-US"/>
        </a:p>
      </dgm:t>
    </dgm:pt>
    <dgm:pt modelId="{04EB68D7-C2E2-4C00-944A-BA6F91D35CF0}" type="sibTrans" cxnId="{65DA40A7-925E-46A0-BE00-825ADCD87B5A}">
      <dgm:prSet/>
      <dgm:spPr/>
      <dgm:t>
        <a:bodyPr/>
        <a:lstStyle/>
        <a:p>
          <a:endParaRPr lang="en-US"/>
        </a:p>
      </dgm:t>
    </dgm:pt>
    <dgm:pt modelId="{06911A57-21BE-41C8-8490-4CD8DF3737B3}">
      <dgm:prSet/>
      <dgm:spPr/>
      <dgm:t>
        <a:bodyPr/>
        <a:lstStyle/>
        <a:p>
          <a:r>
            <a:rPr lang="de-AT"/>
            <a:t>Zeitreihenanalyse </a:t>
          </a:r>
          <a:endParaRPr lang="en-US"/>
        </a:p>
      </dgm:t>
    </dgm:pt>
    <dgm:pt modelId="{8341750C-3A1F-4370-BCE4-1E1545C07506}" type="parTrans" cxnId="{4507667E-E806-4631-87D1-AE7EEDCFC62C}">
      <dgm:prSet/>
      <dgm:spPr/>
      <dgm:t>
        <a:bodyPr/>
        <a:lstStyle/>
        <a:p>
          <a:endParaRPr lang="en-US"/>
        </a:p>
      </dgm:t>
    </dgm:pt>
    <dgm:pt modelId="{84F98784-009E-415D-9073-94DFB4932550}" type="sibTrans" cxnId="{4507667E-E806-4631-87D1-AE7EEDCFC62C}">
      <dgm:prSet/>
      <dgm:spPr/>
      <dgm:t>
        <a:bodyPr/>
        <a:lstStyle/>
        <a:p>
          <a:endParaRPr lang="en-US"/>
        </a:p>
      </dgm:t>
    </dgm:pt>
    <dgm:pt modelId="{0892E42F-D5C7-4367-830C-6B3BE180E0B9}">
      <dgm:prSet/>
      <dgm:spPr/>
      <dgm:t>
        <a:bodyPr/>
        <a:lstStyle/>
        <a:p>
          <a:r>
            <a:rPr lang="de-AT"/>
            <a:t>Kreuztabellen </a:t>
          </a:r>
          <a:endParaRPr lang="en-US"/>
        </a:p>
      </dgm:t>
    </dgm:pt>
    <dgm:pt modelId="{A16B5AFA-241C-428D-A3A8-676B05FB16CA}" type="parTrans" cxnId="{D9EEBE7C-6D90-4F20-8794-6B886ED97B06}">
      <dgm:prSet/>
      <dgm:spPr/>
      <dgm:t>
        <a:bodyPr/>
        <a:lstStyle/>
        <a:p>
          <a:endParaRPr lang="en-US"/>
        </a:p>
      </dgm:t>
    </dgm:pt>
    <dgm:pt modelId="{2BFE422F-4DCD-430B-B954-90274D985A43}" type="sibTrans" cxnId="{D9EEBE7C-6D90-4F20-8794-6B886ED97B06}">
      <dgm:prSet/>
      <dgm:spPr/>
      <dgm:t>
        <a:bodyPr/>
        <a:lstStyle/>
        <a:p>
          <a:endParaRPr lang="en-US"/>
        </a:p>
      </dgm:t>
    </dgm:pt>
    <dgm:pt modelId="{09927A92-0EB0-4157-8999-2FEE62AD889D}">
      <dgm:prSet/>
      <dgm:spPr/>
      <dgm:t>
        <a:bodyPr/>
        <a:lstStyle/>
        <a:p>
          <a:r>
            <a:rPr lang="de-AT"/>
            <a:t>Grafiken </a:t>
          </a:r>
          <a:endParaRPr lang="en-US"/>
        </a:p>
      </dgm:t>
    </dgm:pt>
    <dgm:pt modelId="{EC4FA357-868C-46E8-B5B7-0A343A65EAA3}" type="parTrans" cxnId="{A2058F50-20DE-4185-A41E-AC9E5D6A1A9B}">
      <dgm:prSet/>
      <dgm:spPr/>
      <dgm:t>
        <a:bodyPr/>
        <a:lstStyle/>
        <a:p>
          <a:endParaRPr lang="en-US"/>
        </a:p>
      </dgm:t>
    </dgm:pt>
    <dgm:pt modelId="{2C8D92F5-0AAA-4223-BB65-28FF217AF374}" type="sibTrans" cxnId="{A2058F50-20DE-4185-A41E-AC9E5D6A1A9B}">
      <dgm:prSet/>
      <dgm:spPr/>
      <dgm:t>
        <a:bodyPr/>
        <a:lstStyle/>
        <a:p>
          <a:endParaRPr lang="en-US"/>
        </a:p>
      </dgm:t>
    </dgm:pt>
    <dgm:pt modelId="{95B39ABC-576D-46D3-A9E5-BAD8F0ED5D98}" type="pres">
      <dgm:prSet presAssocID="{255F5ADF-0889-445D-9D2D-99B04D067600}" presName="hierChild1" presStyleCnt="0">
        <dgm:presLayoutVars>
          <dgm:chPref val="1"/>
          <dgm:dir/>
          <dgm:animOne val="branch"/>
          <dgm:animLvl val="lvl"/>
          <dgm:resizeHandles/>
        </dgm:presLayoutVars>
      </dgm:prSet>
      <dgm:spPr/>
    </dgm:pt>
    <dgm:pt modelId="{990C5483-A2A1-47BD-9740-47E24E5DEF8F}" type="pres">
      <dgm:prSet presAssocID="{F78A9F7C-8935-42BA-8957-ED68FEAC8BEF}" presName="hierRoot1" presStyleCnt="0"/>
      <dgm:spPr/>
    </dgm:pt>
    <dgm:pt modelId="{14E947CB-6494-4B02-AF1C-CF0EA8FB6C9C}" type="pres">
      <dgm:prSet presAssocID="{F78A9F7C-8935-42BA-8957-ED68FEAC8BEF}" presName="composite" presStyleCnt="0"/>
      <dgm:spPr/>
    </dgm:pt>
    <dgm:pt modelId="{6A5264B0-5ECE-4203-8C8E-A0875A848CC8}" type="pres">
      <dgm:prSet presAssocID="{F78A9F7C-8935-42BA-8957-ED68FEAC8BEF}" presName="background" presStyleLbl="node0" presStyleIdx="0" presStyleCnt="4"/>
      <dgm:spPr/>
    </dgm:pt>
    <dgm:pt modelId="{AED992A9-58FE-42FC-ADF6-D62D307C5416}" type="pres">
      <dgm:prSet presAssocID="{F78A9F7C-8935-42BA-8957-ED68FEAC8BEF}" presName="text" presStyleLbl="fgAcc0" presStyleIdx="0" presStyleCnt="4">
        <dgm:presLayoutVars>
          <dgm:chPref val="3"/>
        </dgm:presLayoutVars>
      </dgm:prSet>
      <dgm:spPr/>
    </dgm:pt>
    <dgm:pt modelId="{713D90B0-E2AA-49FD-878E-7C415706BCF9}" type="pres">
      <dgm:prSet presAssocID="{F78A9F7C-8935-42BA-8957-ED68FEAC8BEF}" presName="hierChild2" presStyleCnt="0"/>
      <dgm:spPr/>
    </dgm:pt>
    <dgm:pt modelId="{443B3769-B4AC-4306-A7C9-F4DAADFA3C05}" type="pres">
      <dgm:prSet presAssocID="{06911A57-21BE-41C8-8490-4CD8DF3737B3}" presName="hierRoot1" presStyleCnt="0"/>
      <dgm:spPr/>
    </dgm:pt>
    <dgm:pt modelId="{C1854A65-EC96-4CD1-A59E-F6CB29175DF5}" type="pres">
      <dgm:prSet presAssocID="{06911A57-21BE-41C8-8490-4CD8DF3737B3}" presName="composite" presStyleCnt="0"/>
      <dgm:spPr/>
    </dgm:pt>
    <dgm:pt modelId="{81B8976C-DE97-4ACA-8D65-1F2D63567270}" type="pres">
      <dgm:prSet presAssocID="{06911A57-21BE-41C8-8490-4CD8DF3737B3}" presName="background" presStyleLbl="node0" presStyleIdx="1" presStyleCnt="4"/>
      <dgm:spPr/>
    </dgm:pt>
    <dgm:pt modelId="{F29DFA62-8C61-4F17-8D7E-1C1B57E44E0E}" type="pres">
      <dgm:prSet presAssocID="{06911A57-21BE-41C8-8490-4CD8DF3737B3}" presName="text" presStyleLbl="fgAcc0" presStyleIdx="1" presStyleCnt="4">
        <dgm:presLayoutVars>
          <dgm:chPref val="3"/>
        </dgm:presLayoutVars>
      </dgm:prSet>
      <dgm:spPr/>
    </dgm:pt>
    <dgm:pt modelId="{EFCB507F-7682-4855-8D27-25400348B71A}" type="pres">
      <dgm:prSet presAssocID="{06911A57-21BE-41C8-8490-4CD8DF3737B3}" presName="hierChild2" presStyleCnt="0"/>
      <dgm:spPr/>
    </dgm:pt>
    <dgm:pt modelId="{CB92EB10-C12F-4BED-8514-9A4B771C700F}" type="pres">
      <dgm:prSet presAssocID="{0892E42F-D5C7-4367-830C-6B3BE180E0B9}" presName="hierRoot1" presStyleCnt="0"/>
      <dgm:spPr/>
    </dgm:pt>
    <dgm:pt modelId="{E0D634EA-BC79-4B8C-8358-772B3DDC5734}" type="pres">
      <dgm:prSet presAssocID="{0892E42F-D5C7-4367-830C-6B3BE180E0B9}" presName="composite" presStyleCnt="0"/>
      <dgm:spPr/>
    </dgm:pt>
    <dgm:pt modelId="{81905A4B-1EC3-47E7-AC74-64EFACA93093}" type="pres">
      <dgm:prSet presAssocID="{0892E42F-D5C7-4367-830C-6B3BE180E0B9}" presName="background" presStyleLbl="node0" presStyleIdx="2" presStyleCnt="4"/>
      <dgm:spPr/>
    </dgm:pt>
    <dgm:pt modelId="{20109ADE-E162-4CCD-9D98-3498857E6EEC}" type="pres">
      <dgm:prSet presAssocID="{0892E42F-D5C7-4367-830C-6B3BE180E0B9}" presName="text" presStyleLbl="fgAcc0" presStyleIdx="2" presStyleCnt="4">
        <dgm:presLayoutVars>
          <dgm:chPref val="3"/>
        </dgm:presLayoutVars>
      </dgm:prSet>
      <dgm:spPr/>
    </dgm:pt>
    <dgm:pt modelId="{1C91BC52-44E3-4E1F-A9D3-18751B795347}" type="pres">
      <dgm:prSet presAssocID="{0892E42F-D5C7-4367-830C-6B3BE180E0B9}" presName="hierChild2" presStyleCnt="0"/>
      <dgm:spPr/>
    </dgm:pt>
    <dgm:pt modelId="{9F1564E7-D285-46DA-A7BF-802696051CA5}" type="pres">
      <dgm:prSet presAssocID="{09927A92-0EB0-4157-8999-2FEE62AD889D}" presName="hierRoot1" presStyleCnt="0"/>
      <dgm:spPr/>
    </dgm:pt>
    <dgm:pt modelId="{3311F74E-C5C6-4C02-B70B-6B775681631E}" type="pres">
      <dgm:prSet presAssocID="{09927A92-0EB0-4157-8999-2FEE62AD889D}" presName="composite" presStyleCnt="0"/>
      <dgm:spPr/>
    </dgm:pt>
    <dgm:pt modelId="{752ADBEB-2D0E-479D-86E7-14168B1A738E}" type="pres">
      <dgm:prSet presAssocID="{09927A92-0EB0-4157-8999-2FEE62AD889D}" presName="background" presStyleLbl="node0" presStyleIdx="3" presStyleCnt="4"/>
      <dgm:spPr/>
    </dgm:pt>
    <dgm:pt modelId="{45CD3B26-7C76-4ACC-93A8-FC968862F312}" type="pres">
      <dgm:prSet presAssocID="{09927A92-0EB0-4157-8999-2FEE62AD889D}" presName="text" presStyleLbl="fgAcc0" presStyleIdx="3" presStyleCnt="4">
        <dgm:presLayoutVars>
          <dgm:chPref val="3"/>
        </dgm:presLayoutVars>
      </dgm:prSet>
      <dgm:spPr/>
    </dgm:pt>
    <dgm:pt modelId="{7D7FE59F-D3A8-44C2-AB41-35E2B72171E9}" type="pres">
      <dgm:prSet presAssocID="{09927A92-0EB0-4157-8999-2FEE62AD889D}" presName="hierChild2" presStyleCnt="0"/>
      <dgm:spPr/>
    </dgm:pt>
  </dgm:ptLst>
  <dgm:cxnLst>
    <dgm:cxn modelId="{AFC9080F-8380-45D5-BB5C-1CC83254DBC5}" type="presOf" srcId="{06911A57-21BE-41C8-8490-4CD8DF3737B3}" destId="{F29DFA62-8C61-4F17-8D7E-1C1B57E44E0E}" srcOrd="0" destOrd="0" presId="urn:microsoft.com/office/officeart/2005/8/layout/hierarchy1"/>
    <dgm:cxn modelId="{6A82DA3B-FE9E-4A46-834D-B182574BC216}" type="presOf" srcId="{255F5ADF-0889-445D-9D2D-99B04D067600}" destId="{95B39ABC-576D-46D3-A9E5-BAD8F0ED5D98}" srcOrd="0" destOrd="0" presId="urn:microsoft.com/office/officeart/2005/8/layout/hierarchy1"/>
    <dgm:cxn modelId="{986AA243-9864-424C-8AA4-4292EE9D1862}" type="presOf" srcId="{09927A92-0EB0-4157-8999-2FEE62AD889D}" destId="{45CD3B26-7C76-4ACC-93A8-FC968862F312}" srcOrd="0" destOrd="0" presId="urn:microsoft.com/office/officeart/2005/8/layout/hierarchy1"/>
    <dgm:cxn modelId="{A2058F50-20DE-4185-A41E-AC9E5D6A1A9B}" srcId="{255F5ADF-0889-445D-9D2D-99B04D067600}" destId="{09927A92-0EB0-4157-8999-2FEE62AD889D}" srcOrd="3" destOrd="0" parTransId="{EC4FA357-868C-46E8-B5B7-0A343A65EAA3}" sibTransId="{2C8D92F5-0AAA-4223-BB65-28FF217AF374}"/>
    <dgm:cxn modelId="{D9EEBE7C-6D90-4F20-8794-6B886ED97B06}" srcId="{255F5ADF-0889-445D-9D2D-99B04D067600}" destId="{0892E42F-D5C7-4367-830C-6B3BE180E0B9}" srcOrd="2" destOrd="0" parTransId="{A16B5AFA-241C-428D-A3A8-676B05FB16CA}" sibTransId="{2BFE422F-4DCD-430B-B954-90274D985A43}"/>
    <dgm:cxn modelId="{4507667E-E806-4631-87D1-AE7EEDCFC62C}" srcId="{255F5ADF-0889-445D-9D2D-99B04D067600}" destId="{06911A57-21BE-41C8-8490-4CD8DF3737B3}" srcOrd="1" destOrd="0" parTransId="{8341750C-3A1F-4370-BCE4-1E1545C07506}" sibTransId="{84F98784-009E-415D-9073-94DFB4932550}"/>
    <dgm:cxn modelId="{65DA40A7-925E-46A0-BE00-825ADCD87B5A}" srcId="{255F5ADF-0889-445D-9D2D-99B04D067600}" destId="{F78A9F7C-8935-42BA-8957-ED68FEAC8BEF}" srcOrd="0" destOrd="0" parTransId="{455B4459-722C-424D-8F3E-66EF787B66E2}" sibTransId="{04EB68D7-C2E2-4C00-944A-BA6F91D35CF0}"/>
    <dgm:cxn modelId="{6AF8D7A9-5298-4D41-99D8-E2A198B51194}" type="presOf" srcId="{F78A9F7C-8935-42BA-8957-ED68FEAC8BEF}" destId="{AED992A9-58FE-42FC-ADF6-D62D307C5416}" srcOrd="0" destOrd="0" presId="urn:microsoft.com/office/officeart/2005/8/layout/hierarchy1"/>
    <dgm:cxn modelId="{25FB03F0-1B95-4341-8416-DEB84921969B}" type="presOf" srcId="{0892E42F-D5C7-4367-830C-6B3BE180E0B9}" destId="{20109ADE-E162-4CCD-9D98-3498857E6EEC}" srcOrd="0" destOrd="0" presId="urn:microsoft.com/office/officeart/2005/8/layout/hierarchy1"/>
    <dgm:cxn modelId="{2E552F56-7638-49D0-AFEA-196D97812FD1}" type="presParOf" srcId="{95B39ABC-576D-46D3-A9E5-BAD8F0ED5D98}" destId="{990C5483-A2A1-47BD-9740-47E24E5DEF8F}" srcOrd="0" destOrd="0" presId="urn:microsoft.com/office/officeart/2005/8/layout/hierarchy1"/>
    <dgm:cxn modelId="{3D299A08-E076-42D7-848F-2095910845B3}" type="presParOf" srcId="{990C5483-A2A1-47BD-9740-47E24E5DEF8F}" destId="{14E947CB-6494-4B02-AF1C-CF0EA8FB6C9C}" srcOrd="0" destOrd="0" presId="urn:microsoft.com/office/officeart/2005/8/layout/hierarchy1"/>
    <dgm:cxn modelId="{7A6E3B23-DE55-42AF-9667-B42F47CAB0AC}" type="presParOf" srcId="{14E947CB-6494-4B02-AF1C-CF0EA8FB6C9C}" destId="{6A5264B0-5ECE-4203-8C8E-A0875A848CC8}" srcOrd="0" destOrd="0" presId="urn:microsoft.com/office/officeart/2005/8/layout/hierarchy1"/>
    <dgm:cxn modelId="{0801D540-7FBD-4F93-8BA0-E864B68749B5}" type="presParOf" srcId="{14E947CB-6494-4B02-AF1C-CF0EA8FB6C9C}" destId="{AED992A9-58FE-42FC-ADF6-D62D307C5416}" srcOrd="1" destOrd="0" presId="urn:microsoft.com/office/officeart/2005/8/layout/hierarchy1"/>
    <dgm:cxn modelId="{8EC723C9-739F-4AA5-A5D8-8372B2CF2B58}" type="presParOf" srcId="{990C5483-A2A1-47BD-9740-47E24E5DEF8F}" destId="{713D90B0-E2AA-49FD-878E-7C415706BCF9}" srcOrd="1" destOrd="0" presId="urn:microsoft.com/office/officeart/2005/8/layout/hierarchy1"/>
    <dgm:cxn modelId="{A6F1B42F-1C72-4B48-A0E8-6599AACD3E55}" type="presParOf" srcId="{95B39ABC-576D-46D3-A9E5-BAD8F0ED5D98}" destId="{443B3769-B4AC-4306-A7C9-F4DAADFA3C05}" srcOrd="1" destOrd="0" presId="urn:microsoft.com/office/officeart/2005/8/layout/hierarchy1"/>
    <dgm:cxn modelId="{8A29B6F0-549C-443D-B709-059D8F99DFE9}" type="presParOf" srcId="{443B3769-B4AC-4306-A7C9-F4DAADFA3C05}" destId="{C1854A65-EC96-4CD1-A59E-F6CB29175DF5}" srcOrd="0" destOrd="0" presId="urn:microsoft.com/office/officeart/2005/8/layout/hierarchy1"/>
    <dgm:cxn modelId="{566BCD89-AD7F-4E73-8B6C-7CB3A5311E6D}" type="presParOf" srcId="{C1854A65-EC96-4CD1-A59E-F6CB29175DF5}" destId="{81B8976C-DE97-4ACA-8D65-1F2D63567270}" srcOrd="0" destOrd="0" presId="urn:microsoft.com/office/officeart/2005/8/layout/hierarchy1"/>
    <dgm:cxn modelId="{D70EC0AD-35D3-4A3B-9606-C94CEE92F8B2}" type="presParOf" srcId="{C1854A65-EC96-4CD1-A59E-F6CB29175DF5}" destId="{F29DFA62-8C61-4F17-8D7E-1C1B57E44E0E}" srcOrd="1" destOrd="0" presId="urn:microsoft.com/office/officeart/2005/8/layout/hierarchy1"/>
    <dgm:cxn modelId="{FF187905-5044-420D-8DD2-A9EB1197E9EF}" type="presParOf" srcId="{443B3769-B4AC-4306-A7C9-F4DAADFA3C05}" destId="{EFCB507F-7682-4855-8D27-25400348B71A}" srcOrd="1" destOrd="0" presId="urn:microsoft.com/office/officeart/2005/8/layout/hierarchy1"/>
    <dgm:cxn modelId="{EC9C4897-122B-475B-90A5-22EA8D49A730}" type="presParOf" srcId="{95B39ABC-576D-46D3-A9E5-BAD8F0ED5D98}" destId="{CB92EB10-C12F-4BED-8514-9A4B771C700F}" srcOrd="2" destOrd="0" presId="urn:microsoft.com/office/officeart/2005/8/layout/hierarchy1"/>
    <dgm:cxn modelId="{513B550B-62CF-498F-9334-9E0ABAD2BD10}" type="presParOf" srcId="{CB92EB10-C12F-4BED-8514-9A4B771C700F}" destId="{E0D634EA-BC79-4B8C-8358-772B3DDC5734}" srcOrd="0" destOrd="0" presId="urn:microsoft.com/office/officeart/2005/8/layout/hierarchy1"/>
    <dgm:cxn modelId="{78510914-5B1A-4FB1-9661-16A6FAA3C5F0}" type="presParOf" srcId="{E0D634EA-BC79-4B8C-8358-772B3DDC5734}" destId="{81905A4B-1EC3-47E7-AC74-64EFACA93093}" srcOrd="0" destOrd="0" presId="urn:microsoft.com/office/officeart/2005/8/layout/hierarchy1"/>
    <dgm:cxn modelId="{1CF42AD8-7070-453E-A283-5410D9D48B5A}" type="presParOf" srcId="{E0D634EA-BC79-4B8C-8358-772B3DDC5734}" destId="{20109ADE-E162-4CCD-9D98-3498857E6EEC}" srcOrd="1" destOrd="0" presId="urn:microsoft.com/office/officeart/2005/8/layout/hierarchy1"/>
    <dgm:cxn modelId="{5902935D-7E41-46DC-AC77-439E2EB59F1F}" type="presParOf" srcId="{CB92EB10-C12F-4BED-8514-9A4B771C700F}" destId="{1C91BC52-44E3-4E1F-A9D3-18751B795347}" srcOrd="1" destOrd="0" presId="urn:microsoft.com/office/officeart/2005/8/layout/hierarchy1"/>
    <dgm:cxn modelId="{43BF4871-2A6E-496A-B4B5-86C902D5A803}" type="presParOf" srcId="{95B39ABC-576D-46D3-A9E5-BAD8F0ED5D98}" destId="{9F1564E7-D285-46DA-A7BF-802696051CA5}" srcOrd="3" destOrd="0" presId="urn:microsoft.com/office/officeart/2005/8/layout/hierarchy1"/>
    <dgm:cxn modelId="{B74E5650-7DED-41E7-A8A0-E1987E150F84}" type="presParOf" srcId="{9F1564E7-D285-46DA-A7BF-802696051CA5}" destId="{3311F74E-C5C6-4C02-B70B-6B775681631E}" srcOrd="0" destOrd="0" presId="urn:microsoft.com/office/officeart/2005/8/layout/hierarchy1"/>
    <dgm:cxn modelId="{302FE227-F761-4D97-ABF4-8B061F812493}" type="presParOf" srcId="{3311F74E-C5C6-4C02-B70B-6B775681631E}" destId="{752ADBEB-2D0E-479D-86E7-14168B1A738E}" srcOrd="0" destOrd="0" presId="urn:microsoft.com/office/officeart/2005/8/layout/hierarchy1"/>
    <dgm:cxn modelId="{7C1327FC-ED9C-4D22-B428-4369FA1E92B9}" type="presParOf" srcId="{3311F74E-C5C6-4C02-B70B-6B775681631E}" destId="{45CD3B26-7C76-4ACC-93A8-FC968862F312}" srcOrd="1" destOrd="0" presId="urn:microsoft.com/office/officeart/2005/8/layout/hierarchy1"/>
    <dgm:cxn modelId="{3A707808-F51E-440D-9633-4EAF4A1B1EBF}" type="presParOf" srcId="{9F1564E7-D285-46DA-A7BF-802696051CA5}" destId="{7D7FE59F-D3A8-44C2-AB41-35E2B72171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264B0-5ECE-4203-8C8E-A0875A848CC8}">
      <dsp:nvSpPr>
        <dsp:cNvPr id="0" name=""/>
        <dsp:cNvSpPr/>
      </dsp:nvSpPr>
      <dsp:spPr>
        <a:xfrm>
          <a:off x="3091" y="864937"/>
          <a:ext cx="2207619" cy="1401838"/>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ED992A9-58FE-42FC-ADF6-D62D307C5416}">
      <dsp:nvSpPr>
        <dsp:cNvPr id="0" name=""/>
        <dsp:cNvSpPr/>
      </dsp:nvSpPr>
      <dsp:spPr>
        <a:xfrm>
          <a:off x="248382" y="1097964"/>
          <a:ext cx="2207619" cy="140183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a:t>statistische Auswertungen </a:t>
          </a:r>
          <a:endParaRPr lang="en-US" sz="1800" kern="1200"/>
        </a:p>
      </dsp:txBody>
      <dsp:txXfrm>
        <a:off x="289440" y="1139022"/>
        <a:ext cx="2125503" cy="1319722"/>
      </dsp:txXfrm>
    </dsp:sp>
    <dsp:sp modelId="{81B8976C-DE97-4ACA-8D65-1F2D63567270}">
      <dsp:nvSpPr>
        <dsp:cNvPr id="0" name=""/>
        <dsp:cNvSpPr/>
      </dsp:nvSpPr>
      <dsp:spPr>
        <a:xfrm>
          <a:off x="2701293" y="864937"/>
          <a:ext cx="2207619" cy="1401838"/>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29DFA62-8C61-4F17-8D7E-1C1B57E44E0E}">
      <dsp:nvSpPr>
        <dsp:cNvPr id="0" name=""/>
        <dsp:cNvSpPr/>
      </dsp:nvSpPr>
      <dsp:spPr>
        <a:xfrm>
          <a:off x="2946584" y="1097964"/>
          <a:ext cx="2207619" cy="140183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a:t>Zeitreihenanalyse </a:t>
          </a:r>
          <a:endParaRPr lang="en-US" sz="1800" kern="1200"/>
        </a:p>
      </dsp:txBody>
      <dsp:txXfrm>
        <a:off x="2987642" y="1139022"/>
        <a:ext cx="2125503" cy="1319722"/>
      </dsp:txXfrm>
    </dsp:sp>
    <dsp:sp modelId="{81905A4B-1EC3-47E7-AC74-64EFACA93093}">
      <dsp:nvSpPr>
        <dsp:cNvPr id="0" name=""/>
        <dsp:cNvSpPr/>
      </dsp:nvSpPr>
      <dsp:spPr>
        <a:xfrm>
          <a:off x="5399495" y="864937"/>
          <a:ext cx="2207619" cy="1401838"/>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20109ADE-E162-4CCD-9D98-3498857E6EEC}">
      <dsp:nvSpPr>
        <dsp:cNvPr id="0" name=""/>
        <dsp:cNvSpPr/>
      </dsp:nvSpPr>
      <dsp:spPr>
        <a:xfrm>
          <a:off x="5644786" y="1097964"/>
          <a:ext cx="2207619" cy="140183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a:t>Kreuztabellen </a:t>
          </a:r>
          <a:endParaRPr lang="en-US" sz="1800" kern="1200"/>
        </a:p>
      </dsp:txBody>
      <dsp:txXfrm>
        <a:off x="5685844" y="1139022"/>
        <a:ext cx="2125503" cy="1319722"/>
      </dsp:txXfrm>
    </dsp:sp>
    <dsp:sp modelId="{752ADBEB-2D0E-479D-86E7-14168B1A738E}">
      <dsp:nvSpPr>
        <dsp:cNvPr id="0" name=""/>
        <dsp:cNvSpPr/>
      </dsp:nvSpPr>
      <dsp:spPr>
        <a:xfrm>
          <a:off x="8097697" y="864937"/>
          <a:ext cx="2207619" cy="1401838"/>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45CD3B26-7C76-4ACC-93A8-FC968862F312}">
      <dsp:nvSpPr>
        <dsp:cNvPr id="0" name=""/>
        <dsp:cNvSpPr/>
      </dsp:nvSpPr>
      <dsp:spPr>
        <a:xfrm>
          <a:off x="8342988" y="1097964"/>
          <a:ext cx="2207619" cy="140183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a:t>Grafiken </a:t>
          </a:r>
          <a:endParaRPr lang="en-US" sz="1800" kern="1200"/>
        </a:p>
      </dsp:txBody>
      <dsp:txXfrm>
        <a:off x="8384046" y="1139022"/>
        <a:ext cx="2125503" cy="13197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74042-BE9D-4294-A425-7E4B96FFE849}" type="datetimeFigureOut">
              <a:rPr lang="de-AT" smtClean="0"/>
              <a:t>26.01.2024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E7DF0-5509-4470-85E9-EB654DCB782E}" type="slidenum">
              <a:rPr lang="de-AT" smtClean="0"/>
              <a:t>‹Nr.›</a:t>
            </a:fld>
            <a:endParaRPr lang="de-AT"/>
          </a:p>
        </p:txBody>
      </p:sp>
    </p:spTree>
    <p:extLst>
      <p:ext uri="{BB962C8B-B14F-4D97-AF65-F5344CB8AC3E}">
        <p14:creationId xmlns:p14="http://schemas.microsoft.com/office/powerpoint/2010/main" val="3671123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4467321" y="2153795"/>
            <a:ext cx="8706700" cy="5291900"/>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10" name="Google Shape;10;p2"/>
          <p:cNvSpPr/>
          <p:nvPr/>
        </p:nvSpPr>
        <p:spPr>
          <a:xfrm rot="-1582772">
            <a:off x="11199710" y="4195980"/>
            <a:ext cx="1206916" cy="35337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052895" y="-10296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12" name="Google Shape;12;p2"/>
          <p:cNvSpPr/>
          <p:nvPr/>
        </p:nvSpPr>
        <p:spPr>
          <a:xfrm rot="126079">
            <a:off x="525490" y="172267"/>
            <a:ext cx="1000020"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7079738">
            <a:off x="246122" y="1144847"/>
            <a:ext cx="218801"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660599" y="508965"/>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346047">
            <a:off x="4493466" y="6129767"/>
            <a:ext cx="1602316" cy="600565"/>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0355201" y="6138804"/>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0810449" y="534067"/>
            <a:ext cx="699408" cy="595821"/>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rot="-2549037">
            <a:off x="8087155" y="6209164"/>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rot="1606875">
            <a:off x="7469554" y="572802"/>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rot="-2549037">
            <a:off x="520188" y="5917914"/>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txBox="1">
            <a:spLocks noGrp="1"/>
          </p:cNvSpPr>
          <p:nvPr>
            <p:ph type="ctrTitle"/>
          </p:nvPr>
        </p:nvSpPr>
        <p:spPr>
          <a:xfrm>
            <a:off x="950800" y="2984605"/>
            <a:ext cx="5620400" cy="13848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6933">
                <a:latin typeface="Press Start 2P"/>
                <a:ea typeface="Press Start 2P"/>
                <a:cs typeface="Press Start 2P"/>
                <a:sym typeface="Press Start 2P"/>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de-DE"/>
              <a:t>Mastertitelformat bearbeiten</a:t>
            </a:r>
            <a:endParaRPr/>
          </a:p>
        </p:txBody>
      </p:sp>
      <p:sp>
        <p:nvSpPr>
          <p:cNvPr id="22" name="Google Shape;22;p2"/>
          <p:cNvSpPr txBox="1">
            <a:spLocks noGrp="1"/>
          </p:cNvSpPr>
          <p:nvPr>
            <p:ph type="subTitle" idx="1"/>
          </p:nvPr>
        </p:nvSpPr>
        <p:spPr>
          <a:xfrm>
            <a:off x="950833" y="4369533"/>
            <a:ext cx="5620400" cy="81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de-DE"/>
              <a:t>Master-Untertitelformat bearbeiten</a:t>
            </a:r>
            <a:endParaRPr/>
          </a:p>
        </p:txBody>
      </p:sp>
      <p:sp>
        <p:nvSpPr>
          <p:cNvPr id="23" name="Google Shape;23;p2"/>
          <p:cNvSpPr txBox="1">
            <a:spLocks noGrp="1"/>
          </p:cNvSpPr>
          <p:nvPr>
            <p:ph type="ctrTitle" idx="2"/>
          </p:nvPr>
        </p:nvSpPr>
        <p:spPr>
          <a:xfrm>
            <a:off x="950800" y="1674067"/>
            <a:ext cx="5620400" cy="1310400"/>
          </a:xfrm>
          <a:prstGeom prst="rect">
            <a:avLst/>
          </a:prstGeom>
        </p:spPr>
        <p:txBody>
          <a:bodyPr spcFirstLastPara="1" wrap="square" lIns="91425" tIns="365750" rIns="91425" bIns="91425" anchor="ctr" anchorCtr="0">
            <a:noAutofit/>
          </a:bodyPr>
          <a:lstStyle>
            <a:lvl1pPr lvl="0" algn="l" rtl="0">
              <a:spcBef>
                <a:spcPts val="0"/>
              </a:spcBef>
              <a:spcAft>
                <a:spcPts val="0"/>
              </a:spcAft>
              <a:buSzPts val="5200"/>
              <a:buNone/>
              <a:defRPr sz="8133">
                <a:solidFill>
                  <a:schemeClr val="dk2"/>
                </a:solidFill>
                <a:latin typeface="Press Start 2P"/>
                <a:ea typeface="Press Start 2P"/>
                <a:cs typeface="Press Start 2P"/>
                <a:sym typeface="Press Start 2P"/>
              </a:defRPr>
            </a:lvl1pPr>
            <a:lvl2pPr lvl="1" algn="ctr" rtl="0">
              <a:spcBef>
                <a:spcPts val="0"/>
              </a:spcBef>
              <a:spcAft>
                <a:spcPts val="0"/>
              </a:spcAft>
              <a:buClr>
                <a:srgbClr val="191919"/>
              </a:buClr>
              <a:buSzPts val="5200"/>
              <a:buNone/>
              <a:defRPr sz="6933">
                <a:solidFill>
                  <a:srgbClr val="191919"/>
                </a:solidFill>
              </a:defRPr>
            </a:lvl2pPr>
            <a:lvl3pPr lvl="2" algn="ctr" rtl="0">
              <a:spcBef>
                <a:spcPts val="0"/>
              </a:spcBef>
              <a:spcAft>
                <a:spcPts val="0"/>
              </a:spcAft>
              <a:buClr>
                <a:srgbClr val="191919"/>
              </a:buClr>
              <a:buSzPts val="5200"/>
              <a:buNone/>
              <a:defRPr sz="6933">
                <a:solidFill>
                  <a:srgbClr val="191919"/>
                </a:solidFill>
              </a:defRPr>
            </a:lvl3pPr>
            <a:lvl4pPr lvl="3" algn="ctr" rtl="0">
              <a:spcBef>
                <a:spcPts val="0"/>
              </a:spcBef>
              <a:spcAft>
                <a:spcPts val="0"/>
              </a:spcAft>
              <a:buClr>
                <a:srgbClr val="191919"/>
              </a:buClr>
              <a:buSzPts val="5200"/>
              <a:buNone/>
              <a:defRPr sz="6933">
                <a:solidFill>
                  <a:srgbClr val="191919"/>
                </a:solidFill>
              </a:defRPr>
            </a:lvl4pPr>
            <a:lvl5pPr lvl="4" algn="ctr" rtl="0">
              <a:spcBef>
                <a:spcPts val="0"/>
              </a:spcBef>
              <a:spcAft>
                <a:spcPts val="0"/>
              </a:spcAft>
              <a:buClr>
                <a:srgbClr val="191919"/>
              </a:buClr>
              <a:buSzPts val="5200"/>
              <a:buNone/>
              <a:defRPr sz="6933">
                <a:solidFill>
                  <a:srgbClr val="191919"/>
                </a:solidFill>
              </a:defRPr>
            </a:lvl5pPr>
            <a:lvl6pPr lvl="5" algn="ctr" rtl="0">
              <a:spcBef>
                <a:spcPts val="0"/>
              </a:spcBef>
              <a:spcAft>
                <a:spcPts val="0"/>
              </a:spcAft>
              <a:buClr>
                <a:srgbClr val="191919"/>
              </a:buClr>
              <a:buSzPts val="5200"/>
              <a:buNone/>
              <a:defRPr sz="6933">
                <a:solidFill>
                  <a:srgbClr val="191919"/>
                </a:solidFill>
              </a:defRPr>
            </a:lvl6pPr>
            <a:lvl7pPr lvl="6" algn="ctr" rtl="0">
              <a:spcBef>
                <a:spcPts val="0"/>
              </a:spcBef>
              <a:spcAft>
                <a:spcPts val="0"/>
              </a:spcAft>
              <a:buClr>
                <a:srgbClr val="191919"/>
              </a:buClr>
              <a:buSzPts val="5200"/>
              <a:buNone/>
              <a:defRPr sz="6933">
                <a:solidFill>
                  <a:srgbClr val="191919"/>
                </a:solidFill>
              </a:defRPr>
            </a:lvl7pPr>
            <a:lvl8pPr lvl="7" algn="ctr" rtl="0">
              <a:spcBef>
                <a:spcPts val="0"/>
              </a:spcBef>
              <a:spcAft>
                <a:spcPts val="0"/>
              </a:spcAft>
              <a:buClr>
                <a:srgbClr val="191919"/>
              </a:buClr>
              <a:buSzPts val="5200"/>
              <a:buNone/>
              <a:defRPr sz="6933">
                <a:solidFill>
                  <a:srgbClr val="191919"/>
                </a:solidFill>
              </a:defRPr>
            </a:lvl8pPr>
            <a:lvl9pPr lvl="8" algn="ctr" rtl="0">
              <a:spcBef>
                <a:spcPts val="0"/>
              </a:spcBef>
              <a:spcAft>
                <a:spcPts val="0"/>
              </a:spcAft>
              <a:buClr>
                <a:srgbClr val="191919"/>
              </a:buClr>
              <a:buSzPts val="5200"/>
              <a:buNone/>
              <a:defRPr sz="6933">
                <a:solidFill>
                  <a:srgbClr val="191919"/>
                </a:solidFill>
              </a:defRPr>
            </a:lvl9pPr>
          </a:lstStyle>
          <a:p>
            <a:r>
              <a:rPr lang="de-DE"/>
              <a:t>Mastertitelformat bearbeiten</a:t>
            </a:r>
            <a:endParaRPr/>
          </a:p>
        </p:txBody>
      </p:sp>
    </p:spTree>
    <p:extLst>
      <p:ext uri="{BB962C8B-B14F-4D97-AF65-F5344CB8AC3E}">
        <p14:creationId xmlns:p14="http://schemas.microsoft.com/office/powerpoint/2010/main" val="347857844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1331400" y="2673700"/>
            <a:ext cx="9529200" cy="15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000">
                <a:solidFill>
                  <a:schemeClr val="accent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22" name="Google Shape;122;p11"/>
          <p:cNvSpPr txBox="1">
            <a:spLocks noGrp="1"/>
          </p:cNvSpPr>
          <p:nvPr>
            <p:ph type="subTitle" idx="1"/>
          </p:nvPr>
        </p:nvSpPr>
        <p:spPr>
          <a:xfrm>
            <a:off x="1331400" y="4190133"/>
            <a:ext cx="9529200" cy="4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de-DE"/>
              <a:t>Master-Untertitelformat bearbeiten</a:t>
            </a:r>
            <a:endParaRPr/>
          </a:p>
        </p:txBody>
      </p:sp>
      <p:sp>
        <p:nvSpPr>
          <p:cNvPr id="123" name="Google Shape;123;p11"/>
          <p:cNvSpPr/>
          <p:nvPr/>
        </p:nvSpPr>
        <p:spPr>
          <a:xfrm rot="10800000">
            <a:off x="-530812" y="3133366"/>
            <a:ext cx="13465067" cy="4844967"/>
          </a:xfrm>
          <a:custGeom>
            <a:avLst/>
            <a:gdLst/>
            <a:ahLst/>
            <a:cxnLst/>
            <a:rect l="l" t="t" r="r" b="b"/>
            <a:pathLst>
              <a:path w="403952" h="145349" extrusionOk="0">
                <a:moveTo>
                  <a:pt x="3838" y="88109"/>
                </a:moveTo>
                <a:cubicBezTo>
                  <a:pt x="-1728" y="111461"/>
                  <a:pt x="-3493" y="148526"/>
                  <a:pt x="14428" y="145132"/>
                </a:cubicBezTo>
                <a:cubicBezTo>
                  <a:pt x="32349" y="141738"/>
                  <a:pt x="81702" y="83281"/>
                  <a:pt x="111366" y="67744"/>
                </a:cubicBezTo>
                <a:cubicBezTo>
                  <a:pt x="141030" y="52207"/>
                  <a:pt x="166046" y="53736"/>
                  <a:pt x="192412" y="51908"/>
                </a:cubicBezTo>
                <a:cubicBezTo>
                  <a:pt x="218779" y="50080"/>
                  <a:pt x="245329" y="55085"/>
                  <a:pt x="269565" y="56774"/>
                </a:cubicBezTo>
                <a:cubicBezTo>
                  <a:pt x="293801" y="58463"/>
                  <a:pt x="316404" y="61706"/>
                  <a:pt x="337828" y="62041"/>
                </a:cubicBezTo>
                <a:cubicBezTo>
                  <a:pt x="359252" y="62376"/>
                  <a:pt x="388062" y="62856"/>
                  <a:pt x="398109" y="58783"/>
                </a:cubicBezTo>
                <a:cubicBezTo>
                  <a:pt x="408156" y="54710"/>
                  <a:pt x="403268" y="45342"/>
                  <a:pt x="398109" y="37603"/>
                </a:cubicBezTo>
                <a:cubicBezTo>
                  <a:pt x="392950" y="29864"/>
                  <a:pt x="425534" y="17781"/>
                  <a:pt x="367154" y="12350"/>
                </a:cubicBezTo>
                <a:cubicBezTo>
                  <a:pt x="308774" y="6919"/>
                  <a:pt x="108380" y="-7607"/>
                  <a:pt x="47827" y="5019"/>
                </a:cubicBezTo>
                <a:cubicBezTo>
                  <a:pt x="-12726" y="17646"/>
                  <a:pt x="9405" y="64757"/>
                  <a:pt x="3838" y="88109"/>
                </a:cubicBezTo>
                <a:close/>
              </a:path>
            </a:pathLst>
          </a:custGeom>
          <a:solidFill>
            <a:schemeClr val="accent3"/>
          </a:solidFill>
          <a:ln>
            <a:noFill/>
          </a:ln>
        </p:spPr>
      </p:sp>
      <p:sp>
        <p:nvSpPr>
          <p:cNvPr id="124" name="Google Shape;124;p11"/>
          <p:cNvSpPr/>
          <p:nvPr/>
        </p:nvSpPr>
        <p:spPr>
          <a:xfrm>
            <a:off x="-743911" y="-175680"/>
            <a:ext cx="5661233" cy="2272667"/>
          </a:xfrm>
          <a:custGeom>
            <a:avLst/>
            <a:gdLst/>
            <a:ahLst/>
            <a:cxnLst/>
            <a:rect l="l" t="t" r="r" b="b"/>
            <a:pathLst>
              <a:path w="169837" h="68180" extrusionOk="0">
                <a:moveTo>
                  <a:pt x="10344" y="66643"/>
                </a:moveTo>
                <a:cubicBezTo>
                  <a:pt x="14416" y="73676"/>
                  <a:pt x="26527" y="54683"/>
                  <a:pt x="37551" y="47766"/>
                </a:cubicBezTo>
                <a:cubicBezTo>
                  <a:pt x="48575" y="40849"/>
                  <a:pt x="59551" y="30878"/>
                  <a:pt x="76486" y="25140"/>
                </a:cubicBezTo>
                <a:cubicBezTo>
                  <a:pt x="93421" y="19402"/>
                  <a:pt x="124807" y="16915"/>
                  <a:pt x="139162" y="13340"/>
                </a:cubicBezTo>
                <a:cubicBezTo>
                  <a:pt x="153517" y="9765"/>
                  <a:pt x="183625" y="4986"/>
                  <a:pt x="162618" y="3690"/>
                </a:cubicBezTo>
                <a:cubicBezTo>
                  <a:pt x="141611" y="2394"/>
                  <a:pt x="38498" y="-4926"/>
                  <a:pt x="13119" y="5566"/>
                </a:cubicBezTo>
                <a:cubicBezTo>
                  <a:pt x="-12260" y="16058"/>
                  <a:pt x="6272" y="59610"/>
                  <a:pt x="10344" y="66643"/>
                </a:cubicBezTo>
                <a:close/>
              </a:path>
            </a:pathLst>
          </a:custGeom>
          <a:solidFill>
            <a:schemeClr val="lt2"/>
          </a:solidFill>
          <a:ln>
            <a:noFill/>
          </a:ln>
        </p:spPr>
      </p:sp>
      <p:sp>
        <p:nvSpPr>
          <p:cNvPr id="125" name="Google Shape;125;p11"/>
          <p:cNvSpPr/>
          <p:nvPr/>
        </p:nvSpPr>
        <p:spPr>
          <a:xfrm rot="10800000" flipH="1">
            <a:off x="2626075" y="133281"/>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11"/>
          <p:cNvSpPr/>
          <p:nvPr/>
        </p:nvSpPr>
        <p:spPr>
          <a:xfrm rot="10562527" flipH="1">
            <a:off x="4494740" y="6224215"/>
            <a:ext cx="1602337" cy="600563"/>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11"/>
          <p:cNvSpPr/>
          <p:nvPr/>
        </p:nvSpPr>
        <p:spPr>
          <a:xfrm rot="-7745654">
            <a:off x="305275" y="5789607"/>
            <a:ext cx="699407" cy="595819"/>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11"/>
          <p:cNvSpPr/>
          <p:nvPr/>
        </p:nvSpPr>
        <p:spPr>
          <a:xfrm rot="-1032377" flipH="1">
            <a:off x="263698" y="1119037"/>
            <a:ext cx="218801"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1"/>
          <p:cNvSpPr/>
          <p:nvPr/>
        </p:nvSpPr>
        <p:spPr>
          <a:xfrm rot="10800000" flipH="1">
            <a:off x="6909877" y="55374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1"/>
          <p:cNvSpPr/>
          <p:nvPr/>
        </p:nvSpPr>
        <p:spPr>
          <a:xfrm rot="-4015505">
            <a:off x="9450131" y="6350904"/>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11"/>
          <p:cNvSpPr/>
          <p:nvPr/>
        </p:nvSpPr>
        <p:spPr>
          <a:xfrm rot="-9621404" flipH="1">
            <a:off x="10549133" y="594153"/>
            <a:ext cx="1000033"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1"/>
          <p:cNvSpPr/>
          <p:nvPr/>
        </p:nvSpPr>
        <p:spPr>
          <a:xfrm rot="10800000" flipH="1">
            <a:off x="11569278" y="4272843"/>
            <a:ext cx="245668" cy="245668"/>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3118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11893036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4"/>
        <p:cNvGrpSpPr/>
        <p:nvPr/>
      </p:nvGrpSpPr>
      <p:grpSpPr>
        <a:xfrm>
          <a:off x="0" y="0"/>
          <a:ext cx="0" cy="0"/>
          <a:chOff x="0" y="0"/>
          <a:chExt cx="0" cy="0"/>
        </a:xfrm>
      </p:grpSpPr>
      <p:sp>
        <p:nvSpPr>
          <p:cNvPr id="135" name="Google Shape;135;p13"/>
          <p:cNvSpPr/>
          <p:nvPr/>
        </p:nvSpPr>
        <p:spPr>
          <a:xfrm>
            <a:off x="-1052895" y="-943254"/>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136" name="Google Shape;136;p13"/>
          <p:cNvSpPr/>
          <p:nvPr/>
        </p:nvSpPr>
        <p:spPr>
          <a:xfrm rot="10800000">
            <a:off x="9735939" y="3788013"/>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137" name="Google Shape;137;p13"/>
          <p:cNvSpPr/>
          <p:nvPr/>
        </p:nvSpPr>
        <p:spPr>
          <a:xfrm>
            <a:off x="181235" y="1206804"/>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3"/>
          <p:cNvSpPr/>
          <p:nvPr/>
        </p:nvSpPr>
        <p:spPr>
          <a:xfrm rot="1606875">
            <a:off x="843754" y="359535"/>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3"/>
          <p:cNvSpPr/>
          <p:nvPr/>
        </p:nvSpPr>
        <p:spPr>
          <a:xfrm rot="5797880">
            <a:off x="11520669" y="508968"/>
            <a:ext cx="468092" cy="420461"/>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3"/>
          <p:cNvSpPr/>
          <p:nvPr/>
        </p:nvSpPr>
        <p:spPr>
          <a:xfrm rot="-281910">
            <a:off x="11418656" y="6147013"/>
            <a:ext cx="218801"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3"/>
          <p:cNvSpPr/>
          <p:nvPr/>
        </p:nvSpPr>
        <p:spPr>
          <a:xfrm rot="-9177506">
            <a:off x="11725621" y="1382563"/>
            <a:ext cx="218801"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3"/>
          <p:cNvSpPr/>
          <p:nvPr/>
        </p:nvSpPr>
        <p:spPr>
          <a:xfrm rot="-4499985" flipH="1">
            <a:off x="11551948" y="5088452"/>
            <a:ext cx="699408" cy="595824"/>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3"/>
          <p:cNvSpPr/>
          <p:nvPr/>
        </p:nvSpPr>
        <p:spPr>
          <a:xfrm rot="-9177506">
            <a:off x="88454" y="5564563"/>
            <a:ext cx="218801"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3"/>
          <p:cNvSpPr txBox="1">
            <a:spLocks noGrp="1"/>
          </p:cNvSpPr>
          <p:nvPr>
            <p:ph type="title"/>
          </p:nvPr>
        </p:nvSpPr>
        <p:spPr>
          <a:xfrm>
            <a:off x="960000" y="2536633"/>
            <a:ext cx="2666000" cy="550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145" name="Google Shape;145;p13"/>
          <p:cNvSpPr txBox="1">
            <a:spLocks noGrp="1"/>
          </p:cNvSpPr>
          <p:nvPr>
            <p:ph type="title" idx="2" hasCustomPrompt="1"/>
          </p:nvPr>
        </p:nvSpPr>
        <p:spPr>
          <a:xfrm>
            <a:off x="1474800" y="1978267"/>
            <a:ext cx="16364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46" name="Google Shape;146;p13"/>
          <p:cNvSpPr txBox="1">
            <a:spLocks noGrp="1"/>
          </p:cNvSpPr>
          <p:nvPr>
            <p:ph type="subTitle" idx="1"/>
          </p:nvPr>
        </p:nvSpPr>
        <p:spPr>
          <a:xfrm>
            <a:off x="960000" y="3087033"/>
            <a:ext cx="2666000" cy="5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de-DE"/>
              <a:t>Master-Untertitelformat bearbeiten</a:t>
            </a:r>
            <a:endParaRPr/>
          </a:p>
        </p:txBody>
      </p:sp>
      <p:sp>
        <p:nvSpPr>
          <p:cNvPr id="147" name="Google Shape;147;p13"/>
          <p:cNvSpPr txBox="1">
            <a:spLocks noGrp="1"/>
          </p:cNvSpPr>
          <p:nvPr>
            <p:ph type="title" idx="3"/>
          </p:nvPr>
        </p:nvSpPr>
        <p:spPr>
          <a:xfrm>
            <a:off x="4763000" y="2536633"/>
            <a:ext cx="2666000" cy="550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148" name="Google Shape;148;p13"/>
          <p:cNvSpPr txBox="1">
            <a:spLocks noGrp="1"/>
          </p:cNvSpPr>
          <p:nvPr>
            <p:ph type="title" idx="4" hasCustomPrompt="1"/>
          </p:nvPr>
        </p:nvSpPr>
        <p:spPr>
          <a:xfrm>
            <a:off x="5277800" y="1978267"/>
            <a:ext cx="16364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49" name="Google Shape;149;p13"/>
          <p:cNvSpPr txBox="1">
            <a:spLocks noGrp="1"/>
          </p:cNvSpPr>
          <p:nvPr>
            <p:ph type="subTitle" idx="5"/>
          </p:nvPr>
        </p:nvSpPr>
        <p:spPr>
          <a:xfrm>
            <a:off x="4763000" y="3087033"/>
            <a:ext cx="2666000" cy="5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de-DE"/>
              <a:t>Master-Untertitelformat bearbeiten</a:t>
            </a:r>
            <a:endParaRPr/>
          </a:p>
        </p:txBody>
      </p:sp>
      <p:sp>
        <p:nvSpPr>
          <p:cNvPr id="150" name="Google Shape;150;p13"/>
          <p:cNvSpPr txBox="1">
            <a:spLocks noGrp="1"/>
          </p:cNvSpPr>
          <p:nvPr>
            <p:ph type="title" idx="6"/>
          </p:nvPr>
        </p:nvSpPr>
        <p:spPr>
          <a:xfrm>
            <a:off x="8566000" y="2536633"/>
            <a:ext cx="2666000" cy="550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151" name="Google Shape;151;p13"/>
          <p:cNvSpPr txBox="1">
            <a:spLocks noGrp="1"/>
          </p:cNvSpPr>
          <p:nvPr>
            <p:ph type="title" idx="7" hasCustomPrompt="1"/>
          </p:nvPr>
        </p:nvSpPr>
        <p:spPr>
          <a:xfrm>
            <a:off x="9080800" y="1978267"/>
            <a:ext cx="16364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52" name="Google Shape;152;p13"/>
          <p:cNvSpPr txBox="1">
            <a:spLocks noGrp="1"/>
          </p:cNvSpPr>
          <p:nvPr>
            <p:ph type="subTitle" idx="8"/>
          </p:nvPr>
        </p:nvSpPr>
        <p:spPr>
          <a:xfrm>
            <a:off x="8566000" y="3087033"/>
            <a:ext cx="2666000" cy="5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de-DE"/>
              <a:t>Master-Untertitelformat bearbeiten</a:t>
            </a:r>
            <a:endParaRPr/>
          </a:p>
        </p:txBody>
      </p:sp>
      <p:sp>
        <p:nvSpPr>
          <p:cNvPr id="153" name="Google Shape;153;p13"/>
          <p:cNvSpPr txBox="1">
            <a:spLocks noGrp="1"/>
          </p:cNvSpPr>
          <p:nvPr>
            <p:ph type="title" idx="9"/>
          </p:nvPr>
        </p:nvSpPr>
        <p:spPr>
          <a:xfrm>
            <a:off x="960000" y="5037933"/>
            <a:ext cx="2666000" cy="550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154" name="Google Shape;154;p13"/>
          <p:cNvSpPr txBox="1">
            <a:spLocks noGrp="1"/>
          </p:cNvSpPr>
          <p:nvPr>
            <p:ph type="title" idx="13" hasCustomPrompt="1"/>
          </p:nvPr>
        </p:nvSpPr>
        <p:spPr>
          <a:xfrm>
            <a:off x="1474800" y="4493067"/>
            <a:ext cx="16364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55" name="Google Shape;155;p13"/>
          <p:cNvSpPr txBox="1">
            <a:spLocks noGrp="1"/>
          </p:cNvSpPr>
          <p:nvPr>
            <p:ph type="subTitle" idx="14"/>
          </p:nvPr>
        </p:nvSpPr>
        <p:spPr>
          <a:xfrm>
            <a:off x="960000" y="5588400"/>
            <a:ext cx="2666000" cy="5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de-DE"/>
              <a:t>Master-Untertitelformat bearbeiten</a:t>
            </a:r>
            <a:endParaRPr/>
          </a:p>
        </p:txBody>
      </p:sp>
      <p:sp>
        <p:nvSpPr>
          <p:cNvPr id="156" name="Google Shape;156;p13"/>
          <p:cNvSpPr txBox="1">
            <a:spLocks noGrp="1"/>
          </p:cNvSpPr>
          <p:nvPr>
            <p:ph type="title" idx="15"/>
          </p:nvPr>
        </p:nvSpPr>
        <p:spPr>
          <a:xfrm>
            <a:off x="4763000" y="5037933"/>
            <a:ext cx="2666000" cy="550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157" name="Google Shape;157;p13"/>
          <p:cNvSpPr txBox="1">
            <a:spLocks noGrp="1"/>
          </p:cNvSpPr>
          <p:nvPr>
            <p:ph type="title" idx="16" hasCustomPrompt="1"/>
          </p:nvPr>
        </p:nvSpPr>
        <p:spPr>
          <a:xfrm>
            <a:off x="5277800" y="4493067"/>
            <a:ext cx="16364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58" name="Google Shape;158;p13"/>
          <p:cNvSpPr txBox="1">
            <a:spLocks noGrp="1"/>
          </p:cNvSpPr>
          <p:nvPr>
            <p:ph type="subTitle" idx="17"/>
          </p:nvPr>
        </p:nvSpPr>
        <p:spPr>
          <a:xfrm>
            <a:off x="4763000" y="5588400"/>
            <a:ext cx="2666000" cy="5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de-DE"/>
              <a:t>Master-Untertitelformat bearbeiten</a:t>
            </a:r>
            <a:endParaRPr/>
          </a:p>
        </p:txBody>
      </p:sp>
      <p:sp>
        <p:nvSpPr>
          <p:cNvPr id="159" name="Google Shape;159;p13"/>
          <p:cNvSpPr txBox="1">
            <a:spLocks noGrp="1"/>
          </p:cNvSpPr>
          <p:nvPr>
            <p:ph type="title" idx="18"/>
          </p:nvPr>
        </p:nvSpPr>
        <p:spPr>
          <a:xfrm>
            <a:off x="8566000" y="5037933"/>
            <a:ext cx="2666000" cy="550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160" name="Google Shape;160;p13"/>
          <p:cNvSpPr txBox="1">
            <a:spLocks noGrp="1"/>
          </p:cNvSpPr>
          <p:nvPr>
            <p:ph type="title" idx="19" hasCustomPrompt="1"/>
          </p:nvPr>
        </p:nvSpPr>
        <p:spPr>
          <a:xfrm>
            <a:off x="9080800" y="4493067"/>
            <a:ext cx="16364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61" name="Google Shape;161;p13"/>
          <p:cNvSpPr txBox="1">
            <a:spLocks noGrp="1"/>
          </p:cNvSpPr>
          <p:nvPr>
            <p:ph type="subTitle" idx="20"/>
          </p:nvPr>
        </p:nvSpPr>
        <p:spPr>
          <a:xfrm>
            <a:off x="8566000" y="5588400"/>
            <a:ext cx="2666000" cy="5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de-DE"/>
              <a:t>Master-Untertitelformat bearbeiten</a:t>
            </a:r>
            <a:endParaRPr/>
          </a:p>
        </p:txBody>
      </p:sp>
      <p:sp>
        <p:nvSpPr>
          <p:cNvPr id="162" name="Google Shape;162;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6406756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63"/>
        <p:cNvGrpSpPr/>
        <p:nvPr/>
      </p:nvGrpSpPr>
      <p:grpSpPr>
        <a:xfrm>
          <a:off x="0" y="0"/>
          <a:ext cx="0" cy="0"/>
          <a:chOff x="0" y="0"/>
          <a:chExt cx="0" cy="0"/>
        </a:xfrm>
      </p:grpSpPr>
      <p:sp>
        <p:nvSpPr>
          <p:cNvPr id="164" name="Google Shape;164;p14"/>
          <p:cNvSpPr/>
          <p:nvPr/>
        </p:nvSpPr>
        <p:spPr>
          <a:xfrm rot="10800000">
            <a:off x="-853214" y="3271607"/>
            <a:ext cx="13465067" cy="4844967"/>
          </a:xfrm>
          <a:custGeom>
            <a:avLst/>
            <a:gdLst/>
            <a:ahLst/>
            <a:cxnLst/>
            <a:rect l="l" t="t" r="r" b="b"/>
            <a:pathLst>
              <a:path w="403952" h="145349" extrusionOk="0">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165" name="Google Shape;165;p14"/>
          <p:cNvSpPr/>
          <p:nvPr/>
        </p:nvSpPr>
        <p:spPr>
          <a:xfrm flipH="1">
            <a:off x="7181586" y="-214919"/>
            <a:ext cx="5643991" cy="2262449"/>
          </a:xfrm>
          <a:custGeom>
            <a:avLst/>
            <a:gdLst/>
            <a:ahLst/>
            <a:cxnLst/>
            <a:rect l="l" t="t" r="r" b="b"/>
            <a:pathLst>
              <a:path w="104216" h="41776" extrusionOk="0">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166" name="Google Shape;166;p14"/>
          <p:cNvSpPr/>
          <p:nvPr/>
        </p:nvSpPr>
        <p:spPr>
          <a:xfrm>
            <a:off x="415001" y="491842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4"/>
          <p:cNvSpPr/>
          <p:nvPr/>
        </p:nvSpPr>
        <p:spPr>
          <a:xfrm rot="-6700042" flipH="1">
            <a:off x="11518753" y="1185661"/>
            <a:ext cx="218800"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14"/>
          <p:cNvSpPr/>
          <p:nvPr/>
        </p:nvSpPr>
        <p:spPr>
          <a:xfrm rot="-326888">
            <a:off x="1944286" y="5496898"/>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4"/>
          <p:cNvSpPr/>
          <p:nvPr/>
        </p:nvSpPr>
        <p:spPr>
          <a:xfrm rot="-4500050" flipH="1">
            <a:off x="9920910" y="159389"/>
            <a:ext cx="644353" cy="548903"/>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14"/>
          <p:cNvSpPr/>
          <p:nvPr/>
        </p:nvSpPr>
        <p:spPr>
          <a:xfrm rot="8816071" flipH="1">
            <a:off x="467021" y="2904931"/>
            <a:ext cx="218799" cy="44176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14"/>
          <p:cNvSpPr/>
          <p:nvPr/>
        </p:nvSpPr>
        <p:spPr>
          <a:xfrm rot="2700000" flipH="1">
            <a:off x="10038161" y="5838528"/>
            <a:ext cx="1602327" cy="600560"/>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11441368" y="483732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14"/>
          <p:cNvSpPr/>
          <p:nvPr/>
        </p:nvSpPr>
        <p:spPr>
          <a:xfrm rot="8904525">
            <a:off x="450784" y="572798"/>
            <a:ext cx="1000033" cy="292788"/>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14"/>
          <p:cNvSpPr/>
          <p:nvPr/>
        </p:nvSpPr>
        <p:spPr>
          <a:xfrm>
            <a:off x="5093068" y="332555"/>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14"/>
          <p:cNvSpPr/>
          <p:nvPr/>
        </p:nvSpPr>
        <p:spPr>
          <a:xfrm rot="-5983180" flipH="1">
            <a:off x="5691753" y="6329159"/>
            <a:ext cx="218800"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14"/>
          <p:cNvSpPr txBox="1">
            <a:spLocks noGrp="1"/>
          </p:cNvSpPr>
          <p:nvPr>
            <p:ph type="title"/>
          </p:nvPr>
        </p:nvSpPr>
        <p:spPr>
          <a:xfrm>
            <a:off x="2601200" y="4111400"/>
            <a:ext cx="6989600" cy="60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1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177" name="Google Shape;177;p14"/>
          <p:cNvSpPr txBox="1">
            <a:spLocks noGrp="1"/>
          </p:cNvSpPr>
          <p:nvPr>
            <p:ph type="subTitle" idx="1"/>
          </p:nvPr>
        </p:nvSpPr>
        <p:spPr>
          <a:xfrm>
            <a:off x="2601200" y="2140200"/>
            <a:ext cx="6989600" cy="19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33">
                <a:solidFill>
                  <a:schemeClr val="lt1"/>
                </a:solidFill>
              </a:defRPr>
            </a:lvl1pPr>
            <a:lvl2pPr lvl="1" algn="ctr" rtl="0">
              <a:lnSpc>
                <a:spcPct val="100000"/>
              </a:lnSpc>
              <a:spcBef>
                <a:spcPts val="0"/>
              </a:spcBef>
              <a:spcAft>
                <a:spcPts val="0"/>
              </a:spcAft>
              <a:buSzPts val="2500"/>
              <a:buNone/>
              <a:defRPr sz="3333"/>
            </a:lvl2pPr>
            <a:lvl3pPr lvl="2" algn="ctr" rtl="0">
              <a:lnSpc>
                <a:spcPct val="100000"/>
              </a:lnSpc>
              <a:spcBef>
                <a:spcPts val="2133"/>
              </a:spcBef>
              <a:spcAft>
                <a:spcPts val="0"/>
              </a:spcAft>
              <a:buSzPts val="2500"/>
              <a:buNone/>
              <a:defRPr sz="3333"/>
            </a:lvl3pPr>
            <a:lvl4pPr lvl="3" algn="ctr" rtl="0">
              <a:lnSpc>
                <a:spcPct val="100000"/>
              </a:lnSpc>
              <a:spcBef>
                <a:spcPts val="2133"/>
              </a:spcBef>
              <a:spcAft>
                <a:spcPts val="0"/>
              </a:spcAft>
              <a:buSzPts val="2500"/>
              <a:buNone/>
              <a:defRPr sz="3333"/>
            </a:lvl4pPr>
            <a:lvl5pPr lvl="4" algn="ctr" rtl="0">
              <a:lnSpc>
                <a:spcPct val="100000"/>
              </a:lnSpc>
              <a:spcBef>
                <a:spcPts val="2133"/>
              </a:spcBef>
              <a:spcAft>
                <a:spcPts val="0"/>
              </a:spcAft>
              <a:buSzPts val="2500"/>
              <a:buNone/>
              <a:defRPr sz="3333"/>
            </a:lvl5pPr>
            <a:lvl6pPr lvl="5" algn="ctr" rtl="0">
              <a:lnSpc>
                <a:spcPct val="100000"/>
              </a:lnSpc>
              <a:spcBef>
                <a:spcPts val="2133"/>
              </a:spcBef>
              <a:spcAft>
                <a:spcPts val="0"/>
              </a:spcAft>
              <a:buSzPts val="2500"/>
              <a:buNone/>
              <a:defRPr sz="3333"/>
            </a:lvl6pPr>
            <a:lvl7pPr lvl="6" algn="ctr" rtl="0">
              <a:lnSpc>
                <a:spcPct val="100000"/>
              </a:lnSpc>
              <a:spcBef>
                <a:spcPts val="2133"/>
              </a:spcBef>
              <a:spcAft>
                <a:spcPts val="0"/>
              </a:spcAft>
              <a:buSzPts val="2500"/>
              <a:buNone/>
              <a:defRPr sz="3333"/>
            </a:lvl7pPr>
            <a:lvl8pPr lvl="7" algn="ctr" rtl="0">
              <a:lnSpc>
                <a:spcPct val="100000"/>
              </a:lnSpc>
              <a:spcBef>
                <a:spcPts val="2133"/>
              </a:spcBef>
              <a:spcAft>
                <a:spcPts val="0"/>
              </a:spcAft>
              <a:buSzPts val="2500"/>
              <a:buNone/>
              <a:defRPr sz="3333"/>
            </a:lvl8pPr>
            <a:lvl9pPr lvl="8" algn="ctr" rtl="0">
              <a:lnSpc>
                <a:spcPct val="100000"/>
              </a:lnSpc>
              <a:spcBef>
                <a:spcPts val="2133"/>
              </a:spcBef>
              <a:spcAft>
                <a:spcPts val="2133"/>
              </a:spcAft>
              <a:buSzPts val="2500"/>
              <a:buNone/>
              <a:defRPr sz="3333"/>
            </a:lvl9pPr>
          </a:lstStyle>
          <a:p>
            <a:r>
              <a:rPr lang="de-DE"/>
              <a:t>Master-Untertitelformat bearbeiten</a:t>
            </a:r>
            <a:endParaRPr/>
          </a:p>
        </p:txBody>
      </p:sp>
      <p:sp>
        <p:nvSpPr>
          <p:cNvPr id="178" name="Google Shape;178;p14"/>
          <p:cNvSpPr/>
          <p:nvPr/>
        </p:nvSpPr>
        <p:spPr>
          <a:xfrm rot="5797880">
            <a:off x="7941069" y="6231702"/>
            <a:ext cx="468092" cy="420461"/>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5477309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79"/>
        <p:cNvGrpSpPr/>
        <p:nvPr/>
      </p:nvGrpSpPr>
      <p:grpSpPr>
        <a:xfrm>
          <a:off x="0" y="0"/>
          <a:ext cx="0" cy="0"/>
          <a:chOff x="0" y="0"/>
          <a:chExt cx="0" cy="0"/>
        </a:xfrm>
      </p:grpSpPr>
      <p:sp>
        <p:nvSpPr>
          <p:cNvPr id="180" name="Google Shape;180;p15"/>
          <p:cNvSpPr/>
          <p:nvPr/>
        </p:nvSpPr>
        <p:spPr>
          <a:xfrm>
            <a:off x="7322788" y="5108199"/>
            <a:ext cx="5639533" cy="2254867"/>
          </a:xfrm>
          <a:custGeom>
            <a:avLst/>
            <a:gdLst/>
            <a:ahLst/>
            <a:cxnLst/>
            <a:rect l="l" t="t" r="r" b="b"/>
            <a:pathLst>
              <a:path w="169186" h="67646" extrusionOk="0">
                <a:moveTo>
                  <a:pt x="158891" y="1537"/>
                </a:moveTo>
                <a:cubicBezTo>
                  <a:pt x="154819" y="-5496"/>
                  <a:pt x="142708" y="13497"/>
                  <a:pt x="131684" y="20414"/>
                </a:cubicBezTo>
                <a:cubicBezTo>
                  <a:pt x="120660" y="27331"/>
                  <a:pt x="109684" y="37302"/>
                  <a:pt x="92749" y="43040"/>
                </a:cubicBezTo>
                <a:cubicBezTo>
                  <a:pt x="75814" y="48778"/>
                  <a:pt x="44313" y="51485"/>
                  <a:pt x="30073" y="54840"/>
                </a:cubicBezTo>
                <a:cubicBezTo>
                  <a:pt x="15833" y="58195"/>
                  <a:pt x="-13699" y="61872"/>
                  <a:pt x="7308" y="63168"/>
                </a:cubicBezTo>
                <a:cubicBezTo>
                  <a:pt x="28315" y="64464"/>
                  <a:pt x="130852" y="72886"/>
                  <a:pt x="156116" y="62614"/>
                </a:cubicBezTo>
                <a:cubicBezTo>
                  <a:pt x="181380" y="52342"/>
                  <a:pt x="162963" y="8570"/>
                  <a:pt x="158891" y="1537"/>
                </a:cubicBezTo>
                <a:close/>
              </a:path>
            </a:pathLst>
          </a:custGeom>
          <a:solidFill>
            <a:schemeClr val="accent3"/>
          </a:solidFill>
          <a:ln>
            <a:noFill/>
          </a:ln>
        </p:spPr>
      </p:sp>
      <p:sp>
        <p:nvSpPr>
          <p:cNvPr id="181" name="Google Shape;181;p15"/>
          <p:cNvSpPr/>
          <p:nvPr/>
        </p:nvSpPr>
        <p:spPr>
          <a:xfrm flipH="1">
            <a:off x="9125871" y="6499332"/>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5"/>
          <p:cNvSpPr/>
          <p:nvPr/>
        </p:nvSpPr>
        <p:spPr>
          <a:xfrm rot="9767623" flipH="1">
            <a:off x="11737542" y="5492281"/>
            <a:ext cx="218801"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5"/>
          <p:cNvSpPr/>
          <p:nvPr/>
        </p:nvSpPr>
        <p:spPr>
          <a:xfrm rot="10800000">
            <a:off x="-2390679" y="-811338"/>
            <a:ext cx="8706700" cy="5291900"/>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184" name="Google Shape;184;p15"/>
          <p:cNvSpPr/>
          <p:nvPr/>
        </p:nvSpPr>
        <p:spPr>
          <a:xfrm rot="8589778">
            <a:off x="2353075" y="418914"/>
            <a:ext cx="1602332" cy="600561"/>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5"/>
          <p:cNvSpPr/>
          <p:nvPr/>
        </p:nvSpPr>
        <p:spPr>
          <a:xfrm rot="10800000">
            <a:off x="5147873" y="110819"/>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5"/>
          <p:cNvSpPr/>
          <p:nvPr/>
        </p:nvSpPr>
        <p:spPr>
          <a:xfrm rot="7472203">
            <a:off x="413400" y="877066"/>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5"/>
          <p:cNvSpPr/>
          <p:nvPr/>
        </p:nvSpPr>
        <p:spPr>
          <a:xfrm rot="-6137642">
            <a:off x="115482" y="5992400"/>
            <a:ext cx="1000037" cy="2927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15"/>
          <p:cNvSpPr txBox="1">
            <a:spLocks noGrp="1"/>
          </p:cNvSpPr>
          <p:nvPr>
            <p:ph type="title"/>
          </p:nvPr>
        </p:nvSpPr>
        <p:spPr>
          <a:xfrm>
            <a:off x="960000" y="1628917"/>
            <a:ext cx="5272400" cy="226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189" name="Google Shape;189;p15"/>
          <p:cNvSpPr txBox="1">
            <a:spLocks noGrp="1"/>
          </p:cNvSpPr>
          <p:nvPr>
            <p:ph type="subTitle" idx="1"/>
          </p:nvPr>
        </p:nvSpPr>
        <p:spPr>
          <a:xfrm>
            <a:off x="960000" y="3889484"/>
            <a:ext cx="52724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17409566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90"/>
        <p:cNvGrpSpPr/>
        <p:nvPr/>
      </p:nvGrpSpPr>
      <p:grpSpPr>
        <a:xfrm>
          <a:off x="0" y="0"/>
          <a:ext cx="0" cy="0"/>
          <a:chOff x="0" y="0"/>
          <a:chExt cx="0" cy="0"/>
        </a:xfrm>
      </p:grpSpPr>
      <p:sp>
        <p:nvSpPr>
          <p:cNvPr id="191" name="Google Shape;191;p16"/>
          <p:cNvSpPr/>
          <p:nvPr/>
        </p:nvSpPr>
        <p:spPr>
          <a:xfrm rot="10800000">
            <a:off x="-1495013" y="-707071"/>
            <a:ext cx="8706700" cy="5291900"/>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accent3"/>
          </a:solidFill>
          <a:ln>
            <a:noFill/>
          </a:ln>
        </p:spPr>
      </p:sp>
      <p:sp>
        <p:nvSpPr>
          <p:cNvPr id="192" name="Google Shape;192;p16"/>
          <p:cNvSpPr/>
          <p:nvPr/>
        </p:nvSpPr>
        <p:spPr>
          <a:xfrm rot="9120431" flipH="1">
            <a:off x="10637741" y="5962104"/>
            <a:ext cx="1206921" cy="35336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6"/>
          <p:cNvSpPr/>
          <p:nvPr/>
        </p:nvSpPr>
        <p:spPr>
          <a:xfrm rot="-9255318" flipH="1">
            <a:off x="1411201" y="605374"/>
            <a:ext cx="1602331" cy="600564"/>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16"/>
          <p:cNvSpPr/>
          <p:nvPr/>
        </p:nvSpPr>
        <p:spPr>
          <a:xfrm rot="10800000" flipH="1">
            <a:off x="11655635" y="532385"/>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6"/>
          <p:cNvSpPr/>
          <p:nvPr/>
        </p:nvSpPr>
        <p:spPr>
          <a:xfrm rot="-7472203" flipH="1">
            <a:off x="4535404" y="96166"/>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6"/>
          <p:cNvSpPr/>
          <p:nvPr/>
        </p:nvSpPr>
        <p:spPr>
          <a:xfrm rot="-6895012" flipH="1">
            <a:off x="315380" y="5892075"/>
            <a:ext cx="579285" cy="493461"/>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16"/>
          <p:cNvSpPr/>
          <p:nvPr/>
        </p:nvSpPr>
        <p:spPr>
          <a:xfrm rot="10800000" flipH="1">
            <a:off x="259235" y="1524119"/>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16"/>
          <p:cNvSpPr/>
          <p:nvPr/>
        </p:nvSpPr>
        <p:spPr>
          <a:xfrm rot="9361200" flipH="1">
            <a:off x="8741771" y="469765"/>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16"/>
          <p:cNvSpPr/>
          <p:nvPr/>
        </p:nvSpPr>
        <p:spPr>
          <a:xfrm>
            <a:off x="8336933" y="6289832"/>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6"/>
          <p:cNvSpPr txBox="1">
            <a:spLocks noGrp="1"/>
          </p:cNvSpPr>
          <p:nvPr>
            <p:ph type="title"/>
          </p:nvPr>
        </p:nvSpPr>
        <p:spPr>
          <a:xfrm>
            <a:off x="960000" y="2340200"/>
            <a:ext cx="39956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201" name="Google Shape;201;p16"/>
          <p:cNvSpPr txBox="1">
            <a:spLocks noGrp="1"/>
          </p:cNvSpPr>
          <p:nvPr>
            <p:ph type="subTitle" idx="1"/>
          </p:nvPr>
        </p:nvSpPr>
        <p:spPr>
          <a:xfrm>
            <a:off x="960000" y="3103800"/>
            <a:ext cx="3995600" cy="141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197706302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2"/>
        <p:cNvGrpSpPr/>
        <p:nvPr/>
      </p:nvGrpSpPr>
      <p:grpSpPr>
        <a:xfrm>
          <a:off x="0" y="0"/>
          <a:ext cx="0" cy="0"/>
          <a:chOff x="0" y="0"/>
          <a:chExt cx="0" cy="0"/>
        </a:xfrm>
      </p:grpSpPr>
      <p:sp>
        <p:nvSpPr>
          <p:cNvPr id="203" name="Google Shape;203;p17"/>
          <p:cNvSpPr/>
          <p:nvPr/>
        </p:nvSpPr>
        <p:spPr>
          <a:xfrm>
            <a:off x="-2175828" y="-6803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04" name="Google Shape;204;p17"/>
          <p:cNvSpPr/>
          <p:nvPr/>
        </p:nvSpPr>
        <p:spPr>
          <a:xfrm flipH="1">
            <a:off x="8481572" y="-135573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05" name="Google Shape;205;p17"/>
          <p:cNvSpPr/>
          <p:nvPr/>
        </p:nvSpPr>
        <p:spPr>
          <a:xfrm flipH="1">
            <a:off x="980811" y="2181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17"/>
          <p:cNvSpPr/>
          <p:nvPr/>
        </p:nvSpPr>
        <p:spPr>
          <a:xfrm rot="5399845" flipH="1">
            <a:off x="-73493" y="1443701"/>
            <a:ext cx="1000040"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17"/>
          <p:cNvSpPr/>
          <p:nvPr/>
        </p:nvSpPr>
        <p:spPr>
          <a:xfrm flipH="1">
            <a:off x="10169860" y="2181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17"/>
          <p:cNvSpPr/>
          <p:nvPr/>
        </p:nvSpPr>
        <p:spPr>
          <a:xfrm rot="4500039">
            <a:off x="11557907" y="932398"/>
            <a:ext cx="584299" cy="497772"/>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17"/>
          <p:cNvSpPr txBox="1">
            <a:spLocks noGrp="1"/>
          </p:cNvSpPr>
          <p:nvPr>
            <p:ph type="body" idx="1"/>
          </p:nvPr>
        </p:nvSpPr>
        <p:spPr>
          <a:xfrm>
            <a:off x="950800" y="3658000"/>
            <a:ext cx="4904400" cy="2480800"/>
          </a:xfrm>
          <a:prstGeom prst="rect">
            <a:avLst/>
          </a:prstGeom>
        </p:spPr>
        <p:txBody>
          <a:bodyPr spcFirstLastPara="1" wrap="square" lIns="91425" tIns="91425" rIns="91425" bIns="91425" anchor="b" anchorCtr="0">
            <a:noAutofit/>
          </a:bodyPr>
          <a:lstStyle>
            <a:lvl1pPr marL="609585" lvl="0" indent="-406390" rtl="0">
              <a:lnSpc>
                <a:spcPct val="100000"/>
              </a:lnSpc>
              <a:spcBef>
                <a:spcPts val="0"/>
              </a:spcBef>
              <a:spcAft>
                <a:spcPts val="0"/>
              </a:spcAft>
              <a:buClr>
                <a:schemeClr val="dk2"/>
              </a:buClr>
              <a:buSzPts val="1200"/>
              <a:buChar char="●"/>
              <a:defRPr sz="1667"/>
            </a:lvl1pPr>
            <a:lvl2pPr marL="1219170" lvl="1" indent="-406390" rtl="0">
              <a:lnSpc>
                <a:spcPct val="115000"/>
              </a:lnSpc>
              <a:spcBef>
                <a:spcPts val="0"/>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de-DE"/>
              <a:t>Mastertextformat bearbeiten</a:t>
            </a:r>
          </a:p>
        </p:txBody>
      </p:sp>
      <p:sp>
        <p:nvSpPr>
          <p:cNvPr id="210" name="Google Shape;210;p17"/>
          <p:cNvSpPr txBox="1">
            <a:spLocks noGrp="1"/>
          </p:cNvSpPr>
          <p:nvPr>
            <p:ph type="body" idx="2"/>
          </p:nvPr>
        </p:nvSpPr>
        <p:spPr>
          <a:xfrm>
            <a:off x="6336700" y="3011933"/>
            <a:ext cx="4904400" cy="3126800"/>
          </a:xfrm>
          <a:prstGeom prst="rect">
            <a:avLst/>
          </a:prstGeom>
        </p:spPr>
        <p:txBody>
          <a:bodyPr spcFirstLastPara="1" wrap="square" lIns="91425" tIns="91425" rIns="91425" bIns="91425" anchor="b" anchorCtr="0">
            <a:noAutofit/>
          </a:bodyPr>
          <a:lstStyle>
            <a:lvl1pPr marL="609585" lvl="0" indent="-440256" rtl="0">
              <a:lnSpc>
                <a:spcPct val="100000"/>
              </a:lnSpc>
              <a:spcBef>
                <a:spcPts val="0"/>
              </a:spcBef>
              <a:spcAft>
                <a:spcPts val="0"/>
              </a:spcAft>
              <a:buClr>
                <a:schemeClr val="dk2"/>
              </a:buClr>
              <a:buSzPts val="1600"/>
              <a:buFont typeface="Press Start 2P"/>
              <a:buChar char="●"/>
              <a:defRPr sz="2133">
                <a:solidFill>
                  <a:schemeClr val="dk2"/>
                </a:solidFill>
                <a:latin typeface="Press Start 2P"/>
                <a:ea typeface="Press Start 2P"/>
                <a:cs typeface="Press Start 2P"/>
                <a:sym typeface="Press Start 2P"/>
              </a:defRPr>
            </a:lvl1pPr>
            <a:lvl2pPr marL="1219170" lvl="1" indent="-406390" rtl="0">
              <a:lnSpc>
                <a:spcPct val="115000"/>
              </a:lnSpc>
              <a:spcBef>
                <a:spcPts val="0"/>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de-DE"/>
              <a:t>Mastertextformat bearbeiten</a:t>
            </a:r>
          </a:p>
        </p:txBody>
      </p:sp>
      <p:sp>
        <p:nvSpPr>
          <p:cNvPr id="211" name="Google Shape;211;p17"/>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52920574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2"/>
        <p:cNvGrpSpPr/>
        <p:nvPr/>
      </p:nvGrpSpPr>
      <p:grpSpPr>
        <a:xfrm>
          <a:off x="0" y="0"/>
          <a:ext cx="0" cy="0"/>
          <a:chOff x="0" y="0"/>
          <a:chExt cx="0" cy="0"/>
        </a:xfrm>
      </p:grpSpPr>
      <p:sp>
        <p:nvSpPr>
          <p:cNvPr id="213" name="Google Shape;213;p18"/>
          <p:cNvSpPr/>
          <p:nvPr/>
        </p:nvSpPr>
        <p:spPr>
          <a:xfrm flipH="1">
            <a:off x="8449606" y="-1453505"/>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14" name="Google Shape;214;p18"/>
          <p:cNvSpPr/>
          <p:nvPr/>
        </p:nvSpPr>
        <p:spPr>
          <a:xfrm rot="7205836" flipH="1">
            <a:off x="11405268" y="1009152"/>
            <a:ext cx="1000019"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18"/>
          <p:cNvSpPr/>
          <p:nvPr/>
        </p:nvSpPr>
        <p:spPr>
          <a:xfrm rot="-2283227" flipH="1">
            <a:off x="11196207" y="187312"/>
            <a:ext cx="218800" cy="441768"/>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18"/>
          <p:cNvSpPr/>
          <p:nvPr/>
        </p:nvSpPr>
        <p:spPr>
          <a:xfrm rot="10800000" flipH="1">
            <a:off x="-1135228" y="4493662"/>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17" name="Google Shape;217;p18"/>
          <p:cNvSpPr/>
          <p:nvPr/>
        </p:nvSpPr>
        <p:spPr>
          <a:xfrm>
            <a:off x="229035" y="5819504"/>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18"/>
          <p:cNvSpPr/>
          <p:nvPr/>
        </p:nvSpPr>
        <p:spPr>
          <a:xfrm rot="-8976492">
            <a:off x="1354240" y="6014999"/>
            <a:ext cx="218801" cy="44176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8"/>
          <p:cNvSpPr/>
          <p:nvPr/>
        </p:nvSpPr>
        <p:spPr>
          <a:xfrm rot="-4499991" flipH="1">
            <a:off x="11413311" y="2177825"/>
            <a:ext cx="434220" cy="369913"/>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18"/>
          <p:cNvSpPr/>
          <p:nvPr/>
        </p:nvSpPr>
        <p:spPr>
          <a:xfrm rot="6637955">
            <a:off x="247958" y="4330400"/>
            <a:ext cx="218801" cy="44176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18"/>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222" name="Google Shape;222;p18"/>
          <p:cNvSpPr txBox="1">
            <a:spLocks noGrp="1"/>
          </p:cNvSpPr>
          <p:nvPr>
            <p:ph type="title" idx="2"/>
          </p:nvPr>
        </p:nvSpPr>
        <p:spPr>
          <a:xfrm>
            <a:off x="960000" y="3790733"/>
            <a:ext cx="27824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23" name="Google Shape;223;p18"/>
          <p:cNvSpPr txBox="1">
            <a:spLocks noGrp="1"/>
          </p:cNvSpPr>
          <p:nvPr>
            <p:ph type="subTitle" idx="1"/>
          </p:nvPr>
        </p:nvSpPr>
        <p:spPr>
          <a:xfrm>
            <a:off x="960003" y="4285133"/>
            <a:ext cx="2782400" cy="8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24" name="Google Shape;224;p18"/>
          <p:cNvSpPr txBox="1">
            <a:spLocks noGrp="1"/>
          </p:cNvSpPr>
          <p:nvPr>
            <p:ph type="title" idx="3"/>
          </p:nvPr>
        </p:nvSpPr>
        <p:spPr>
          <a:xfrm>
            <a:off x="4704800" y="3790667"/>
            <a:ext cx="27824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25" name="Google Shape;225;p18"/>
          <p:cNvSpPr txBox="1">
            <a:spLocks noGrp="1"/>
          </p:cNvSpPr>
          <p:nvPr>
            <p:ph type="subTitle" idx="4"/>
          </p:nvPr>
        </p:nvSpPr>
        <p:spPr>
          <a:xfrm>
            <a:off x="4704796" y="4285133"/>
            <a:ext cx="2782400" cy="8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26" name="Google Shape;226;p18"/>
          <p:cNvSpPr txBox="1">
            <a:spLocks noGrp="1"/>
          </p:cNvSpPr>
          <p:nvPr>
            <p:ph type="title" idx="5"/>
          </p:nvPr>
        </p:nvSpPr>
        <p:spPr>
          <a:xfrm>
            <a:off x="8449596" y="3790733"/>
            <a:ext cx="27824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27" name="Google Shape;227;p18"/>
          <p:cNvSpPr txBox="1">
            <a:spLocks noGrp="1"/>
          </p:cNvSpPr>
          <p:nvPr>
            <p:ph type="subTitle" idx="6"/>
          </p:nvPr>
        </p:nvSpPr>
        <p:spPr>
          <a:xfrm>
            <a:off x="8449597" y="4285133"/>
            <a:ext cx="2782400" cy="8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340983128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28"/>
        <p:cNvGrpSpPr/>
        <p:nvPr/>
      </p:nvGrpSpPr>
      <p:grpSpPr>
        <a:xfrm>
          <a:off x="0" y="0"/>
          <a:ext cx="0" cy="0"/>
          <a:chOff x="0" y="0"/>
          <a:chExt cx="0" cy="0"/>
        </a:xfrm>
      </p:grpSpPr>
      <p:sp>
        <p:nvSpPr>
          <p:cNvPr id="229" name="Google Shape;229;p19"/>
          <p:cNvSpPr/>
          <p:nvPr/>
        </p:nvSpPr>
        <p:spPr>
          <a:xfrm>
            <a:off x="-1052895" y="-943254"/>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30" name="Google Shape;230;p19"/>
          <p:cNvSpPr/>
          <p:nvPr/>
        </p:nvSpPr>
        <p:spPr>
          <a:xfrm rot="10800000">
            <a:off x="9735939" y="3788013"/>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31" name="Google Shape;231;p19"/>
          <p:cNvSpPr/>
          <p:nvPr/>
        </p:nvSpPr>
        <p:spPr>
          <a:xfrm>
            <a:off x="147435" y="5462888"/>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9"/>
          <p:cNvSpPr/>
          <p:nvPr/>
        </p:nvSpPr>
        <p:spPr>
          <a:xfrm rot="1606875">
            <a:off x="10377754" y="6393702"/>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9"/>
          <p:cNvSpPr/>
          <p:nvPr/>
        </p:nvSpPr>
        <p:spPr>
          <a:xfrm rot="5797880">
            <a:off x="11520669" y="508968"/>
            <a:ext cx="468092" cy="420461"/>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9"/>
          <p:cNvSpPr/>
          <p:nvPr/>
        </p:nvSpPr>
        <p:spPr>
          <a:xfrm rot="-4499985" flipH="1">
            <a:off x="664515" y="6385"/>
            <a:ext cx="699408" cy="595824"/>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9"/>
          <p:cNvSpPr/>
          <p:nvPr/>
        </p:nvSpPr>
        <p:spPr>
          <a:xfrm rot="6700042">
            <a:off x="339720" y="1220395"/>
            <a:ext cx="218800"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9"/>
          <p:cNvSpPr/>
          <p:nvPr/>
        </p:nvSpPr>
        <p:spPr>
          <a:xfrm rot="-6700042" flipH="1">
            <a:off x="11645320" y="4720628"/>
            <a:ext cx="218800"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9"/>
          <p:cNvSpPr/>
          <p:nvPr/>
        </p:nvSpPr>
        <p:spPr>
          <a:xfrm rot="-326888">
            <a:off x="843753" y="6276231"/>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9"/>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239" name="Google Shape;239;p19"/>
          <p:cNvSpPr txBox="1">
            <a:spLocks noGrp="1"/>
          </p:cNvSpPr>
          <p:nvPr>
            <p:ph type="title" idx="2"/>
          </p:nvPr>
        </p:nvSpPr>
        <p:spPr>
          <a:xfrm>
            <a:off x="2707651" y="2361700"/>
            <a:ext cx="2637600" cy="5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40" name="Google Shape;240;p19"/>
          <p:cNvSpPr txBox="1">
            <a:spLocks noGrp="1"/>
          </p:cNvSpPr>
          <p:nvPr>
            <p:ph type="subTitle" idx="1"/>
          </p:nvPr>
        </p:nvSpPr>
        <p:spPr>
          <a:xfrm>
            <a:off x="2707651" y="2939700"/>
            <a:ext cx="2637600" cy="54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41" name="Google Shape;241;p19"/>
          <p:cNvSpPr txBox="1">
            <a:spLocks noGrp="1"/>
          </p:cNvSpPr>
          <p:nvPr>
            <p:ph type="title" idx="3"/>
          </p:nvPr>
        </p:nvSpPr>
        <p:spPr>
          <a:xfrm>
            <a:off x="8412321" y="2361700"/>
            <a:ext cx="2637600" cy="5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42" name="Google Shape;242;p19"/>
          <p:cNvSpPr txBox="1">
            <a:spLocks noGrp="1"/>
          </p:cNvSpPr>
          <p:nvPr>
            <p:ph type="subTitle" idx="4"/>
          </p:nvPr>
        </p:nvSpPr>
        <p:spPr>
          <a:xfrm>
            <a:off x="8412319" y="2939700"/>
            <a:ext cx="2637600" cy="54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43" name="Google Shape;243;p19"/>
          <p:cNvSpPr txBox="1">
            <a:spLocks noGrp="1"/>
          </p:cNvSpPr>
          <p:nvPr>
            <p:ph type="title" idx="5"/>
          </p:nvPr>
        </p:nvSpPr>
        <p:spPr>
          <a:xfrm>
            <a:off x="2707651" y="4272867"/>
            <a:ext cx="2637600" cy="5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44" name="Google Shape;244;p19"/>
          <p:cNvSpPr txBox="1">
            <a:spLocks noGrp="1"/>
          </p:cNvSpPr>
          <p:nvPr>
            <p:ph type="subTitle" idx="6"/>
          </p:nvPr>
        </p:nvSpPr>
        <p:spPr>
          <a:xfrm>
            <a:off x="2707651" y="4850900"/>
            <a:ext cx="2637600" cy="54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45" name="Google Shape;245;p19"/>
          <p:cNvSpPr txBox="1">
            <a:spLocks noGrp="1"/>
          </p:cNvSpPr>
          <p:nvPr>
            <p:ph type="title" idx="7"/>
          </p:nvPr>
        </p:nvSpPr>
        <p:spPr>
          <a:xfrm>
            <a:off x="8412317" y="4272900"/>
            <a:ext cx="2637600" cy="5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46" name="Google Shape;246;p19"/>
          <p:cNvSpPr txBox="1">
            <a:spLocks noGrp="1"/>
          </p:cNvSpPr>
          <p:nvPr>
            <p:ph type="subTitle" idx="8"/>
          </p:nvPr>
        </p:nvSpPr>
        <p:spPr>
          <a:xfrm>
            <a:off x="8412317" y="4850900"/>
            <a:ext cx="2637600" cy="54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123338315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47"/>
        <p:cNvGrpSpPr/>
        <p:nvPr/>
      </p:nvGrpSpPr>
      <p:grpSpPr>
        <a:xfrm>
          <a:off x="0" y="0"/>
          <a:ext cx="0" cy="0"/>
          <a:chOff x="0" y="0"/>
          <a:chExt cx="0" cy="0"/>
        </a:xfrm>
      </p:grpSpPr>
      <p:sp>
        <p:nvSpPr>
          <p:cNvPr id="248" name="Google Shape;248;p20"/>
          <p:cNvSpPr/>
          <p:nvPr/>
        </p:nvSpPr>
        <p:spPr>
          <a:xfrm>
            <a:off x="-1631228" y="-64323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49" name="Google Shape;249;p20"/>
          <p:cNvSpPr/>
          <p:nvPr/>
        </p:nvSpPr>
        <p:spPr>
          <a:xfrm rot="10800000">
            <a:off x="9735939" y="3788013"/>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50" name="Google Shape;250;p20"/>
          <p:cNvSpPr/>
          <p:nvPr/>
        </p:nvSpPr>
        <p:spPr>
          <a:xfrm>
            <a:off x="1606101" y="76904"/>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20"/>
          <p:cNvSpPr/>
          <p:nvPr/>
        </p:nvSpPr>
        <p:spPr>
          <a:xfrm rot="-6228102">
            <a:off x="272975" y="1088133"/>
            <a:ext cx="890187" cy="260627"/>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20"/>
          <p:cNvSpPr/>
          <p:nvPr/>
        </p:nvSpPr>
        <p:spPr>
          <a:xfrm rot="-3249759">
            <a:off x="10506522" y="6159012"/>
            <a:ext cx="218801"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20"/>
          <p:cNvSpPr/>
          <p:nvPr/>
        </p:nvSpPr>
        <p:spPr>
          <a:xfrm rot="-4499985" flipH="1">
            <a:off x="11482248" y="5088452"/>
            <a:ext cx="699408" cy="595824"/>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20"/>
          <p:cNvSpPr/>
          <p:nvPr/>
        </p:nvSpPr>
        <p:spPr>
          <a:xfrm rot="3249759" flipH="1">
            <a:off x="327889" y="2429812"/>
            <a:ext cx="218801"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20"/>
          <p:cNvSpPr/>
          <p:nvPr/>
        </p:nvSpPr>
        <p:spPr>
          <a:xfrm rot="7915796" flipH="1">
            <a:off x="11278208" y="3556133"/>
            <a:ext cx="890195" cy="260625"/>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20"/>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257" name="Google Shape;257;p20"/>
          <p:cNvSpPr txBox="1">
            <a:spLocks noGrp="1"/>
          </p:cNvSpPr>
          <p:nvPr>
            <p:ph type="title" idx="2"/>
          </p:nvPr>
        </p:nvSpPr>
        <p:spPr>
          <a:xfrm>
            <a:off x="955397" y="2361700"/>
            <a:ext cx="3816000" cy="57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58" name="Google Shape;258;p20"/>
          <p:cNvSpPr txBox="1">
            <a:spLocks noGrp="1"/>
          </p:cNvSpPr>
          <p:nvPr>
            <p:ph type="subTitle" idx="1"/>
          </p:nvPr>
        </p:nvSpPr>
        <p:spPr>
          <a:xfrm>
            <a:off x="955397" y="2939700"/>
            <a:ext cx="3816000" cy="54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59" name="Google Shape;259;p20"/>
          <p:cNvSpPr txBox="1">
            <a:spLocks noGrp="1"/>
          </p:cNvSpPr>
          <p:nvPr>
            <p:ph type="title" idx="3"/>
          </p:nvPr>
        </p:nvSpPr>
        <p:spPr>
          <a:xfrm>
            <a:off x="7420603" y="2361700"/>
            <a:ext cx="3816000" cy="5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60" name="Google Shape;260;p20"/>
          <p:cNvSpPr txBox="1">
            <a:spLocks noGrp="1"/>
          </p:cNvSpPr>
          <p:nvPr>
            <p:ph type="subTitle" idx="4"/>
          </p:nvPr>
        </p:nvSpPr>
        <p:spPr>
          <a:xfrm>
            <a:off x="7420599" y="2939700"/>
            <a:ext cx="3816000" cy="54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61" name="Google Shape;261;p20"/>
          <p:cNvSpPr txBox="1">
            <a:spLocks noGrp="1"/>
          </p:cNvSpPr>
          <p:nvPr>
            <p:ph type="title" idx="5"/>
          </p:nvPr>
        </p:nvSpPr>
        <p:spPr>
          <a:xfrm>
            <a:off x="955397" y="4272867"/>
            <a:ext cx="3816000" cy="57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62" name="Google Shape;262;p20"/>
          <p:cNvSpPr txBox="1">
            <a:spLocks noGrp="1"/>
          </p:cNvSpPr>
          <p:nvPr>
            <p:ph type="subTitle" idx="6"/>
          </p:nvPr>
        </p:nvSpPr>
        <p:spPr>
          <a:xfrm>
            <a:off x="955397" y="4850900"/>
            <a:ext cx="3816000" cy="54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63" name="Google Shape;263;p20"/>
          <p:cNvSpPr txBox="1">
            <a:spLocks noGrp="1"/>
          </p:cNvSpPr>
          <p:nvPr>
            <p:ph type="title" idx="7"/>
          </p:nvPr>
        </p:nvSpPr>
        <p:spPr>
          <a:xfrm>
            <a:off x="7420595" y="4272900"/>
            <a:ext cx="3816000" cy="5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64" name="Google Shape;264;p20"/>
          <p:cNvSpPr txBox="1">
            <a:spLocks noGrp="1"/>
          </p:cNvSpPr>
          <p:nvPr>
            <p:ph type="subTitle" idx="8"/>
          </p:nvPr>
        </p:nvSpPr>
        <p:spPr>
          <a:xfrm>
            <a:off x="7420595" y="4850900"/>
            <a:ext cx="3816000" cy="54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359389116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24"/>
        <p:cNvGrpSpPr/>
        <p:nvPr/>
      </p:nvGrpSpPr>
      <p:grpSpPr>
        <a:xfrm>
          <a:off x="0" y="0"/>
          <a:ext cx="0" cy="0"/>
          <a:chOff x="0" y="0"/>
          <a:chExt cx="0" cy="0"/>
        </a:xfrm>
      </p:grpSpPr>
      <p:sp>
        <p:nvSpPr>
          <p:cNvPr id="25" name="Google Shape;25;p3"/>
          <p:cNvSpPr/>
          <p:nvPr/>
        </p:nvSpPr>
        <p:spPr>
          <a:xfrm>
            <a:off x="-535223" y="-932320"/>
            <a:ext cx="13465067" cy="4844967"/>
          </a:xfrm>
          <a:custGeom>
            <a:avLst/>
            <a:gdLst/>
            <a:ahLst/>
            <a:cxnLst/>
            <a:rect l="l" t="t" r="r" b="b"/>
            <a:pathLst>
              <a:path w="403952" h="145349" extrusionOk="0">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26" name="Google Shape;26;p3"/>
          <p:cNvSpPr/>
          <p:nvPr/>
        </p:nvSpPr>
        <p:spPr>
          <a:xfrm rot="10800000" flipH="1">
            <a:off x="-748946" y="4927360"/>
            <a:ext cx="5643991" cy="2262449"/>
          </a:xfrm>
          <a:custGeom>
            <a:avLst/>
            <a:gdLst/>
            <a:ahLst/>
            <a:cxnLst/>
            <a:rect l="l" t="t" r="r" b="b"/>
            <a:pathLst>
              <a:path w="104216" h="41776" extrusionOk="0">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27" name="Google Shape;27;p3"/>
          <p:cNvSpPr/>
          <p:nvPr/>
        </p:nvSpPr>
        <p:spPr>
          <a:xfrm>
            <a:off x="1602266" y="6370665"/>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3"/>
          <p:cNvSpPr/>
          <p:nvPr/>
        </p:nvSpPr>
        <p:spPr>
          <a:xfrm rot="237473">
            <a:off x="3964664" y="349433"/>
            <a:ext cx="1602337" cy="600563"/>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3"/>
          <p:cNvSpPr/>
          <p:nvPr/>
        </p:nvSpPr>
        <p:spPr>
          <a:xfrm rot="-3054346" flipH="1">
            <a:off x="462065" y="836185"/>
            <a:ext cx="699407" cy="595819"/>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p:nvPr/>
        </p:nvSpPr>
        <p:spPr>
          <a:xfrm rot="-9767623">
            <a:off x="259289" y="5318548"/>
            <a:ext cx="218801"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5909201" y="5952004"/>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3"/>
          <p:cNvSpPr/>
          <p:nvPr/>
        </p:nvSpPr>
        <p:spPr>
          <a:xfrm rot="6784495">
            <a:off x="9839621" y="210582"/>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3"/>
          <p:cNvSpPr/>
          <p:nvPr/>
        </p:nvSpPr>
        <p:spPr>
          <a:xfrm rot="1606875">
            <a:off x="9021854" y="6212502"/>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11369134" y="1167635"/>
            <a:ext cx="245668" cy="245668"/>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3"/>
          <p:cNvSpPr txBox="1">
            <a:spLocks noGrp="1"/>
          </p:cNvSpPr>
          <p:nvPr>
            <p:ph type="title"/>
          </p:nvPr>
        </p:nvSpPr>
        <p:spPr>
          <a:xfrm>
            <a:off x="960000" y="3339023"/>
            <a:ext cx="5666400" cy="982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3">
                <a:solidFill>
                  <a:schemeClr val="accent2"/>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de-DE"/>
              <a:t>Mastertitelformat bearbeiten</a:t>
            </a:r>
            <a:endParaRPr/>
          </a:p>
        </p:txBody>
      </p:sp>
      <p:sp>
        <p:nvSpPr>
          <p:cNvPr id="36" name="Google Shape;36;p3"/>
          <p:cNvSpPr txBox="1">
            <a:spLocks noGrp="1"/>
          </p:cNvSpPr>
          <p:nvPr>
            <p:ph type="title" idx="2" hasCustomPrompt="1"/>
          </p:nvPr>
        </p:nvSpPr>
        <p:spPr>
          <a:xfrm>
            <a:off x="2364531" y="2216633"/>
            <a:ext cx="2857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333">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 name="Google Shape;37;p3"/>
          <p:cNvSpPr txBox="1">
            <a:spLocks noGrp="1"/>
          </p:cNvSpPr>
          <p:nvPr>
            <p:ph type="subTitle" idx="1"/>
          </p:nvPr>
        </p:nvSpPr>
        <p:spPr>
          <a:xfrm>
            <a:off x="960000" y="4320967"/>
            <a:ext cx="5666400" cy="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1"/>
                </a:solidFill>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52102209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65"/>
        <p:cNvGrpSpPr/>
        <p:nvPr/>
      </p:nvGrpSpPr>
      <p:grpSpPr>
        <a:xfrm>
          <a:off x="0" y="0"/>
          <a:ext cx="0" cy="0"/>
          <a:chOff x="0" y="0"/>
          <a:chExt cx="0" cy="0"/>
        </a:xfrm>
      </p:grpSpPr>
      <p:sp>
        <p:nvSpPr>
          <p:cNvPr id="266" name="Google Shape;266;p21"/>
          <p:cNvSpPr/>
          <p:nvPr/>
        </p:nvSpPr>
        <p:spPr>
          <a:xfrm>
            <a:off x="-1052895" y="-135573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67" name="Google Shape;267;p21"/>
          <p:cNvSpPr/>
          <p:nvPr/>
        </p:nvSpPr>
        <p:spPr>
          <a:xfrm>
            <a:off x="1" y="98337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21"/>
          <p:cNvSpPr/>
          <p:nvPr/>
        </p:nvSpPr>
        <p:spPr>
          <a:xfrm rot="1246809">
            <a:off x="843754" y="258538"/>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21"/>
          <p:cNvSpPr/>
          <p:nvPr/>
        </p:nvSpPr>
        <p:spPr>
          <a:xfrm flipH="1">
            <a:off x="9604506" y="-6803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70" name="Google Shape;270;p21"/>
          <p:cNvSpPr/>
          <p:nvPr/>
        </p:nvSpPr>
        <p:spPr>
          <a:xfrm>
            <a:off x="11733884" y="231317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21"/>
          <p:cNvSpPr/>
          <p:nvPr/>
        </p:nvSpPr>
        <p:spPr>
          <a:xfrm rot="-4500039" flipH="1">
            <a:off x="11255856" y="726281"/>
            <a:ext cx="584299" cy="497772"/>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21"/>
          <p:cNvSpPr/>
          <p:nvPr/>
        </p:nvSpPr>
        <p:spPr>
          <a:xfrm rot="-1763052" flipH="1">
            <a:off x="374853" y="2392729"/>
            <a:ext cx="218803" cy="44176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21"/>
          <p:cNvSpPr/>
          <p:nvPr/>
        </p:nvSpPr>
        <p:spPr>
          <a:xfrm rot="-9891097">
            <a:off x="11562683" y="4060864"/>
            <a:ext cx="218804"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21"/>
          <p:cNvSpPr/>
          <p:nvPr/>
        </p:nvSpPr>
        <p:spPr>
          <a:xfrm rot="-6137642">
            <a:off x="-15768" y="5367266"/>
            <a:ext cx="1000037" cy="2927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21"/>
          <p:cNvSpPr/>
          <p:nvPr/>
        </p:nvSpPr>
        <p:spPr>
          <a:xfrm rot="-2879894">
            <a:off x="10373333" y="5908048"/>
            <a:ext cx="1602311" cy="600568"/>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21"/>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277" name="Google Shape;277;p21"/>
          <p:cNvSpPr txBox="1">
            <a:spLocks noGrp="1"/>
          </p:cNvSpPr>
          <p:nvPr>
            <p:ph type="title" idx="2"/>
          </p:nvPr>
        </p:nvSpPr>
        <p:spPr>
          <a:xfrm>
            <a:off x="1468233" y="2446433"/>
            <a:ext cx="2648000" cy="50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78" name="Google Shape;278;p21"/>
          <p:cNvSpPr txBox="1">
            <a:spLocks noGrp="1"/>
          </p:cNvSpPr>
          <p:nvPr>
            <p:ph type="subTitle" idx="1"/>
          </p:nvPr>
        </p:nvSpPr>
        <p:spPr>
          <a:xfrm>
            <a:off x="1468233" y="2947400"/>
            <a:ext cx="2648000" cy="6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79" name="Google Shape;279;p21"/>
          <p:cNvSpPr txBox="1">
            <a:spLocks noGrp="1"/>
          </p:cNvSpPr>
          <p:nvPr>
            <p:ph type="title" idx="3"/>
          </p:nvPr>
        </p:nvSpPr>
        <p:spPr>
          <a:xfrm>
            <a:off x="4771929" y="2446433"/>
            <a:ext cx="2648000" cy="50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80" name="Google Shape;280;p21"/>
          <p:cNvSpPr txBox="1">
            <a:spLocks noGrp="1"/>
          </p:cNvSpPr>
          <p:nvPr>
            <p:ph type="subTitle" idx="4"/>
          </p:nvPr>
        </p:nvSpPr>
        <p:spPr>
          <a:xfrm>
            <a:off x="4772000" y="2947400"/>
            <a:ext cx="2648000" cy="6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81" name="Google Shape;281;p21"/>
          <p:cNvSpPr txBox="1">
            <a:spLocks noGrp="1"/>
          </p:cNvSpPr>
          <p:nvPr>
            <p:ph type="title" idx="5"/>
          </p:nvPr>
        </p:nvSpPr>
        <p:spPr>
          <a:xfrm>
            <a:off x="1468233" y="4357800"/>
            <a:ext cx="2648000" cy="50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82" name="Google Shape;282;p21"/>
          <p:cNvSpPr txBox="1">
            <a:spLocks noGrp="1"/>
          </p:cNvSpPr>
          <p:nvPr>
            <p:ph type="subTitle" idx="6"/>
          </p:nvPr>
        </p:nvSpPr>
        <p:spPr>
          <a:xfrm>
            <a:off x="1468233" y="4858600"/>
            <a:ext cx="2648000" cy="6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83" name="Google Shape;283;p21"/>
          <p:cNvSpPr txBox="1">
            <a:spLocks noGrp="1"/>
          </p:cNvSpPr>
          <p:nvPr>
            <p:ph type="title" idx="7"/>
          </p:nvPr>
        </p:nvSpPr>
        <p:spPr>
          <a:xfrm>
            <a:off x="4771929" y="4357800"/>
            <a:ext cx="2648000" cy="50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84" name="Google Shape;284;p21"/>
          <p:cNvSpPr txBox="1">
            <a:spLocks noGrp="1"/>
          </p:cNvSpPr>
          <p:nvPr>
            <p:ph type="subTitle" idx="8"/>
          </p:nvPr>
        </p:nvSpPr>
        <p:spPr>
          <a:xfrm>
            <a:off x="4771929" y="4858600"/>
            <a:ext cx="2648000" cy="6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85" name="Google Shape;285;p21"/>
          <p:cNvSpPr txBox="1">
            <a:spLocks noGrp="1"/>
          </p:cNvSpPr>
          <p:nvPr>
            <p:ph type="title" idx="9"/>
          </p:nvPr>
        </p:nvSpPr>
        <p:spPr>
          <a:xfrm>
            <a:off x="8075633" y="2446433"/>
            <a:ext cx="2648000" cy="50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86" name="Google Shape;286;p21"/>
          <p:cNvSpPr txBox="1">
            <a:spLocks noGrp="1"/>
          </p:cNvSpPr>
          <p:nvPr>
            <p:ph type="subTitle" idx="13"/>
          </p:nvPr>
        </p:nvSpPr>
        <p:spPr>
          <a:xfrm>
            <a:off x="8075633" y="2947400"/>
            <a:ext cx="2648000" cy="6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287" name="Google Shape;287;p21"/>
          <p:cNvSpPr txBox="1">
            <a:spLocks noGrp="1"/>
          </p:cNvSpPr>
          <p:nvPr>
            <p:ph type="title" idx="14"/>
          </p:nvPr>
        </p:nvSpPr>
        <p:spPr>
          <a:xfrm>
            <a:off x="8075633" y="4357800"/>
            <a:ext cx="2648000" cy="50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33">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de-DE"/>
              <a:t>Mastertitelformat bearbeiten</a:t>
            </a:r>
            <a:endParaRPr/>
          </a:p>
        </p:txBody>
      </p:sp>
      <p:sp>
        <p:nvSpPr>
          <p:cNvPr id="288" name="Google Shape;288;p21"/>
          <p:cNvSpPr txBox="1">
            <a:spLocks noGrp="1"/>
          </p:cNvSpPr>
          <p:nvPr>
            <p:ph type="subTitle" idx="15"/>
          </p:nvPr>
        </p:nvSpPr>
        <p:spPr>
          <a:xfrm>
            <a:off x="8075633" y="4858600"/>
            <a:ext cx="2648000" cy="6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286665320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89"/>
        <p:cNvGrpSpPr/>
        <p:nvPr/>
      </p:nvGrpSpPr>
      <p:grpSpPr>
        <a:xfrm>
          <a:off x="0" y="0"/>
          <a:ext cx="0" cy="0"/>
          <a:chOff x="0" y="0"/>
          <a:chExt cx="0" cy="0"/>
        </a:xfrm>
      </p:grpSpPr>
      <p:sp>
        <p:nvSpPr>
          <p:cNvPr id="290" name="Google Shape;290;p22"/>
          <p:cNvSpPr/>
          <p:nvPr/>
        </p:nvSpPr>
        <p:spPr>
          <a:xfrm flipH="1">
            <a:off x="8449606" y="-1453505"/>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91" name="Google Shape;291;p22"/>
          <p:cNvSpPr/>
          <p:nvPr/>
        </p:nvSpPr>
        <p:spPr>
          <a:xfrm rot="10800000" flipH="1">
            <a:off x="-590761" y="4922295"/>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92" name="Google Shape;292;p22"/>
          <p:cNvSpPr/>
          <p:nvPr/>
        </p:nvSpPr>
        <p:spPr>
          <a:xfrm>
            <a:off x="857268" y="6344755"/>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3" name="Google Shape;293;p22"/>
          <p:cNvSpPr/>
          <p:nvPr/>
        </p:nvSpPr>
        <p:spPr>
          <a:xfrm rot="-326888">
            <a:off x="10117453" y="46815"/>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4" name="Google Shape;294;p22"/>
          <p:cNvSpPr/>
          <p:nvPr/>
        </p:nvSpPr>
        <p:spPr>
          <a:xfrm rot="-4500050" flipH="1">
            <a:off x="11461644" y="588022"/>
            <a:ext cx="644353" cy="548903"/>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22"/>
          <p:cNvSpPr/>
          <p:nvPr/>
        </p:nvSpPr>
        <p:spPr>
          <a:xfrm rot="-6949112" flipH="1">
            <a:off x="177521" y="5186259"/>
            <a:ext cx="218800"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22"/>
          <p:cNvSpPr/>
          <p:nvPr/>
        </p:nvSpPr>
        <p:spPr>
          <a:xfrm>
            <a:off x="453867" y="567798"/>
            <a:ext cx="302796" cy="302796"/>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22"/>
          <p:cNvSpPr/>
          <p:nvPr/>
        </p:nvSpPr>
        <p:spPr>
          <a:xfrm rot="-6949112" flipH="1">
            <a:off x="11776421" y="5723226"/>
            <a:ext cx="218800"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251101252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99"/>
        <p:cNvGrpSpPr/>
        <p:nvPr/>
      </p:nvGrpSpPr>
      <p:grpSpPr>
        <a:xfrm>
          <a:off x="0" y="0"/>
          <a:ext cx="0" cy="0"/>
          <a:chOff x="0" y="0"/>
          <a:chExt cx="0" cy="0"/>
        </a:xfrm>
      </p:grpSpPr>
      <p:sp>
        <p:nvSpPr>
          <p:cNvPr id="300" name="Google Shape;300;p23"/>
          <p:cNvSpPr/>
          <p:nvPr/>
        </p:nvSpPr>
        <p:spPr>
          <a:xfrm flipH="1">
            <a:off x="8449606" y="-1453505"/>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01" name="Google Shape;301;p23"/>
          <p:cNvSpPr/>
          <p:nvPr/>
        </p:nvSpPr>
        <p:spPr>
          <a:xfrm rot="10800000" flipH="1">
            <a:off x="-1022561" y="4926413"/>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02" name="Google Shape;302;p23"/>
          <p:cNvSpPr/>
          <p:nvPr/>
        </p:nvSpPr>
        <p:spPr>
          <a:xfrm>
            <a:off x="10126601" y="54388"/>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23"/>
          <p:cNvSpPr/>
          <p:nvPr/>
        </p:nvSpPr>
        <p:spPr>
          <a:xfrm rot="-326888">
            <a:off x="481586" y="6387715"/>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23"/>
          <p:cNvSpPr/>
          <p:nvPr/>
        </p:nvSpPr>
        <p:spPr>
          <a:xfrm rot="-4500050" flipH="1">
            <a:off x="283093" y="535789"/>
            <a:ext cx="644353" cy="548903"/>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23"/>
          <p:cNvSpPr/>
          <p:nvPr/>
        </p:nvSpPr>
        <p:spPr>
          <a:xfrm rot="-8975214" flipH="1">
            <a:off x="154354" y="5522227"/>
            <a:ext cx="218801" cy="44176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23"/>
          <p:cNvSpPr/>
          <p:nvPr/>
        </p:nvSpPr>
        <p:spPr>
          <a:xfrm>
            <a:off x="11232001" y="5686165"/>
            <a:ext cx="302796" cy="302796"/>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23"/>
          <p:cNvSpPr/>
          <p:nvPr/>
        </p:nvSpPr>
        <p:spPr>
          <a:xfrm rot="-6949112" flipH="1">
            <a:off x="11730055" y="1623110"/>
            <a:ext cx="218800"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3"/>
          <p:cNvSpPr/>
          <p:nvPr/>
        </p:nvSpPr>
        <p:spPr>
          <a:xfrm rot="-326888">
            <a:off x="11339437" y="663848"/>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147740041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0"/>
        <p:cNvGrpSpPr/>
        <p:nvPr/>
      </p:nvGrpSpPr>
      <p:grpSpPr>
        <a:xfrm>
          <a:off x="0" y="0"/>
          <a:ext cx="0" cy="0"/>
          <a:chOff x="0" y="0"/>
          <a:chExt cx="0" cy="0"/>
        </a:xfrm>
      </p:grpSpPr>
      <p:sp>
        <p:nvSpPr>
          <p:cNvPr id="311" name="Google Shape;311;p24"/>
          <p:cNvSpPr/>
          <p:nvPr/>
        </p:nvSpPr>
        <p:spPr>
          <a:xfrm>
            <a:off x="-1145561" y="-10590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12" name="Google Shape;312;p24"/>
          <p:cNvSpPr/>
          <p:nvPr/>
        </p:nvSpPr>
        <p:spPr>
          <a:xfrm rot="10800000">
            <a:off x="9735939" y="3788013"/>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13" name="Google Shape;313;p24"/>
          <p:cNvSpPr/>
          <p:nvPr/>
        </p:nvSpPr>
        <p:spPr>
          <a:xfrm>
            <a:off x="147435" y="5462888"/>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24"/>
          <p:cNvSpPr/>
          <p:nvPr/>
        </p:nvSpPr>
        <p:spPr>
          <a:xfrm rot="1606875">
            <a:off x="10377754" y="6393702"/>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24"/>
          <p:cNvSpPr/>
          <p:nvPr/>
        </p:nvSpPr>
        <p:spPr>
          <a:xfrm rot="5797880">
            <a:off x="11520669" y="508968"/>
            <a:ext cx="468092" cy="420461"/>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24"/>
          <p:cNvSpPr/>
          <p:nvPr/>
        </p:nvSpPr>
        <p:spPr>
          <a:xfrm rot="-6895053" flipH="1">
            <a:off x="1553741" y="116997"/>
            <a:ext cx="699412" cy="595815"/>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24"/>
          <p:cNvSpPr/>
          <p:nvPr/>
        </p:nvSpPr>
        <p:spPr>
          <a:xfrm rot="6700042">
            <a:off x="136253" y="1174061"/>
            <a:ext cx="218800"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4"/>
          <p:cNvSpPr/>
          <p:nvPr/>
        </p:nvSpPr>
        <p:spPr>
          <a:xfrm rot="-6700042" flipH="1">
            <a:off x="11645320" y="4720628"/>
            <a:ext cx="218800"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4"/>
          <p:cNvSpPr/>
          <p:nvPr/>
        </p:nvSpPr>
        <p:spPr>
          <a:xfrm rot="-326888">
            <a:off x="843753" y="6276231"/>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4"/>
          <p:cNvSpPr txBox="1">
            <a:spLocks noGrp="1"/>
          </p:cNvSpPr>
          <p:nvPr>
            <p:ph type="title" hasCustomPrompt="1"/>
          </p:nvPr>
        </p:nvSpPr>
        <p:spPr>
          <a:xfrm>
            <a:off x="950800" y="4040216"/>
            <a:ext cx="3010800" cy="12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33">
                <a:solidFill>
                  <a:schemeClr val="l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21" name="Google Shape;321;p24"/>
          <p:cNvSpPr txBox="1">
            <a:spLocks noGrp="1"/>
          </p:cNvSpPr>
          <p:nvPr>
            <p:ph type="subTitle" idx="1"/>
          </p:nvPr>
        </p:nvSpPr>
        <p:spPr>
          <a:xfrm>
            <a:off x="950800" y="5249767"/>
            <a:ext cx="3010800" cy="53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de-DE"/>
              <a:t>Master-Untertitelformat bearbeiten</a:t>
            </a:r>
            <a:endParaRPr/>
          </a:p>
        </p:txBody>
      </p:sp>
      <p:sp>
        <p:nvSpPr>
          <p:cNvPr id="322" name="Google Shape;322;p24"/>
          <p:cNvSpPr txBox="1">
            <a:spLocks noGrp="1"/>
          </p:cNvSpPr>
          <p:nvPr>
            <p:ph type="title" idx="2" hasCustomPrompt="1"/>
          </p:nvPr>
        </p:nvSpPr>
        <p:spPr>
          <a:xfrm>
            <a:off x="4590600" y="1737233"/>
            <a:ext cx="3010800" cy="12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33">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23" name="Google Shape;323;p24"/>
          <p:cNvSpPr txBox="1">
            <a:spLocks noGrp="1"/>
          </p:cNvSpPr>
          <p:nvPr>
            <p:ph type="subTitle" idx="3"/>
          </p:nvPr>
        </p:nvSpPr>
        <p:spPr>
          <a:xfrm>
            <a:off x="4590600" y="2946768"/>
            <a:ext cx="3010800" cy="53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de-DE"/>
              <a:t>Master-Untertitelformat bearbeiten</a:t>
            </a:r>
            <a:endParaRPr/>
          </a:p>
        </p:txBody>
      </p:sp>
      <p:sp>
        <p:nvSpPr>
          <p:cNvPr id="324" name="Google Shape;324;p24"/>
          <p:cNvSpPr txBox="1">
            <a:spLocks noGrp="1"/>
          </p:cNvSpPr>
          <p:nvPr>
            <p:ph type="title" idx="4" hasCustomPrompt="1"/>
          </p:nvPr>
        </p:nvSpPr>
        <p:spPr>
          <a:xfrm>
            <a:off x="8230400" y="4040209"/>
            <a:ext cx="3010800" cy="12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33">
                <a:solidFill>
                  <a:schemeClr val="accent3"/>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25" name="Google Shape;325;p24"/>
          <p:cNvSpPr txBox="1">
            <a:spLocks noGrp="1"/>
          </p:cNvSpPr>
          <p:nvPr>
            <p:ph type="subTitle" idx="5"/>
          </p:nvPr>
        </p:nvSpPr>
        <p:spPr>
          <a:xfrm>
            <a:off x="8230400" y="5249732"/>
            <a:ext cx="3010800" cy="53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de-DE"/>
              <a:t>Master-Untertitelformat bearbeiten</a:t>
            </a:r>
            <a:endParaRPr/>
          </a:p>
        </p:txBody>
      </p:sp>
      <p:sp>
        <p:nvSpPr>
          <p:cNvPr id="326" name="Google Shape;326;p24"/>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81953251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2"/>
        </a:solidFill>
        <a:effectLst/>
      </p:bgPr>
    </p:bg>
    <p:spTree>
      <p:nvGrpSpPr>
        <p:cNvPr id="1" name="Shape 327"/>
        <p:cNvGrpSpPr/>
        <p:nvPr/>
      </p:nvGrpSpPr>
      <p:grpSpPr>
        <a:xfrm>
          <a:off x="0" y="0"/>
          <a:ext cx="0" cy="0"/>
          <a:chOff x="0" y="0"/>
          <a:chExt cx="0" cy="0"/>
        </a:xfrm>
      </p:grpSpPr>
      <p:sp>
        <p:nvSpPr>
          <p:cNvPr id="328" name="Google Shape;328;p25"/>
          <p:cNvSpPr/>
          <p:nvPr/>
        </p:nvSpPr>
        <p:spPr>
          <a:xfrm>
            <a:off x="4467321" y="2153795"/>
            <a:ext cx="8706700" cy="5291900"/>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329" name="Google Shape;329;p25"/>
          <p:cNvSpPr/>
          <p:nvPr/>
        </p:nvSpPr>
        <p:spPr>
          <a:xfrm rot="1412830">
            <a:off x="5157175" y="6253365"/>
            <a:ext cx="1206916" cy="35337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25"/>
          <p:cNvSpPr/>
          <p:nvPr/>
        </p:nvSpPr>
        <p:spPr>
          <a:xfrm>
            <a:off x="-1935195" y="-867821"/>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31" name="Google Shape;331;p25"/>
          <p:cNvSpPr/>
          <p:nvPr/>
        </p:nvSpPr>
        <p:spPr>
          <a:xfrm rot="126079">
            <a:off x="739390" y="111634"/>
            <a:ext cx="1000020"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25"/>
          <p:cNvSpPr/>
          <p:nvPr/>
        </p:nvSpPr>
        <p:spPr>
          <a:xfrm rot="7079738">
            <a:off x="164689" y="1080330"/>
            <a:ext cx="218801"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25"/>
          <p:cNvSpPr/>
          <p:nvPr/>
        </p:nvSpPr>
        <p:spPr>
          <a:xfrm rot="-346047">
            <a:off x="10241899" y="281967"/>
            <a:ext cx="1602316" cy="600565"/>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25"/>
          <p:cNvSpPr/>
          <p:nvPr/>
        </p:nvSpPr>
        <p:spPr>
          <a:xfrm>
            <a:off x="10355201" y="6138804"/>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25"/>
          <p:cNvSpPr/>
          <p:nvPr/>
        </p:nvSpPr>
        <p:spPr>
          <a:xfrm rot="-2549037">
            <a:off x="8087155" y="6209164"/>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25"/>
          <p:cNvSpPr txBox="1"/>
          <p:nvPr/>
        </p:nvSpPr>
        <p:spPr>
          <a:xfrm>
            <a:off x="960000" y="4547733"/>
            <a:ext cx="4320400" cy="82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600">
                <a:solidFill>
                  <a:schemeClr val="lt1"/>
                </a:solidFill>
                <a:latin typeface="Anaheim"/>
                <a:ea typeface="Anaheim"/>
                <a:cs typeface="Anaheim"/>
                <a:sym typeface="Anaheim"/>
              </a:rPr>
              <a:t>CREDITS: This presentation template was created by </a:t>
            </a:r>
            <a:r>
              <a:rPr lang="en" sz="1600"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600">
                <a:solidFill>
                  <a:schemeClr val="lt1"/>
                </a:solidFill>
                <a:latin typeface="Anaheim"/>
                <a:ea typeface="Anaheim"/>
                <a:cs typeface="Anaheim"/>
                <a:sym typeface="Anaheim"/>
              </a:rPr>
              <a:t>, including icons by </a:t>
            </a:r>
            <a:r>
              <a:rPr lang="en" sz="1600"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600">
                <a:solidFill>
                  <a:schemeClr val="lt1"/>
                </a:solidFill>
                <a:latin typeface="Anaheim"/>
                <a:ea typeface="Anaheim"/>
                <a:cs typeface="Anaheim"/>
                <a:sym typeface="Anaheim"/>
              </a:rPr>
              <a:t>, infographics and images by </a:t>
            </a:r>
            <a:r>
              <a:rPr lang="en" sz="1600"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600" b="1">
              <a:solidFill>
                <a:schemeClr val="lt1"/>
              </a:solidFill>
              <a:latin typeface="Anaheim"/>
              <a:ea typeface="Anaheim"/>
              <a:cs typeface="Anaheim"/>
              <a:sym typeface="Anaheim"/>
            </a:endParaRPr>
          </a:p>
        </p:txBody>
      </p:sp>
      <p:sp>
        <p:nvSpPr>
          <p:cNvPr id="337" name="Google Shape;337;p25"/>
          <p:cNvSpPr/>
          <p:nvPr/>
        </p:nvSpPr>
        <p:spPr>
          <a:xfrm>
            <a:off x="5783566" y="3428999"/>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25"/>
          <p:cNvSpPr/>
          <p:nvPr/>
        </p:nvSpPr>
        <p:spPr>
          <a:xfrm rot="-1601140">
            <a:off x="7469553" y="572799"/>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25"/>
          <p:cNvSpPr txBox="1">
            <a:spLocks noGrp="1"/>
          </p:cNvSpPr>
          <p:nvPr>
            <p:ph type="title"/>
          </p:nvPr>
        </p:nvSpPr>
        <p:spPr>
          <a:xfrm>
            <a:off x="960000" y="719200"/>
            <a:ext cx="5510400" cy="116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300"/>
              <a:buNone/>
              <a:defRPr sz="5867">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340" name="Google Shape;340;p25"/>
          <p:cNvSpPr txBox="1">
            <a:spLocks noGrp="1"/>
          </p:cNvSpPr>
          <p:nvPr>
            <p:ph type="subTitle" idx="1"/>
          </p:nvPr>
        </p:nvSpPr>
        <p:spPr>
          <a:xfrm>
            <a:off x="960000" y="3189017"/>
            <a:ext cx="4579600" cy="102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
        <p:nvSpPr>
          <p:cNvPr id="341" name="Google Shape;341;p25"/>
          <p:cNvSpPr txBox="1">
            <a:spLocks noGrp="1"/>
          </p:cNvSpPr>
          <p:nvPr>
            <p:ph type="subTitle" idx="2"/>
          </p:nvPr>
        </p:nvSpPr>
        <p:spPr>
          <a:xfrm>
            <a:off x="960000" y="2643784"/>
            <a:ext cx="4579600" cy="5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133561842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42"/>
        <p:cNvGrpSpPr/>
        <p:nvPr/>
      </p:nvGrpSpPr>
      <p:grpSpPr>
        <a:xfrm>
          <a:off x="0" y="0"/>
          <a:ext cx="0" cy="0"/>
          <a:chOff x="0" y="0"/>
          <a:chExt cx="0" cy="0"/>
        </a:xfrm>
      </p:grpSpPr>
      <p:sp>
        <p:nvSpPr>
          <p:cNvPr id="343" name="Google Shape;343;p26"/>
          <p:cNvSpPr/>
          <p:nvPr/>
        </p:nvSpPr>
        <p:spPr>
          <a:xfrm>
            <a:off x="-678628" y="-11424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44" name="Google Shape;344;p26"/>
          <p:cNvSpPr/>
          <p:nvPr/>
        </p:nvSpPr>
        <p:spPr>
          <a:xfrm rot="10800000">
            <a:off x="9735939" y="3788013"/>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45" name="Google Shape;345;p26"/>
          <p:cNvSpPr/>
          <p:nvPr/>
        </p:nvSpPr>
        <p:spPr>
          <a:xfrm>
            <a:off x="181235" y="14977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26"/>
          <p:cNvSpPr/>
          <p:nvPr/>
        </p:nvSpPr>
        <p:spPr>
          <a:xfrm rot="1606875">
            <a:off x="10219654" y="6348402"/>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26"/>
          <p:cNvSpPr/>
          <p:nvPr/>
        </p:nvSpPr>
        <p:spPr>
          <a:xfrm rot="5797880">
            <a:off x="11457269" y="4667802"/>
            <a:ext cx="468092" cy="420461"/>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26"/>
          <p:cNvSpPr/>
          <p:nvPr/>
        </p:nvSpPr>
        <p:spPr>
          <a:xfrm rot="2856529">
            <a:off x="11581920" y="5748047"/>
            <a:ext cx="218803" cy="44176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26"/>
          <p:cNvSpPr/>
          <p:nvPr/>
        </p:nvSpPr>
        <p:spPr>
          <a:xfrm rot="-4499985" flipH="1">
            <a:off x="662548" y="263152"/>
            <a:ext cx="699408" cy="595824"/>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26"/>
          <p:cNvSpPr/>
          <p:nvPr/>
        </p:nvSpPr>
        <p:spPr>
          <a:xfrm rot="-3661117">
            <a:off x="318070" y="5620612"/>
            <a:ext cx="218803"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26"/>
          <p:cNvSpPr/>
          <p:nvPr/>
        </p:nvSpPr>
        <p:spPr>
          <a:xfrm>
            <a:off x="11355567" y="593369"/>
            <a:ext cx="259228" cy="259228"/>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3614336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2"/>
        </a:solidFill>
        <a:effectLst/>
      </p:bgPr>
    </p:bg>
    <p:spTree>
      <p:nvGrpSpPr>
        <p:cNvPr id="1" name="Shape 352"/>
        <p:cNvGrpSpPr/>
        <p:nvPr/>
      </p:nvGrpSpPr>
      <p:grpSpPr>
        <a:xfrm>
          <a:off x="0" y="0"/>
          <a:ext cx="0" cy="0"/>
          <a:chOff x="0" y="0"/>
          <a:chExt cx="0" cy="0"/>
        </a:xfrm>
      </p:grpSpPr>
      <p:sp>
        <p:nvSpPr>
          <p:cNvPr id="353" name="Google Shape;353;p27"/>
          <p:cNvSpPr/>
          <p:nvPr/>
        </p:nvSpPr>
        <p:spPr>
          <a:xfrm rot="10800000">
            <a:off x="-853214" y="3271607"/>
            <a:ext cx="13465067" cy="4844967"/>
          </a:xfrm>
          <a:custGeom>
            <a:avLst/>
            <a:gdLst/>
            <a:ahLst/>
            <a:cxnLst/>
            <a:rect l="l" t="t" r="r" b="b"/>
            <a:pathLst>
              <a:path w="403952" h="145349" extrusionOk="0">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354" name="Google Shape;354;p27"/>
          <p:cNvSpPr/>
          <p:nvPr/>
        </p:nvSpPr>
        <p:spPr>
          <a:xfrm flipH="1">
            <a:off x="7181586" y="-214919"/>
            <a:ext cx="5643991" cy="2262449"/>
          </a:xfrm>
          <a:custGeom>
            <a:avLst/>
            <a:gdLst/>
            <a:ahLst/>
            <a:cxnLst/>
            <a:rect l="l" t="t" r="r" b="b"/>
            <a:pathLst>
              <a:path w="104216" h="41776" extrusionOk="0">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355" name="Google Shape;355;p27"/>
          <p:cNvSpPr/>
          <p:nvPr/>
        </p:nvSpPr>
        <p:spPr>
          <a:xfrm>
            <a:off x="415001" y="491842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6" name="Google Shape;356;p27"/>
          <p:cNvSpPr/>
          <p:nvPr/>
        </p:nvSpPr>
        <p:spPr>
          <a:xfrm rot="-6700042" flipH="1">
            <a:off x="11518753" y="1185661"/>
            <a:ext cx="218800"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7" name="Google Shape;357;p27"/>
          <p:cNvSpPr/>
          <p:nvPr/>
        </p:nvSpPr>
        <p:spPr>
          <a:xfrm rot="-326888">
            <a:off x="1944286" y="5496898"/>
            <a:ext cx="1000031"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27"/>
          <p:cNvSpPr/>
          <p:nvPr/>
        </p:nvSpPr>
        <p:spPr>
          <a:xfrm rot="-4500050" flipH="1">
            <a:off x="9920910" y="159389"/>
            <a:ext cx="644353" cy="548903"/>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27"/>
          <p:cNvSpPr/>
          <p:nvPr/>
        </p:nvSpPr>
        <p:spPr>
          <a:xfrm rot="8816071" flipH="1">
            <a:off x="467021" y="2904931"/>
            <a:ext cx="218799" cy="44176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27"/>
          <p:cNvSpPr/>
          <p:nvPr/>
        </p:nvSpPr>
        <p:spPr>
          <a:xfrm rot="2700000" flipH="1">
            <a:off x="10038161" y="5838528"/>
            <a:ext cx="1602327" cy="600560"/>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27"/>
          <p:cNvSpPr/>
          <p:nvPr/>
        </p:nvSpPr>
        <p:spPr>
          <a:xfrm>
            <a:off x="11441368" y="483732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27"/>
          <p:cNvSpPr/>
          <p:nvPr/>
        </p:nvSpPr>
        <p:spPr>
          <a:xfrm rot="8904525">
            <a:off x="450784" y="572798"/>
            <a:ext cx="1000033" cy="292788"/>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27"/>
          <p:cNvSpPr/>
          <p:nvPr/>
        </p:nvSpPr>
        <p:spPr>
          <a:xfrm>
            <a:off x="5093068" y="332555"/>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27"/>
          <p:cNvSpPr/>
          <p:nvPr/>
        </p:nvSpPr>
        <p:spPr>
          <a:xfrm rot="-5983180" flipH="1">
            <a:off x="5691753" y="6329159"/>
            <a:ext cx="218800"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27"/>
          <p:cNvSpPr/>
          <p:nvPr/>
        </p:nvSpPr>
        <p:spPr>
          <a:xfrm rot="5797880">
            <a:off x="7941069" y="6231702"/>
            <a:ext cx="468092" cy="420461"/>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6526410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29350B-9DA4-9711-B414-2CA64D88F6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89DCB11D-3824-F034-E54A-C72416808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3E4C916C-24CD-0250-8FBB-EB64DED205F8}"/>
              </a:ext>
            </a:extLst>
          </p:cNvPr>
          <p:cNvSpPr>
            <a:spLocks noGrp="1"/>
          </p:cNvSpPr>
          <p:nvPr>
            <p:ph type="dt" sz="half" idx="10"/>
          </p:nvPr>
        </p:nvSpPr>
        <p:spPr/>
        <p:txBody>
          <a:bodyPr/>
          <a:lstStyle/>
          <a:p>
            <a:fld id="{442EE2EF-1908-4986-A80A-52045EA468C0}" type="datetime1">
              <a:rPr lang="de-AT" smtClean="0"/>
              <a:t>26.01.2024</a:t>
            </a:fld>
            <a:endParaRPr lang="de-AT"/>
          </a:p>
        </p:txBody>
      </p:sp>
      <p:sp>
        <p:nvSpPr>
          <p:cNvPr id="5" name="Fußzeilenplatzhalter 4">
            <a:extLst>
              <a:ext uri="{FF2B5EF4-FFF2-40B4-BE49-F238E27FC236}">
                <a16:creationId xmlns:a16="http://schemas.microsoft.com/office/drawing/2014/main" id="{0C5D26B9-3DE7-BA5D-31A4-353583CE6A6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C5235BC6-3320-48FD-6AEC-4B7C41C25450}"/>
              </a:ext>
            </a:extLst>
          </p:cNvPr>
          <p:cNvSpPr>
            <a:spLocks noGrp="1"/>
          </p:cNvSpPr>
          <p:nvPr>
            <p:ph type="sldNum" sz="quarter" idx="12"/>
          </p:nvPr>
        </p:nvSpPr>
        <p:spPr/>
        <p:txBody>
          <a:bodyPr/>
          <a:lstStyle/>
          <a:p>
            <a:fld id="{E4672E43-5DC5-4095-9368-EC586DE25E79}" type="slidenum">
              <a:rPr lang="de-AT" smtClean="0"/>
              <a:t>‹Nr.›</a:t>
            </a:fld>
            <a:endParaRPr lang="de-AT"/>
          </a:p>
        </p:txBody>
      </p:sp>
    </p:spTree>
    <p:extLst>
      <p:ext uri="{BB962C8B-B14F-4D97-AF65-F5344CB8AC3E}">
        <p14:creationId xmlns:p14="http://schemas.microsoft.com/office/powerpoint/2010/main" val="1918182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0A9E80-87E0-11EA-A92E-8BB21A85D418}"/>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33A2A7A8-47FA-636C-F6C4-F0BDD1CBBDA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33C9664-33F7-D3AC-D349-77896BF6FFC0}"/>
              </a:ext>
            </a:extLst>
          </p:cNvPr>
          <p:cNvSpPr>
            <a:spLocks noGrp="1"/>
          </p:cNvSpPr>
          <p:nvPr>
            <p:ph type="dt" sz="half" idx="10"/>
          </p:nvPr>
        </p:nvSpPr>
        <p:spPr/>
        <p:txBody>
          <a:bodyPr/>
          <a:lstStyle/>
          <a:p>
            <a:fld id="{F1C18194-5834-4BE3-90EB-5FF190CE718C}" type="datetime1">
              <a:rPr lang="de-AT" smtClean="0"/>
              <a:t>26.01.2024</a:t>
            </a:fld>
            <a:endParaRPr lang="de-AT"/>
          </a:p>
        </p:txBody>
      </p:sp>
      <p:sp>
        <p:nvSpPr>
          <p:cNvPr id="5" name="Fußzeilenplatzhalter 4">
            <a:extLst>
              <a:ext uri="{FF2B5EF4-FFF2-40B4-BE49-F238E27FC236}">
                <a16:creationId xmlns:a16="http://schemas.microsoft.com/office/drawing/2014/main" id="{55E089E4-90DE-3C5C-D3C7-ADF609D771F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655CEBA-934E-B413-985F-7F12AC7D4A76}"/>
              </a:ext>
            </a:extLst>
          </p:cNvPr>
          <p:cNvSpPr>
            <a:spLocks noGrp="1"/>
          </p:cNvSpPr>
          <p:nvPr>
            <p:ph type="sldNum" sz="quarter" idx="12"/>
          </p:nvPr>
        </p:nvSpPr>
        <p:spPr/>
        <p:txBody>
          <a:bodyPr/>
          <a:lstStyle/>
          <a:p>
            <a:fld id="{E4672E43-5DC5-4095-9368-EC586DE25E79}" type="slidenum">
              <a:rPr lang="de-AT" smtClean="0"/>
              <a:pPr/>
              <a:t>‹Nr.›</a:t>
            </a:fld>
            <a:endParaRPr lang="de-AT"/>
          </a:p>
        </p:txBody>
      </p:sp>
    </p:spTree>
    <p:extLst>
      <p:ext uri="{BB962C8B-B14F-4D97-AF65-F5344CB8AC3E}">
        <p14:creationId xmlns:p14="http://schemas.microsoft.com/office/powerpoint/2010/main" val="3739335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D040A-AC14-0614-08E2-4855FBD966D6}"/>
              </a:ext>
            </a:extLst>
          </p:cNvPr>
          <p:cNvSpPr>
            <a:spLocks noGrp="1"/>
          </p:cNvSpPr>
          <p:nvPr>
            <p:ph type="title"/>
          </p:nvPr>
        </p:nvSpPr>
        <p:spPr/>
        <p:txBody>
          <a:bodyPr/>
          <a:lstStyle>
            <a:lvl1pPr>
              <a:defRPr b="1">
                <a:latin typeface="Press Start 2P" panose="020B0604020202020204" charset="0"/>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559021DA-CE2D-A2A0-E7CE-1D2F1CDD882F}"/>
              </a:ext>
            </a:extLst>
          </p:cNvPr>
          <p:cNvSpPr>
            <a:spLocks noGrp="1"/>
          </p:cNvSpPr>
          <p:nvPr>
            <p:ph idx="1"/>
          </p:nvPr>
        </p:nvSpPr>
        <p:spPr/>
        <p:txBody>
          <a:bodyPr>
            <a:normAutofit/>
          </a:bodyPr>
          <a:lstStyle>
            <a:lvl1pPr>
              <a:lnSpc>
                <a:spcPct val="150000"/>
              </a:lnSpc>
              <a:defRPr sz="18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EBF137B-12CB-DB1C-63FA-3CEE282ED56B}"/>
              </a:ext>
            </a:extLst>
          </p:cNvPr>
          <p:cNvSpPr>
            <a:spLocks noGrp="1"/>
          </p:cNvSpPr>
          <p:nvPr>
            <p:ph type="dt" sz="half" idx="10"/>
          </p:nvPr>
        </p:nvSpPr>
        <p:spPr>
          <a:xfrm>
            <a:off x="838200" y="6356350"/>
            <a:ext cx="2743200" cy="365125"/>
          </a:xfrm>
          <a:prstGeom prst="rect">
            <a:avLst/>
          </a:prstGeom>
        </p:spPr>
        <p:txBody>
          <a:bodyPr/>
          <a:lstStyle/>
          <a:p>
            <a:fld id="{F1C18194-5834-4BE3-90EB-5FF190CE718C}" type="datetime1">
              <a:rPr lang="de-AT" smtClean="0"/>
              <a:t>26.01.2024</a:t>
            </a:fld>
            <a:endParaRPr lang="de-AT"/>
          </a:p>
        </p:txBody>
      </p:sp>
      <p:sp>
        <p:nvSpPr>
          <p:cNvPr id="5" name="Fußzeilenplatzhalter 4">
            <a:extLst>
              <a:ext uri="{FF2B5EF4-FFF2-40B4-BE49-F238E27FC236}">
                <a16:creationId xmlns:a16="http://schemas.microsoft.com/office/drawing/2014/main" id="{A33935B6-5416-760A-99F5-2D3C75D294D4}"/>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a:extLst>
              <a:ext uri="{FF2B5EF4-FFF2-40B4-BE49-F238E27FC236}">
                <a16:creationId xmlns:a16="http://schemas.microsoft.com/office/drawing/2014/main" id="{438EEC7F-9263-DC4A-E18E-1F03D29D90C8}"/>
              </a:ext>
            </a:extLst>
          </p:cNvPr>
          <p:cNvSpPr>
            <a:spLocks noGrp="1"/>
          </p:cNvSpPr>
          <p:nvPr>
            <p:ph type="sldNum" sz="quarter" idx="12"/>
          </p:nvPr>
        </p:nvSpPr>
        <p:spPr>
          <a:xfrm>
            <a:off x="8610600" y="6356350"/>
            <a:ext cx="2743200" cy="365125"/>
          </a:xfrm>
          <a:prstGeom prst="rect">
            <a:avLst/>
          </a:prstGeom>
        </p:spPr>
        <p:txBody>
          <a:bodyPr/>
          <a:lstStyle>
            <a:lvl1pPr>
              <a:defRPr sz="1400"/>
            </a:lvl1pPr>
          </a:lstStyle>
          <a:p>
            <a:fld id="{E4672E43-5DC5-4095-9368-EC586DE25E79}" type="slidenum">
              <a:rPr lang="de-AT" smtClean="0"/>
              <a:pPr/>
              <a:t>‹Nr.›</a:t>
            </a:fld>
            <a:endParaRPr lang="de-AT"/>
          </a:p>
        </p:txBody>
      </p:sp>
    </p:spTree>
    <p:extLst>
      <p:ext uri="{BB962C8B-B14F-4D97-AF65-F5344CB8AC3E}">
        <p14:creationId xmlns:p14="http://schemas.microsoft.com/office/powerpoint/2010/main" val="13144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38"/>
        <p:cNvGrpSpPr/>
        <p:nvPr/>
      </p:nvGrpSpPr>
      <p:grpSpPr>
        <a:xfrm>
          <a:off x="0" y="0"/>
          <a:ext cx="0" cy="0"/>
          <a:chOff x="0" y="0"/>
          <a:chExt cx="0" cy="0"/>
        </a:xfrm>
      </p:grpSpPr>
      <p:sp>
        <p:nvSpPr>
          <p:cNvPr id="39" name="Google Shape;39;p4"/>
          <p:cNvSpPr/>
          <p:nvPr/>
        </p:nvSpPr>
        <p:spPr>
          <a:xfrm flipH="1">
            <a:off x="9604506" y="-6803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40" name="Google Shape;40;p4"/>
          <p:cNvSpPr/>
          <p:nvPr/>
        </p:nvSpPr>
        <p:spPr>
          <a:xfrm rot="10800000" flipH="1">
            <a:off x="-598861" y="4791679"/>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41" name="Google Shape;41;p4"/>
          <p:cNvSpPr/>
          <p:nvPr/>
        </p:nvSpPr>
        <p:spPr>
          <a:xfrm rot="-938533">
            <a:off x="11332554" y="729486"/>
            <a:ext cx="1022117" cy="29926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4"/>
          <p:cNvSpPr/>
          <p:nvPr/>
        </p:nvSpPr>
        <p:spPr>
          <a:xfrm rot="-7079738" flipH="1">
            <a:off x="225856" y="5336647"/>
            <a:ext cx="218801"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4"/>
          <p:cNvSpPr/>
          <p:nvPr/>
        </p:nvSpPr>
        <p:spPr>
          <a:xfrm rot="4550277">
            <a:off x="464832" y="6369407"/>
            <a:ext cx="468101" cy="420460"/>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4"/>
          <p:cNvSpPr/>
          <p:nvPr/>
        </p:nvSpPr>
        <p:spPr>
          <a:xfrm>
            <a:off x="11502168" y="198877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46" name="Google Shape;46;p4"/>
          <p:cNvSpPr txBox="1">
            <a:spLocks noGrp="1"/>
          </p:cNvSpPr>
          <p:nvPr>
            <p:ph type="body" idx="1"/>
          </p:nvPr>
        </p:nvSpPr>
        <p:spPr>
          <a:xfrm>
            <a:off x="960000" y="1621000"/>
            <a:ext cx="10272000" cy="45176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2"/>
              </a:buClr>
              <a:buSzPts val="1200"/>
              <a:buAutoNum type="arabicPeriod"/>
              <a:defRPr sz="1667">
                <a:solidFill>
                  <a:schemeClr val="accent2"/>
                </a:solidFill>
              </a:defRPr>
            </a:lvl1pPr>
            <a:lvl2pPr marL="1219170" lvl="1" indent="-406390" rtl="0">
              <a:lnSpc>
                <a:spcPct val="115000"/>
              </a:lnSpc>
              <a:spcBef>
                <a:spcPts val="2133"/>
              </a:spcBef>
              <a:spcAft>
                <a:spcPts val="0"/>
              </a:spcAft>
              <a:buClr>
                <a:schemeClr val="accent2"/>
              </a:buClr>
              <a:buSzPts val="1200"/>
              <a:buFont typeface="Roboto Condensed Light"/>
              <a:buAutoNum type="alphaLcPeriod"/>
              <a:defRPr>
                <a:solidFill>
                  <a:schemeClr val="accent2"/>
                </a:solidFill>
              </a:defRPr>
            </a:lvl2pPr>
            <a:lvl3pPr marL="1828754" lvl="2" indent="-406390" rtl="0">
              <a:lnSpc>
                <a:spcPct val="115000"/>
              </a:lnSpc>
              <a:spcBef>
                <a:spcPts val="2133"/>
              </a:spcBef>
              <a:spcAft>
                <a:spcPts val="0"/>
              </a:spcAft>
              <a:buClr>
                <a:schemeClr val="accent2"/>
              </a:buClr>
              <a:buSzPts val="1200"/>
              <a:buFont typeface="Roboto Condensed Light"/>
              <a:buAutoNum type="romanLcPeriod"/>
              <a:defRPr>
                <a:solidFill>
                  <a:schemeClr val="accent2"/>
                </a:solidFill>
              </a:defRPr>
            </a:lvl3pPr>
            <a:lvl4pPr marL="2438339" lvl="3" indent="-406390" rtl="0">
              <a:lnSpc>
                <a:spcPct val="115000"/>
              </a:lnSpc>
              <a:spcBef>
                <a:spcPts val="2133"/>
              </a:spcBef>
              <a:spcAft>
                <a:spcPts val="0"/>
              </a:spcAft>
              <a:buClr>
                <a:schemeClr val="accent2"/>
              </a:buClr>
              <a:buSzPts val="1200"/>
              <a:buFont typeface="Roboto Condensed Light"/>
              <a:buAutoNum type="arabicPeriod"/>
              <a:defRPr>
                <a:solidFill>
                  <a:schemeClr val="accent2"/>
                </a:solidFill>
              </a:defRPr>
            </a:lvl4pPr>
            <a:lvl5pPr marL="3047924" lvl="4" indent="-406390" rtl="0">
              <a:lnSpc>
                <a:spcPct val="115000"/>
              </a:lnSpc>
              <a:spcBef>
                <a:spcPts val="2133"/>
              </a:spcBef>
              <a:spcAft>
                <a:spcPts val="0"/>
              </a:spcAft>
              <a:buClr>
                <a:schemeClr val="accent2"/>
              </a:buClr>
              <a:buSzPts val="1200"/>
              <a:buFont typeface="Roboto Condensed Light"/>
              <a:buAutoNum type="alphaLcPeriod"/>
              <a:defRPr>
                <a:solidFill>
                  <a:schemeClr val="accent2"/>
                </a:solidFill>
              </a:defRPr>
            </a:lvl5pPr>
            <a:lvl6pPr marL="3657509" lvl="5" indent="-406390" rtl="0">
              <a:lnSpc>
                <a:spcPct val="115000"/>
              </a:lnSpc>
              <a:spcBef>
                <a:spcPts val="2133"/>
              </a:spcBef>
              <a:spcAft>
                <a:spcPts val="0"/>
              </a:spcAft>
              <a:buClr>
                <a:schemeClr val="accent2"/>
              </a:buClr>
              <a:buSzPts val="1200"/>
              <a:buFont typeface="Roboto Condensed Light"/>
              <a:buAutoNum type="romanLcPeriod"/>
              <a:defRPr>
                <a:solidFill>
                  <a:schemeClr val="accent2"/>
                </a:solidFill>
              </a:defRPr>
            </a:lvl6pPr>
            <a:lvl7pPr marL="4267093" lvl="6" indent="-406390" rtl="0">
              <a:lnSpc>
                <a:spcPct val="115000"/>
              </a:lnSpc>
              <a:spcBef>
                <a:spcPts val="2133"/>
              </a:spcBef>
              <a:spcAft>
                <a:spcPts val="0"/>
              </a:spcAft>
              <a:buClr>
                <a:schemeClr val="accent2"/>
              </a:buClr>
              <a:buSzPts val="1200"/>
              <a:buFont typeface="Roboto Condensed Light"/>
              <a:buAutoNum type="arabicPeriod"/>
              <a:defRPr>
                <a:solidFill>
                  <a:schemeClr val="accent2"/>
                </a:solidFill>
              </a:defRPr>
            </a:lvl7pPr>
            <a:lvl8pPr marL="4876678" lvl="7" indent="-406390" rtl="0">
              <a:lnSpc>
                <a:spcPct val="115000"/>
              </a:lnSpc>
              <a:spcBef>
                <a:spcPts val="2133"/>
              </a:spcBef>
              <a:spcAft>
                <a:spcPts val="0"/>
              </a:spcAft>
              <a:buClr>
                <a:schemeClr val="accent2"/>
              </a:buClr>
              <a:buSzPts val="1200"/>
              <a:buFont typeface="Roboto Condensed Light"/>
              <a:buAutoNum type="alphaLcPeriod"/>
              <a:defRPr>
                <a:solidFill>
                  <a:schemeClr val="accent2"/>
                </a:solidFill>
              </a:defRPr>
            </a:lvl8pPr>
            <a:lvl9pPr marL="5486263" lvl="8" indent="-406390" rtl="0">
              <a:lnSpc>
                <a:spcPct val="115000"/>
              </a:lnSpc>
              <a:spcBef>
                <a:spcPts val="2133"/>
              </a:spcBef>
              <a:spcAft>
                <a:spcPts val="2133"/>
              </a:spcAft>
              <a:buClr>
                <a:schemeClr val="accent2"/>
              </a:buClr>
              <a:buSzPts val="1200"/>
              <a:buFont typeface="Roboto Condensed Light"/>
              <a:buAutoNum type="romanLcPeriod"/>
              <a:defRPr>
                <a:solidFill>
                  <a:schemeClr val="accent2"/>
                </a:solidFill>
              </a:defRPr>
            </a:lvl9pPr>
          </a:lstStyle>
          <a:p>
            <a:pPr lvl="0"/>
            <a:r>
              <a:rPr lang="de-DE"/>
              <a:t>Mastertextformat bearbeiten</a:t>
            </a:r>
          </a:p>
        </p:txBody>
      </p:sp>
    </p:spTree>
    <p:extLst>
      <p:ext uri="{BB962C8B-B14F-4D97-AF65-F5344CB8AC3E}">
        <p14:creationId xmlns:p14="http://schemas.microsoft.com/office/powerpoint/2010/main" val="256449207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69"/>
        <p:cNvGrpSpPr/>
        <p:nvPr/>
      </p:nvGrpSpPr>
      <p:grpSpPr>
        <a:xfrm>
          <a:off x="0" y="0"/>
          <a:ext cx="0" cy="0"/>
          <a:chOff x="0" y="0"/>
          <a:chExt cx="0" cy="0"/>
        </a:xfrm>
      </p:grpSpPr>
    </p:spTree>
    <p:extLst>
      <p:ext uri="{BB962C8B-B14F-4D97-AF65-F5344CB8AC3E}">
        <p14:creationId xmlns:p14="http://schemas.microsoft.com/office/powerpoint/2010/main" val="4046572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70"/>
        <p:cNvGrpSpPr/>
        <p:nvPr/>
      </p:nvGrpSpPr>
      <p:grpSpPr>
        <a:xfrm>
          <a:off x="0" y="0"/>
          <a:ext cx="0" cy="0"/>
          <a:chOff x="0" y="0"/>
          <a:chExt cx="0" cy="0"/>
        </a:xfrm>
      </p:grpSpPr>
      <p:sp>
        <p:nvSpPr>
          <p:cNvPr id="371" name="Google Shape;371;p30"/>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de-DE"/>
              <a:t>Mastertitelformat bearbeiten</a:t>
            </a:r>
            <a:endParaRPr/>
          </a:p>
        </p:txBody>
      </p:sp>
    </p:spTree>
    <p:extLst>
      <p:ext uri="{BB962C8B-B14F-4D97-AF65-F5344CB8AC3E}">
        <p14:creationId xmlns:p14="http://schemas.microsoft.com/office/powerpoint/2010/main" val="1566831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42EE2EF-1908-4986-A80A-52045EA468C0}" type="datetime1">
              <a:rPr lang="de-AT" smtClean="0"/>
              <a:t>26.01.2024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E4672E43-5DC5-4095-9368-EC586DE25E79}" type="slidenum">
              <a:rPr lang="de-AT" smtClean="0"/>
              <a:t>‹Nr.›</a:t>
            </a:fld>
            <a:endParaRPr lang="de-AT"/>
          </a:p>
        </p:txBody>
      </p:sp>
    </p:spTree>
    <p:extLst>
      <p:ext uri="{BB962C8B-B14F-4D97-AF65-F5344CB8AC3E}">
        <p14:creationId xmlns:p14="http://schemas.microsoft.com/office/powerpoint/2010/main" val="11539972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1C18194-5834-4BE3-90EB-5FF190CE718C}" type="datetime1">
              <a:rPr lang="de-AT" smtClean="0"/>
              <a:t>26.01.2024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E4672E43-5DC5-4095-9368-EC586DE25E79}" type="slidenum">
              <a:rPr lang="de-AT" smtClean="0"/>
              <a:pPr/>
              <a:t>‹Nr.›</a:t>
            </a:fld>
            <a:endParaRPr lang="de-AT"/>
          </a:p>
        </p:txBody>
      </p:sp>
    </p:spTree>
    <p:extLst>
      <p:ext uri="{BB962C8B-B14F-4D97-AF65-F5344CB8AC3E}">
        <p14:creationId xmlns:p14="http://schemas.microsoft.com/office/powerpoint/2010/main" val="3909766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CB1818-8A3A-49C4-81B4-D3C1E8C426E7}" type="datetimeFigureOut">
              <a:rPr lang="de-AT" smtClean="0"/>
              <a:t>26.01.2024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229513658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CB1818-8A3A-49C4-81B4-D3C1E8C426E7}" type="datetimeFigureOut">
              <a:rPr lang="de-AT" smtClean="0"/>
              <a:t>26.01.2024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220096791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CB1818-8A3A-49C4-81B4-D3C1E8C426E7}" type="datetimeFigureOut">
              <a:rPr lang="de-AT" smtClean="0"/>
              <a:t>26.01.2024</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2208573413"/>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CB1818-8A3A-49C4-81B4-D3C1E8C426E7}" type="datetimeFigureOut">
              <a:rPr lang="de-AT" smtClean="0"/>
              <a:t>26.01.2024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2466316559"/>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B1818-8A3A-49C4-81B4-D3C1E8C426E7}" type="datetimeFigureOut">
              <a:rPr lang="de-AT" smtClean="0"/>
              <a:t>26.01.2024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1902292840"/>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F9CB1818-8A3A-49C4-81B4-D3C1E8C426E7}" type="datetimeFigureOut">
              <a:rPr lang="de-AT" smtClean="0"/>
              <a:t>26.01.2024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321269701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sp>
        <p:nvSpPr>
          <p:cNvPr id="48" name="Google Shape;48;p5"/>
          <p:cNvSpPr/>
          <p:nvPr/>
        </p:nvSpPr>
        <p:spPr>
          <a:xfrm flipH="1">
            <a:off x="9604506" y="-6803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49" name="Google Shape;49;p5"/>
          <p:cNvSpPr/>
          <p:nvPr/>
        </p:nvSpPr>
        <p:spPr>
          <a:xfrm>
            <a:off x="-1052895" y="-135573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50" name="Google Shape;50;p5"/>
          <p:cNvSpPr/>
          <p:nvPr/>
        </p:nvSpPr>
        <p:spPr>
          <a:xfrm>
            <a:off x="10867601" y="2181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5"/>
          <p:cNvSpPr/>
          <p:nvPr/>
        </p:nvSpPr>
        <p:spPr>
          <a:xfrm rot="-3082277">
            <a:off x="11172069" y="1416967"/>
            <a:ext cx="100003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5"/>
          <p:cNvSpPr/>
          <p:nvPr/>
        </p:nvSpPr>
        <p:spPr>
          <a:xfrm>
            <a:off x="1678551" y="2181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5"/>
          <p:cNvSpPr/>
          <p:nvPr/>
        </p:nvSpPr>
        <p:spPr>
          <a:xfrm rot="-4500039" flipH="1">
            <a:off x="79805" y="932398"/>
            <a:ext cx="584299" cy="497772"/>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5"/>
          <p:cNvSpPr/>
          <p:nvPr/>
        </p:nvSpPr>
        <p:spPr>
          <a:xfrm rot="-1763052" flipH="1">
            <a:off x="374853" y="2786629"/>
            <a:ext cx="218803" cy="44176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5"/>
          <p:cNvSpPr/>
          <p:nvPr/>
        </p:nvSpPr>
        <p:spPr>
          <a:xfrm rot="-9891097">
            <a:off x="11562683" y="3679130"/>
            <a:ext cx="218804"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5"/>
          <p:cNvSpPr/>
          <p:nvPr/>
        </p:nvSpPr>
        <p:spPr>
          <a:xfrm rot="-6137642">
            <a:off x="-15768" y="5367266"/>
            <a:ext cx="1000037" cy="2927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5"/>
          <p:cNvSpPr/>
          <p:nvPr/>
        </p:nvSpPr>
        <p:spPr>
          <a:xfrm rot="-2879894">
            <a:off x="10373333" y="5908048"/>
            <a:ext cx="1602311" cy="600568"/>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5"/>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59" name="Google Shape;59;p5"/>
          <p:cNvSpPr txBox="1">
            <a:spLocks noGrp="1"/>
          </p:cNvSpPr>
          <p:nvPr>
            <p:ph type="title" idx="2"/>
          </p:nvPr>
        </p:nvSpPr>
        <p:spPr>
          <a:xfrm>
            <a:off x="2378933" y="4690000"/>
            <a:ext cx="3016400" cy="4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133"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60" name="Google Shape;60;p5"/>
          <p:cNvSpPr txBox="1">
            <a:spLocks noGrp="1"/>
          </p:cNvSpPr>
          <p:nvPr>
            <p:ph type="title" idx="3"/>
          </p:nvPr>
        </p:nvSpPr>
        <p:spPr>
          <a:xfrm>
            <a:off x="6796671" y="4690000"/>
            <a:ext cx="3016400" cy="4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133"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
        <p:nvSpPr>
          <p:cNvPr id="61" name="Google Shape;61;p5"/>
          <p:cNvSpPr txBox="1">
            <a:spLocks noGrp="1"/>
          </p:cNvSpPr>
          <p:nvPr>
            <p:ph type="subTitle" idx="1"/>
          </p:nvPr>
        </p:nvSpPr>
        <p:spPr>
          <a:xfrm>
            <a:off x="6796667" y="5163367"/>
            <a:ext cx="30164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de-DE"/>
              <a:t>Master-Untertitelformat bearbeiten</a:t>
            </a:r>
            <a:endParaRPr/>
          </a:p>
        </p:txBody>
      </p:sp>
      <p:sp>
        <p:nvSpPr>
          <p:cNvPr id="62" name="Google Shape;62;p5"/>
          <p:cNvSpPr txBox="1">
            <a:spLocks noGrp="1"/>
          </p:cNvSpPr>
          <p:nvPr>
            <p:ph type="subTitle" idx="4"/>
          </p:nvPr>
        </p:nvSpPr>
        <p:spPr>
          <a:xfrm>
            <a:off x="2378933" y="5163367"/>
            <a:ext cx="30164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de-DE"/>
              <a:t>Master-Untertitelformat bearbeiten</a:t>
            </a:r>
            <a:endParaRPr/>
          </a:p>
        </p:txBody>
      </p:sp>
    </p:spTree>
    <p:extLst>
      <p:ext uri="{BB962C8B-B14F-4D97-AF65-F5344CB8AC3E}">
        <p14:creationId xmlns:p14="http://schemas.microsoft.com/office/powerpoint/2010/main" val="1342553544"/>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F9CB1818-8A3A-49C4-81B4-D3C1E8C426E7}" type="datetimeFigureOut">
              <a:rPr lang="de-AT" smtClean="0"/>
              <a:t>26.01.2024</a:t>
            </a:fld>
            <a:endParaRPr lang="de-AT"/>
          </a:p>
        </p:txBody>
      </p:sp>
      <p:sp>
        <p:nvSpPr>
          <p:cNvPr id="6" name="Footer Placeholder 5"/>
          <p:cNvSpPr>
            <a:spLocks noGrp="1"/>
          </p:cNvSpPr>
          <p:nvPr>
            <p:ph type="ftr" sz="quarter" idx="11"/>
          </p:nvPr>
        </p:nvSpPr>
        <p:spPr>
          <a:xfrm>
            <a:off x="590396" y="6041362"/>
            <a:ext cx="3295413" cy="365125"/>
          </a:xfrm>
        </p:spPr>
        <p:txBody>
          <a:bodyPr/>
          <a:lstStyle/>
          <a:p>
            <a:endParaRPr lang="de-AT"/>
          </a:p>
        </p:txBody>
      </p:sp>
      <p:sp>
        <p:nvSpPr>
          <p:cNvPr id="7" name="Slide Number Placeholder 6"/>
          <p:cNvSpPr>
            <a:spLocks noGrp="1"/>
          </p:cNvSpPr>
          <p:nvPr>
            <p:ph type="sldNum" sz="quarter" idx="12"/>
          </p:nvPr>
        </p:nvSpPr>
        <p:spPr>
          <a:xfrm>
            <a:off x="4862689" y="5915888"/>
            <a:ext cx="1062155" cy="490599"/>
          </a:xfrm>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107891642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F9CB1818-8A3A-49C4-81B4-D3C1E8C426E7}" type="datetimeFigureOut">
              <a:rPr lang="de-AT" smtClean="0"/>
              <a:t>26.01.2024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351266355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F9CB1818-8A3A-49C4-81B4-D3C1E8C426E7}" type="datetimeFigureOut">
              <a:rPr lang="de-AT" smtClean="0"/>
              <a:t>26.01.2024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129876527"/>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9CB1818-8A3A-49C4-81B4-D3C1E8C426E7}" type="datetimeFigureOut">
              <a:rPr lang="de-AT" smtClean="0"/>
              <a:t>26.01.2024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727624298"/>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CB1818-8A3A-49C4-81B4-D3C1E8C426E7}" type="datetimeFigureOut">
              <a:rPr lang="de-AT" smtClean="0"/>
              <a:t>26.01.2024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223142665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CB1818-8A3A-49C4-81B4-D3C1E8C426E7}" type="datetimeFigureOut">
              <a:rPr lang="de-AT" smtClean="0"/>
              <a:t>26.01.2024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A49631F-257E-491E-96B1-0EF1F2A77D60}" type="slidenum">
              <a:rPr lang="de-AT" smtClean="0"/>
              <a:t>‹Nr.›</a:t>
            </a:fld>
            <a:endParaRPr lang="de-AT"/>
          </a:p>
        </p:txBody>
      </p:sp>
    </p:spTree>
    <p:extLst>
      <p:ext uri="{BB962C8B-B14F-4D97-AF65-F5344CB8AC3E}">
        <p14:creationId xmlns:p14="http://schemas.microsoft.com/office/powerpoint/2010/main" val="2920573495"/>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4"/>
        <p:cNvGrpSpPr/>
        <p:nvPr/>
      </p:nvGrpSpPr>
      <p:grpSpPr>
        <a:xfrm>
          <a:off x="0" y="0"/>
          <a:ext cx="0" cy="0"/>
          <a:chOff x="0" y="0"/>
          <a:chExt cx="0" cy="0"/>
        </a:xfrm>
      </p:grpSpPr>
      <p:sp>
        <p:nvSpPr>
          <p:cNvPr id="83" name="Google Shape;83;p7"/>
          <p:cNvSpPr txBox="1">
            <a:spLocks noGrp="1"/>
          </p:cNvSpPr>
          <p:nvPr>
            <p:ph type="body" idx="1"/>
          </p:nvPr>
        </p:nvSpPr>
        <p:spPr>
          <a:xfrm>
            <a:off x="960000" y="2591333"/>
            <a:ext cx="5562000" cy="34888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Clr>
                <a:schemeClr val="dk2"/>
              </a:buClr>
              <a:buSzPts val="1400"/>
              <a:buChar char="●"/>
              <a:defRPr/>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2133"/>
              </a:spcBef>
              <a:spcAft>
                <a:spcPts val="0"/>
              </a:spcAft>
              <a:buSzPts val="1400"/>
              <a:buChar char="■"/>
              <a:defRPr/>
            </a:lvl3pPr>
            <a:lvl4pPr marL="2438339" lvl="3" indent="-423323" rtl="0">
              <a:lnSpc>
                <a:spcPct val="115000"/>
              </a:lnSpc>
              <a:spcBef>
                <a:spcPts val="2133"/>
              </a:spcBef>
              <a:spcAft>
                <a:spcPts val="0"/>
              </a:spcAft>
              <a:buSzPts val="1400"/>
              <a:buChar char="●"/>
              <a:defRPr/>
            </a:lvl4pPr>
            <a:lvl5pPr marL="3047924" lvl="4" indent="-423323" rtl="0">
              <a:lnSpc>
                <a:spcPct val="115000"/>
              </a:lnSpc>
              <a:spcBef>
                <a:spcPts val="2133"/>
              </a:spcBef>
              <a:spcAft>
                <a:spcPts val="0"/>
              </a:spcAft>
              <a:buSzPts val="1400"/>
              <a:buChar char="○"/>
              <a:defRPr/>
            </a:lvl5pPr>
            <a:lvl6pPr marL="3657509" lvl="5" indent="-423323" rtl="0">
              <a:lnSpc>
                <a:spcPct val="115000"/>
              </a:lnSpc>
              <a:spcBef>
                <a:spcPts val="2133"/>
              </a:spcBef>
              <a:spcAft>
                <a:spcPts val="0"/>
              </a:spcAft>
              <a:buSzPts val="1400"/>
              <a:buChar char="■"/>
              <a:defRPr/>
            </a:lvl6pPr>
            <a:lvl7pPr marL="4267093" lvl="6" indent="-423323" rtl="0">
              <a:lnSpc>
                <a:spcPct val="115000"/>
              </a:lnSpc>
              <a:spcBef>
                <a:spcPts val="2133"/>
              </a:spcBef>
              <a:spcAft>
                <a:spcPts val="0"/>
              </a:spcAft>
              <a:buSzPts val="1400"/>
              <a:buChar char="●"/>
              <a:defRPr/>
            </a:lvl7pPr>
            <a:lvl8pPr marL="4876678" lvl="7" indent="-423323" rtl="0">
              <a:lnSpc>
                <a:spcPct val="115000"/>
              </a:lnSpc>
              <a:spcBef>
                <a:spcPts val="2133"/>
              </a:spcBef>
              <a:spcAft>
                <a:spcPts val="0"/>
              </a:spcAft>
              <a:buSzPts val="1400"/>
              <a:buChar char="○"/>
              <a:defRPr/>
            </a:lvl8pPr>
            <a:lvl9pPr marL="5486263" lvl="8" indent="-423323" rtl="0">
              <a:lnSpc>
                <a:spcPct val="115000"/>
              </a:lnSpc>
              <a:spcBef>
                <a:spcPts val="2133"/>
              </a:spcBef>
              <a:spcAft>
                <a:spcPts val="2133"/>
              </a:spcAft>
              <a:buSzPts val="1400"/>
              <a:buChar char="■"/>
              <a:defRPr/>
            </a:lvl9pPr>
          </a:lstStyle>
          <a:p>
            <a:pPr lvl="0"/>
            <a:r>
              <a:rPr lang="de-DE"/>
              <a:t>Mastertextformat bearbeiten</a:t>
            </a:r>
          </a:p>
        </p:txBody>
      </p:sp>
      <p:sp>
        <p:nvSpPr>
          <p:cNvPr id="84" name="Google Shape;84;p7"/>
          <p:cNvSpPr txBox="1">
            <a:spLocks noGrp="1"/>
          </p:cNvSpPr>
          <p:nvPr>
            <p:ph type="title"/>
          </p:nvPr>
        </p:nvSpPr>
        <p:spPr>
          <a:xfrm>
            <a:off x="960000" y="1307333"/>
            <a:ext cx="6118000" cy="128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58435405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3"/>
        <p:cNvGrpSpPr/>
        <p:nvPr/>
      </p:nvGrpSpPr>
      <p:grpSpPr>
        <a:xfrm>
          <a:off x="0" y="0"/>
          <a:ext cx="0" cy="0"/>
          <a:chOff x="0" y="0"/>
          <a:chExt cx="0" cy="0"/>
        </a:xfrm>
      </p:grpSpPr>
      <p:sp>
        <p:nvSpPr>
          <p:cNvPr id="64" name="Google Shape;64;p6"/>
          <p:cNvSpPr/>
          <p:nvPr/>
        </p:nvSpPr>
        <p:spPr>
          <a:xfrm>
            <a:off x="-678628" y="-1142488"/>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65" name="Google Shape;65;p6"/>
          <p:cNvSpPr/>
          <p:nvPr/>
        </p:nvSpPr>
        <p:spPr>
          <a:xfrm rot="10800000">
            <a:off x="9735939" y="3788013"/>
            <a:ext cx="4793333" cy="3723367"/>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66" name="Google Shape;66;p6"/>
          <p:cNvSpPr/>
          <p:nvPr/>
        </p:nvSpPr>
        <p:spPr>
          <a:xfrm>
            <a:off x="181235" y="14977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6"/>
          <p:cNvSpPr/>
          <p:nvPr/>
        </p:nvSpPr>
        <p:spPr>
          <a:xfrm rot="1606875">
            <a:off x="10219654" y="6348402"/>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6"/>
          <p:cNvSpPr/>
          <p:nvPr/>
        </p:nvSpPr>
        <p:spPr>
          <a:xfrm rot="5797880">
            <a:off x="11457269" y="4667802"/>
            <a:ext cx="468092" cy="420461"/>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6"/>
          <p:cNvSpPr/>
          <p:nvPr/>
        </p:nvSpPr>
        <p:spPr>
          <a:xfrm rot="2856529">
            <a:off x="11581920" y="5748047"/>
            <a:ext cx="218803" cy="44176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6"/>
          <p:cNvSpPr/>
          <p:nvPr/>
        </p:nvSpPr>
        <p:spPr>
          <a:xfrm rot="-4499985" flipH="1">
            <a:off x="662548" y="263152"/>
            <a:ext cx="699408" cy="595824"/>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6"/>
          <p:cNvSpPr/>
          <p:nvPr/>
        </p:nvSpPr>
        <p:spPr>
          <a:xfrm rot="-3661117">
            <a:off x="318070" y="5620612"/>
            <a:ext cx="218803" cy="44176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6"/>
          <p:cNvSpPr/>
          <p:nvPr/>
        </p:nvSpPr>
        <p:spPr>
          <a:xfrm>
            <a:off x="11355567" y="593369"/>
            <a:ext cx="259228" cy="259228"/>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17733204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4"/>
        <p:cNvGrpSpPr/>
        <p:nvPr/>
      </p:nvGrpSpPr>
      <p:grpSpPr>
        <a:xfrm>
          <a:off x="0" y="0"/>
          <a:ext cx="0" cy="0"/>
          <a:chOff x="0" y="0"/>
          <a:chExt cx="0" cy="0"/>
        </a:xfrm>
      </p:grpSpPr>
      <p:sp>
        <p:nvSpPr>
          <p:cNvPr id="75" name="Google Shape;75;p7"/>
          <p:cNvSpPr/>
          <p:nvPr/>
        </p:nvSpPr>
        <p:spPr>
          <a:xfrm rot="10800000" flipH="1">
            <a:off x="4467321" y="-707071"/>
            <a:ext cx="8706700" cy="5291900"/>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76" name="Google Shape;76;p7"/>
          <p:cNvSpPr/>
          <p:nvPr/>
        </p:nvSpPr>
        <p:spPr>
          <a:xfrm rot="9120431" flipH="1">
            <a:off x="10637741" y="5962104"/>
            <a:ext cx="1206921" cy="35336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7"/>
          <p:cNvSpPr/>
          <p:nvPr/>
        </p:nvSpPr>
        <p:spPr>
          <a:xfrm rot="-7430944" flipH="1">
            <a:off x="6531297" y="174416"/>
            <a:ext cx="1602328" cy="600561"/>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7"/>
          <p:cNvSpPr/>
          <p:nvPr/>
        </p:nvSpPr>
        <p:spPr>
          <a:xfrm rot="10800000" flipH="1">
            <a:off x="11401635" y="1524119"/>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7"/>
          <p:cNvSpPr/>
          <p:nvPr/>
        </p:nvSpPr>
        <p:spPr>
          <a:xfrm rot="-7472203" flipH="1">
            <a:off x="9907871" y="498333"/>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7"/>
          <p:cNvSpPr/>
          <p:nvPr/>
        </p:nvSpPr>
        <p:spPr>
          <a:xfrm rot="-6895012" flipH="1">
            <a:off x="315380" y="5892075"/>
            <a:ext cx="579285" cy="493461"/>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7"/>
          <p:cNvSpPr/>
          <p:nvPr/>
        </p:nvSpPr>
        <p:spPr>
          <a:xfrm rot="-7472203" flipH="1">
            <a:off x="781471" y="190833"/>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7"/>
          <p:cNvSpPr/>
          <p:nvPr/>
        </p:nvSpPr>
        <p:spPr>
          <a:xfrm rot="6537935">
            <a:off x="259235" y="1216668"/>
            <a:ext cx="468093"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7"/>
          <p:cNvSpPr txBox="1">
            <a:spLocks noGrp="1"/>
          </p:cNvSpPr>
          <p:nvPr>
            <p:ph type="body" idx="1"/>
          </p:nvPr>
        </p:nvSpPr>
        <p:spPr>
          <a:xfrm>
            <a:off x="960000" y="2591333"/>
            <a:ext cx="5562000" cy="34888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Clr>
                <a:schemeClr val="dk2"/>
              </a:buClr>
              <a:buSzPts val="1400"/>
              <a:buChar char="●"/>
              <a:defRPr/>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2133"/>
              </a:spcBef>
              <a:spcAft>
                <a:spcPts val="0"/>
              </a:spcAft>
              <a:buSzPts val="1400"/>
              <a:buChar char="■"/>
              <a:defRPr/>
            </a:lvl3pPr>
            <a:lvl4pPr marL="2438339" lvl="3" indent="-423323" rtl="0">
              <a:lnSpc>
                <a:spcPct val="115000"/>
              </a:lnSpc>
              <a:spcBef>
                <a:spcPts val="2133"/>
              </a:spcBef>
              <a:spcAft>
                <a:spcPts val="0"/>
              </a:spcAft>
              <a:buSzPts val="1400"/>
              <a:buChar char="●"/>
              <a:defRPr/>
            </a:lvl4pPr>
            <a:lvl5pPr marL="3047924" lvl="4" indent="-423323" rtl="0">
              <a:lnSpc>
                <a:spcPct val="115000"/>
              </a:lnSpc>
              <a:spcBef>
                <a:spcPts val="2133"/>
              </a:spcBef>
              <a:spcAft>
                <a:spcPts val="0"/>
              </a:spcAft>
              <a:buSzPts val="1400"/>
              <a:buChar char="○"/>
              <a:defRPr/>
            </a:lvl5pPr>
            <a:lvl6pPr marL="3657509" lvl="5" indent="-423323" rtl="0">
              <a:lnSpc>
                <a:spcPct val="115000"/>
              </a:lnSpc>
              <a:spcBef>
                <a:spcPts val="2133"/>
              </a:spcBef>
              <a:spcAft>
                <a:spcPts val="0"/>
              </a:spcAft>
              <a:buSzPts val="1400"/>
              <a:buChar char="■"/>
              <a:defRPr/>
            </a:lvl6pPr>
            <a:lvl7pPr marL="4267093" lvl="6" indent="-423323" rtl="0">
              <a:lnSpc>
                <a:spcPct val="115000"/>
              </a:lnSpc>
              <a:spcBef>
                <a:spcPts val="2133"/>
              </a:spcBef>
              <a:spcAft>
                <a:spcPts val="0"/>
              </a:spcAft>
              <a:buSzPts val="1400"/>
              <a:buChar char="●"/>
              <a:defRPr/>
            </a:lvl7pPr>
            <a:lvl8pPr marL="4876678" lvl="7" indent="-423323" rtl="0">
              <a:lnSpc>
                <a:spcPct val="115000"/>
              </a:lnSpc>
              <a:spcBef>
                <a:spcPts val="2133"/>
              </a:spcBef>
              <a:spcAft>
                <a:spcPts val="0"/>
              </a:spcAft>
              <a:buSzPts val="1400"/>
              <a:buChar char="○"/>
              <a:defRPr/>
            </a:lvl8pPr>
            <a:lvl9pPr marL="5486263" lvl="8" indent="-423323" rtl="0">
              <a:lnSpc>
                <a:spcPct val="115000"/>
              </a:lnSpc>
              <a:spcBef>
                <a:spcPts val="2133"/>
              </a:spcBef>
              <a:spcAft>
                <a:spcPts val="2133"/>
              </a:spcAft>
              <a:buSzPts val="1400"/>
              <a:buChar char="■"/>
              <a:defRPr/>
            </a:lvl9pPr>
          </a:lstStyle>
          <a:p>
            <a:pPr lvl="0"/>
            <a:r>
              <a:rPr lang="de-DE"/>
              <a:t>Mastertextformat bearbeiten</a:t>
            </a:r>
          </a:p>
        </p:txBody>
      </p:sp>
      <p:sp>
        <p:nvSpPr>
          <p:cNvPr id="84" name="Google Shape;84;p7"/>
          <p:cNvSpPr txBox="1">
            <a:spLocks noGrp="1"/>
          </p:cNvSpPr>
          <p:nvPr>
            <p:ph type="title"/>
          </p:nvPr>
        </p:nvSpPr>
        <p:spPr>
          <a:xfrm>
            <a:off x="960000" y="1307333"/>
            <a:ext cx="6118000" cy="128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de-DE"/>
              <a:t>Mastertitelformat bearbeiten</a:t>
            </a:r>
            <a:endParaRPr/>
          </a:p>
        </p:txBody>
      </p:sp>
    </p:spTree>
    <p:extLst>
      <p:ext uri="{BB962C8B-B14F-4D97-AF65-F5344CB8AC3E}">
        <p14:creationId xmlns:p14="http://schemas.microsoft.com/office/powerpoint/2010/main" val="38410709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85"/>
        <p:cNvGrpSpPr/>
        <p:nvPr/>
      </p:nvGrpSpPr>
      <p:grpSpPr>
        <a:xfrm>
          <a:off x="0" y="0"/>
          <a:ext cx="0" cy="0"/>
          <a:chOff x="0" y="0"/>
          <a:chExt cx="0" cy="0"/>
        </a:xfrm>
      </p:grpSpPr>
      <p:sp>
        <p:nvSpPr>
          <p:cNvPr id="86" name="Google Shape;86;p8"/>
          <p:cNvSpPr/>
          <p:nvPr/>
        </p:nvSpPr>
        <p:spPr>
          <a:xfrm>
            <a:off x="-934314" y="-1468453"/>
            <a:ext cx="13465067" cy="4844967"/>
          </a:xfrm>
          <a:custGeom>
            <a:avLst/>
            <a:gdLst/>
            <a:ahLst/>
            <a:cxnLst/>
            <a:rect l="l" t="t" r="r" b="b"/>
            <a:pathLst>
              <a:path w="403952" h="145349" extrusionOk="0">
                <a:moveTo>
                  <a:pt x="3838" y="88109"/>
                </a:moveTo>
                <a:cubicBezTo>
                  <a:pt x="-1728" y="111461"/>
                  <a:pt x="-3493" y="148526"/>
                  <a:pt x="14428" y="145132"/>
                </a:cubicBezTo>
                <a:cubicBezTo>
                  <a:pt x="32349" y="141738"/>
                  <a:pt x="81702" y="83281"/>
                  <a:pt x="111366" y="67744"/>
                </a:cubicBezTo>
                <a:cubicBezTo>
                  <a:pt x="141030" y="52207"/>
                  <a:pt x="166046" y="53736"/>
                  <a:pt x="192412" y="51908"/>
                </a:cubicBezTo>
                <a:cubicBezTo>
                  <a:pt x="218779" y="50080"/>
                  <a:pt x="245329" y="55085"/>
                  <a:pt x="269565" y="56774"/>
                </a:cubicBezTo>
                <a:cubicBezTo>
                  <a:pt x="293801" y="58463"/>
                  <a:pt x="316404" y="61706"/>
                  <a:pt x="337828" y="62041"/>
                </a:cubicBezTo>
                <a:cubicBezTo>
                  <a:pt x="359252" y="62376"/>
                  <a:pt x="388062" y="62856"/>
                  <a:pt x="398109" y="58783"/>
                </a:cubicBezTo>
                <a:cubicBezTo>
                  <a:pt x="408156" y="54710"/>
                  <a:pt x="403268" y="45342"/>
                  <a:pt x="398109" y="37603"/>
                </a:cubicBezTo>
                <a:cubicBezTo>
                  <a:pt x="392950" y="29864"/>
                  <a:pt x="425534" y="17781"/>
                  <a:pt x="367154" y="12350"/>
                </a:cubicBezTo>
                <a:cubicBezTo>
                  <a:pt x="308774" y="6919"/>
                  <a:pt x="108380" y="-7607"/>
                  <a:pt x="47827" y="5019"/>
                </a:cubicBezTo>
                <a:cubicBezTo>
                  <a:pt x="-12726" y="17646"/>
                  <a:pt x="9405" y="64757"/>
                  <a:pt x="3838" y="88109"/>
                </a:cubicBezTo>
                <a:close/>
              </a:path>
            </a:pathLst>
          </a:custGeom>
          <a:solidFill>
            <a:schemeClr val="accent3"/>
          </a:solidFill>
          <a:ln>
            <a:noFill/>
          </a:ln>
        </p:spPr>
      </p:sp>
      <p:sp>
        <p:nvSpPr>
          <p:cNvPr id="87" name="Google Shape;87;p8"/>
          <p:cNvSpPr/>
          <p:nvPr/>
        </p:nvSpPr>
        <p:spPr>
          <a:xfrm>
            <a:off x="7102688" y="4934465"/>
            <a:ext cx="5639533" cy="2254867"/>
          </a:xfrm>
          <a:custGeom>
            <a:avLst/>
            <a:gdLst/>
            <a:ahLst/>
            <a:cxnLst/>
            <a:rect l="l" t="t" r="r" b="b"/>
            <a:pathLst>
              <a:path w="169186" h="67646" extrusionOk="0">
                <a:moveTo>
                  <a:pt x="158891" y="1537"/>
                </a:moveTo>
                <a:cubicBezTo>
                  <a:pt x="154819" y="-5496"/>
                  <a:pt x="142708" y="13497"/>
                  <a:pt x="131684" y="20414"/>
                </a:cubicBezTo>
                <a:cubicBezTo>
                  <a:pt x="120660" y="27331"/>
                  <a:pt x="109684" y="37302"/>
                  <a:pt x="92749" y="43040"/>
                </a:cubicBezTo>
                <a:cubicBezTo>
                  <a:pt x="75814" y="48778"/>
                  <a:pt x="44313" y="51485"/>
                  <a:pt x="30073" y="54840"/>
                </a:cubicBezTo>
                <a:cubicBezTo>
                  <a:pt x="15833" y="58195"/>
                  <a:pt x="-13699" y="61872"/>
                  <a:pt x="7308" y="63168"/>
                </a:cubicBezTo>
                <a:cubicBezTo>
                  <a:pt x="28315" y="64464"/>
                  <a:pt x="130852" y="72886"/>
                  <a:pt x="156116" y="62614"/>
                </a:cubicBezTo>
                <a:cubicBezTo>
                  <a:pt x="181380" y="52342"/>
                  <a:pt x="162963" y="8570"/>
                  <a:pt x="158891" y="1537"/>
                </a:cubicBezTo>
                <a:close/>
              </a:path>
            </a:pathLst>
          </a:custGeom>
          <a:solidFill>
            <a:schemeClr val="lt2"/>
          </a:solidFill>
          <a:ln>
            <a:noFill/>
          </a:ln>
        </p:spPr>
      </p:sp>
      <p:sp>
        <p:nvSpPr>
          <p:cNvPr id="88" name="Google Shape;88;p8"/>
          <p:cNvSpPr/>
          <p:nvPr/>
        </p:nvSpPr>
        <p:spPr>
          <a:xfrm flipH="1">
            <a:off x="8905771" y="6325599"/>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8"/>
          <p:cNvSpPr/>
          <p:nvPr/>
        </p:nvSpPr>
        <p:spPr>
          <a:xfrm rot="-237473" flipH="1">
            <a:off x="5902865" y="54567"/>
            <a:ext cx="1602337" cy="600563"/>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8"/>
          <p:cNvSpPr/>
          <p:nvPr/>
        </p:nvSpPr>
        <p:spPr>
          <a:xfrm rot="3054346">
            <a:off x="10995259" y="493919"/>
            <a:ext cx="699407" cy="595819"/>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8"/>
          <p:cNvSpPr/>
          <p:nvPr/>
        </p:nvSpPr>
        <p:spPr>
          <a:xfrm rot="9767623" flipH="1">
            <a:off x="11517442" y="5318548"/>
            <a:ext cx="218801"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8"/>
          <p:cNvSpPr/>
          <p:nvPr/>
        </p:nvSpPr>
        <p:spPr>
          <a:xfrm flipH="1">
            <a:off x="4716464" y="5952004"/>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8"/>
          <p:cNvSpPr/>
          <p:nvPr/>
        </p:nvSpPr>
        <p:spPr>
          <a:xfrm rot="6784495">
            <a:off x="2331007" y="86682"/>
            <a:ext cx="218803" cy="44176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8"/>
          <p:cNvSpPr/>
          <p:nvPr/>
        </p:nvSpPr>
        <p:spPr>
          <a:xfrm rot="1178596" flipH="1">
            <a:off x="450777" y="5992402"/>
            <a:ext cx="1000033"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8"/>
          <p:cNvSpPr/>
          <p:nvPr/>
        </p:nvSpPr>
        <p:spPr>
          <a:xfrm flipH="1">
            <a:off x="184997" y="2360835"/>
            <a:ext cx="245668" cy="245668"/>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8"/>
          <p:cNvSpPr txBox="1">
            <a:spLocks noGrp="1"/>
          </p:cNvSpPr>
          <p:nvPr>
            <p:ph type="title"/>
          </p:nvPr>
        </p:nvSpPr>
        <p:spPr>
          <a:xfrm>
            <a:off x="950600" y="2112400"/>
            <a:ext cx="10290800" cy="367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466">
                <a:solidFill>
                  <a:schemeClr val="accent2"/>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de-DE"/>
              <a:t>Mastertitelformat bearbeiten</a:t>
            </a:r>
            <a:endParaRPr/>
          </a:p>
        </p:txBody>
      </p:sp>
    </p:spTree>
    <p:extLst>
      <p:ext uri="{BB962C8B-B14F-4D97-AF65-F5344CB8AC3E}">
        <p14:creationId xmlns:p14="http://schemas.microsoft.com/office/powerpoint/2010/main" val="4563567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9"/>
          <p:cNvSpPr/>
          <p:nvPr/>
        </p:nvSpPr>
        <p:spPr>
          <a:xfrm>
            <a:off x="-535247" y="3029610"/>
            <a:ext cx="13465067" cy="4844967"/>
          </a:xfrm>
          <a:custGeom>
            <a:avLst/>
            <a:gdLst/>
            <a:ahLst/>
            <a:cxnLst/>
            <a:rect l="l" t="t" r="r" b="b"/>
            <a:pathLst>
              <a:path w="403952" h="145349" extrusionOk="0">
                <a:moveTo>
                  <a:pt x="3838" y="57241"/>
                </a:moveTo>
                <a:cubicBezTo>
                  <a:pt x="-1728" y="33889"/>
                  <a:pt x="-3493" y="-3176"/>
                  <a:pt x="14428" y="218"/>
                </a:cubicBezTo>
                <a:cubicBezTo>
                  <a:pt x="32349" y="3612"/>
                  <a:pt x="79325" y="60771"/>
                  <a:pt x="111366" y="77606"/>
                </a:cubicBezTo>
                <a:cubicBezTo>
                  <a:pt x="143407" y="94441"/>
                  <a:pt x="180226" y="98490"/>
                  <a:pt x="206676" y="101230"/>
                </a:cubicBezTo>
                <a:cubicBezTo>
                  <a:pt x="233126" y="103970"/>
                  <a:pt x="248205" y="97035"/>
                  <a:pt x="270064" y="94048"/>
                </a:cubicBezTo>
                <a:cubicBezTo>
                  <a:pt x="291923" y="91061"/>
                  <a:pt x="316487" y="84556"/>
                  <a:pt x="337828" y="83309"/>
                </a:cubicBezTo>
                <a:cubicBezTo>
                  <a:pt x="359169" y="82062"/>
                  <a:pt x="388062" y="82494"/>
                  <a:pt x="398109" y="86567"/>
                </a:cubicBezTo>
                <a:cubicBezTo>
                  <a:pt x="408156" y="90640"/>
                  <a:pt x="403268" y="100008"/>
                  <a:pt x="398109" y="107747"/>
                </a:cubicBezTo>
                <a:cubicBezTo>
                  <a:pt x="392950" y="115486"/>
                  <a:pt x="425534" y="127569"/>
                  <a:pt x="367154" y="133000"/>
                </a:cubicBezTo>
                <a:cubicBezTo>
                  <a:pt x="308774" y="138431"/>
                  <a:pt x="108380" y="152958"/>
                  <a:pt x="47827" y="140331"/>
                </a:cubicBezTo>
                <a:cubicBezTo>
                  <a:pt x="-12726" y="127705"/>
                  <a:pt x="9405" y="80593"/>
                  <a:pt x="3838" y="57241"/>
                </a:cubicBezTo>
                <a:close/>
              </a:path>
            </a:pathLst>
          </a:custGeom>
          <a:solidFill>
            <a:schemeClr val="accent3"/>
          </a:solidFill>
          <a:ln>
            <a:noFill/>
          </a:ln>
        </p:spPr>
      </p:sp>
      <p:sp>
        <p:nvSpPr>
          <p:cNvPr id="99" name="Google Shape;99;p9"/>
          <p:cNvSpPr/>
          <p:nvPr/>
        </p:nvSpPr>
        <p:spPr>
          <a:xfrm>
            <a:off x="-748946" y="-317341"/>
            <a:ext cx="5643991" cy="2262449"/>
          </a:xfrm>
          <a:custGeom>
            <a:avLst/>
            <a:gdLst/>
            <a:ahLst/>
            <a:cxnLst/>
            <a:rect l="l" t="t" r="r" b="b"/>
            <a:pathLst>
              <a:path w="104216" h="41776" extrusionOk="0">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100" name="Google Shape;100;p9"/>
          <p:cNvSpPr/>
          <p:nvPr/>
        </p:nvSpPr>
        <p:spPr>
          <a:xfrm rot="126079">
            <a:off x="955823" y="258718"/>
            <a:ext cx="1000020" cy="29278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9"/>
          <p:cNvSpPr/>
          <p:nvPr/>
        </p:nvSpPr>
        <p:spPr>
          <a:xfrm rot="-281910">
            <a:off x="246122" y="1231280"/>
            <a:ext cx="218801"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9"/>
          <p:cNvSpPr/>
          <p:nvPr/>
        </p:nvSpPr>
        <p:spPr>
          <a:xfrm>
            <a:off x="4660599" y="508965"/>
            <a:ext cx="468095" cy="420464"/>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9"/>
          <p:cNvSpPr/>
          <p:nvPr/>
        </p:nvSpPr>
        <p:spPr>
          <a:xfrm rot="-2700000">
            <a:off x="8173094" y="5778895"/>
            <a:ext cx="1602327" cy="600560"/>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9"/>
          <p:cNvSpPr/>
          <p:nvPr/>
        </p:nvSpPr>
        <p:spPr>
          <a:xfrm>
            <a:off x="5909201" y="62432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9"/>
          <p:cNvSpPr/>
          <p:nvPr/>
        </p:nvSpPr>
        <p:spPr>
          <a:xfrm rot="-4499985" flipH="1">
            <a:off x="601097" y="5840885"/>
            <a:ext cx="699408" cy="595824"/>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9"/>
          <p:cNvSpPr/>
          <p:nvPr/>
        </p:nvSpPr>
        <p:spPr>
          <a:xfrm rot="-4297704">
            <a:off x="3120621" y="5917913"/>
            <a:ext cx="218803" cy="44176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9"/>
          <p:cNvSpPr/>
          <p:nvPr/>
        </p:nvSpPr>
        <p:spPr>
          <a:xfrm rot="1606875">
            <a:off x="7469554" y="572802"/>
            <a:ext cx="1000029" cy="2927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9"/>
          <p:cNvSpPr/>
          <p:nvPr/>
        </p:nvSpPr>
        <p:spPr>
          <a:xfrm>
            <a:off x="10960035" y="508971"/>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9"/>
          <p:cNvSpPr txBox="1">
            <a:spLocks noGrp="1"/>
          </p:cNvSpPr>
          <p:nvPr>
            <p:ph type="title"/>
          </p:nvPr>
        </p:nvSpPr>
        <p:spPr>
          <a:xfrm>
            <a:off x="5292833" y="1945167"/>
            <a:ext cx="5948400" cy="141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33">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de-DE"/>
              <a:t>Mastertitelformat bearbeiten</a:t>
            </a:r>
            <a:endParaRPr/>
          </a:p>
        </p:txBody>
      </p:sp>
      <p:sp>
        <p:nvSpPr>
          <p:cNvPr id="110" name="Google Shape;110;p9"/>
          <p:cNvSpPr txBox="1">
            <a:spLocks noGrp="1"/>
          </p:cNvSpPr>
          <p:nvPr>
            <p:ph type="subTitle" idx="1"/>
          </p:nvPr>
        </p:nvSpPr>
        <p:spPr>
          <a:xfrm>
            <a:off x="5292833" y="3359633"/>
            <a:ext cx="5948400" cy="155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de-DE"/>
              <a:t>Master-Untertitelformat bearbeiten</a:t>
            </a:r>
            <a:endParaRPr/>
          </a:p>
        </p:txBody>
      </p:sp>
    </p:spTree>
    <p:extLst>
      <p:ext uri="{BB962C8B-B14F-4D97-AF65-F5344CB8AC3E}">
        <p14:creationId xmlns:p14="http://schemas.microsoft.com/office/powerpoint/2010/main" val="36943298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6710933" y="719200"/>
            <a:ext cx="4530400" cy="22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3333">
                <a:solidFill>
                  <a:schemeClr val="accent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de-DE"/>
              <a:t>Mastertitelformat bearbeiten</a:t>
            </a:r>
            <a:endParaRPr/>
          </a:p>
        </p:txBody>
      </p:sp>
      <p:sp>
        <p:nvSpPr>
          <p:cNvPr id="113" name="Google Shape;113;p10"/>
          <p:cNvSpPr/>
          <p:nvPr/>
        </p:nvSpPr>
        <p:spPr>
          <a:xfrm>
            <a:off x="4177721" y="2153795"/>
            <a:ext cx="8706700" cy="5291900"/>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114" name="Google Shape;114;p10"/>
          <p:cNvSpPr/>
          <p:nvPr/>
        </p:nvSpPr>
        <p:spPr>
          <a:xfrm rot="3602804">
            <a:off x="10910110" y="4195982"/>
            <a:ext cx="1206921" cy="35337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0"/>
          <p:cNvSpPr/>
          <p:nvPr/>
        </p:nvSpPr>
        <p:spPr>
          <a:xfrm>
            <a:off x="10297268" y="54886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0"/>
          <p:cNvSpPr/>
          <p:nvPr/>
        </p:nvSpPr>
        <p:spPr>
          <a:xfrm rot="-1805429">
            <a:off x="7545287" y="5734197"/>
            <a:ext cx="218803" cy="441759"/>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10"/>
          <p:cNvSpPr/>
          <p:nvPr/>
        </p:nvSpPr>
        <p:spPr>
          <a:xfrm rot="1807784">
            <a:off x="339754" y="498330"/>
            <a:ext cx="218803" cy="441756"/>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10"/>
          <p:cNvSpPr/>
          <p:nvPr/>
        </p:nvSpPr>
        <p:spPr>
          <a:xfrm>
            <a:off x="-129932" y="2372437"/>
            <a:ext cx="373600" cy="3736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0"/>
          <p:cNvSpPr/>
          <p:nvPr/>
        </p:nvSpPr>
        <p:spPr>
          <a:xfrm rot="-4500039" flipH="1">
            <a:off x="8960872" y="6236514"/>
            <a:ext cx="584299" cy="497772"/>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794949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6"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593367"/>
            <a:ext cx="10290400" cy="7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300"/>
              <a:buFont typeface="Press Start 2P"/>
              <a:buNone/>
              <a:defRPr sz="2300">
                <a:solidFill>
                  <a:schemeClr val="dk1"/>
                </a:solidFill>
                <a:latin typeface="Press Start 2P"/>
                <a:ea typeface="Press Start 2P"/>
                <a:cs typeface="Press Start 2P"/>
                <a:sym typeface="Press Start 2P"/>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285304078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650" r:id="rId2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66"/>
        <p:cNvGrpSpPr/>
        <p:nvPr/>
      </p:nvGrpSpPr>
      <p:grpSpPr>
        <a:xfrm>
          <a:off x="0" y="0"/>
          <a:ext cx="0" cy="0"/>
          <a:chOff x="0" y="0"/>
          <a:chExt cx="0" cy="0"/>
        </a:xfrm>
      </p:grpSpPr>
      <p:sp>
        <p:nvSpPr>
          <p:cNvPr id="367" name="Google Shape;367;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68" name="Google Shape;368;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64213728"/>
      </p:ext>
    </p:extLst>
  </p:cSld>
  <p:clrMap bg1="lt1" tx1="dk1" bg2="dk2" tx2="lt2" accent1="accent1" accent2="accent2" accent3="accent3" accent4="accent4" accent5="accent5" accent6="accent6" hlink="hlink" folHlink="folHlink"/>
  <p:sldLayoutIdLst>
    <p:sldLayoutId id="2147483714" r:id="rId1"/>
    <p:sldLayoutId id="214748371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1/26/2024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‹Nr.›</a:t>
            </a:fld>
            <a:endParaRPr lang="en-US" dirty="0"/>
          </a:p>
        </p:txBody>
      </p:sp>
    </p:spTree>
    <p:extLst>
      <p:ext uri="{BB962C8B-B14F-4D97-AF65-F5344CB8AC3E}">
        <p14:creationId xmlns:p14="http://schemas.microsoft.com/office/powerpoint/2010/main" val="3952346415"/>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muhammadadiltalay/imdb-video-games" TargetMode="Externa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6C7CE-1E08-AEF2-F9ED-A177F7EFF3F1}"/>
              </a:ext>
            </a:extLst>
          </p:cNvPr>
          <p:cNvSpPr>
            <a:spLocks noGrp="1"/>
          </p:cNvSpPr>
          <p:nvPr>
            <p:ph type="ctrTitle"/>
          </p:nvPr>
        </p:nvSpPr>
        <p:spPr>
          <a:xfrm>
            <a:off x="-281143" y="659187"/>
            <a:ext cx="6736700" cy="5138923"/>
          </a:xfrm>
        </p:spPr>
        <p:txBody>
          <a:bodyPr vert="horz" lIns="91440" tIns="45720" rIns="91440" bIns="45720" rtlCol="0" anchor="ctr">
            <a:normAutofit/>
          </a:bodyPr>
          <a:lstStyle/>
          <a:p>
            <a:pPr algn="ctr"/>
            <a:r>
              <a:rPr lang="en-US" sz="5400" kern="1200" dirty="0">
                <a:solidFill>
                  <a:schemeClr val="tx2"/>
                </a:solidFill>
                <a:latin typeface="+mj-lt"/>
                <a:ea typeface="+mj-ea"/>
                <a:cs typeface="+mj-cs"/>
              </a:rPr>
              <a:t>Trends und </a:t>
            </a:r>
            <a:r>
              <a:rPr lang="en-US" sz="5400" kern="1200" dirty="0" err="1">
                <a:solidFill>
                  <a:schemeClr val="tx2"/>
                </a:solidFill>
                <a:latin typeface="+mj-lt"/>
                <a:ea typeface="+mj-ea"/>
                <a:cs typeface="+mj-cs"/>
              </a:rPr>
              <a:t>Popularität</a:t>
            </a:r>
            <a:r>
              <a:rPr lang="en-US" sz="5400" kern="1200" dirty="0">
                <a:solidFill>
                  <a:schemeClr val="tx2"/>
                </a:solidFill>
                <a:latin typeface="+mj-lt"/>
                <a:ea typeface="+mj-ea"/>
                <a:cs typeface="+mj-cs"/>
              </a:rPr>
              <a:t> von </a:t>
            </a:r>
            <a:r>
              <a:rPr lang="en-US" sz="5400" kern="1200" dirty="0" err="1">
                <a:solidFill>
                  <a:schemeClr val="tx2"/>
                </a:solidFill>
                <a:latin typeface="+mj-lt"/>
                <a:ea typeface="+mj-ea"/>
                <a:cs typeface="+mj-cs"/>
              </a:rPr>
              <a:t>Videospielen</a:t>
            </a:r>
            <a:r>
              <a:rPr lang="en-US" sz="5400" kern="1200" dirty="0">
                <a:solidFill>
                  <a:schemeClr val="tx2"/>
                </a:solidFill>
                <a:latin typeface="+mj-lt"/>
                <a:ea typeface="+mj-ea"/>
                <a:cs typeface="+mj-cs"/>
              </a:rPr>
              <a:t> </a:t>
            </a:r>
          </a:p>
        </p:txBody>
      </p:sp>
      <p:sp>
        <p:nvSpPr>
          <p:cNvPr id="3" name="Untertitel 2">
            <a:extLst>
              <a:ext uri="{FF2B5EF4-FFF2-40B4-BE49-F238E27FC236}">
                <a16:creationId xmlns:a16="http://schemas.microsoft.com/office/drawing/2014/main" id="{CDDD4BBF-A938-E96E-25E6-7107480B1DFE}"/>
              </a:ext>
            </a:extLst>
          </p:cNvPr>
          <p:cNvSpPr>
            <a:spLocks noGrp="1"/>
          </p:cNvSpPr>
          <p:nvPr>
            <p:ph type="subTitle" idx="1"/>
          </p:nvPr>
        </p:nvSpPr>
        <p:spPr>
          <a:xfrm>
            <a:off x="1413683" y="5363136"/>
            <a:ext cx="10572000" cy="434974"/>
          </a:xfrm>
        </p:spPr>
        <p:txBody>
          <a:bodyPr>
            <a:noAutofit/>
          </a:bodyPr>
          <a:lstStyle/>
          <a:p>
            <a:r>
              <a:rPr lang="de-AT" sz="2000" dirty="0"/>
              <a:t>DQDA – Projekt </a:t>
            </a:r>
          </a:p>
          <a:p>
            <a:endParaRPr lang="de-AT" sz="2000" dirty="0"/>
          </a:p>
          <a:p>
            <a:r>
              <a:rPr lang="de-AT" sz="2000" dirty="0"/>
              <a:t>Viktoria Lisa </a:t>
            </a:r>
            <a:r>
              <a:rPr lang="de-AT" sz="2000" dirty="0" err="1"/>
              <a:t>Etl</a:t>
            </a:r>
            <a:r>
              <a:rPr lang="de-AT" sz="2000" dirty="0"/>
              <a:t>, Alisa Jonuzi, Indira Mujanovic </a:t>
            </a:r>
          </a:p>
        </p:txBody>
      </p:sp>
      <p:grpSp>
        <p:nvGrpSpPr>
          <p:cNvPr id="20" name="Google Shape;244;p20">
            <a:extLst>
              <a:ext uri="{FF2B5EF4-FFF2-40B4-BE49-F238E27FC236}">
                <a16:creationId xmlns:a16="http://schemas.microsoft.com/office/drawing/2014/main" id="{C8FBD527-5E1F-0FE4-4FD7-FC3BF77E25B8}"/>
              </a:ext>
            </a:extLst>
          </p:cNvPr>
          <p:cNvGrpSpPr/>
          <p:nvPr/>
        </p:nvGrpSpPr>
        <p:grpSpPr>
          <a:xfrm>
            <a:off x="6061867" y="0"/>
            <a:ext cx="6130133" cy="4826911"/>
            <a:chOff x="-102475" y="-49150"/>
            <a:chExt cx="6487217" cy="4678749"/>
          </a:xfrm>
        </p:grpSpPr>
        <p:sp>
          <p:nvSpPr>
            <p:cNvPr id="21" name="Google Shape;245;p20">
              <a:extLst>
                <a:ext uri="{FF2B5EF4-FFF2-40B4-BE49-F238E27FC236}">
                  <a16:creationId xmlns:a16="http://schemas.microsoft.com/office/drawing/2014/main" id="{63F29B77-EE40-B26B-866A-783F8BDFC95C}"/>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22" name="Google Shape;246;p20">
              <a:extLst>
                <a:ext uri="{FF2B5EF4-FFF2-40B4-BE49-F238E27FC236}">
                  <a16:creationId xmlns:a16="http://schemas.microsoft.com/office/drawing/2014/main" id="{24B417E7-F594-B1F2-9B4C-5A075F0B21C2}"/>
                </a:ext>
              </a:extLst>
            </p:cNvPr>
            <p:cNvGrpSpPr/>
            <p:nvPr/>
          </p:nvGrpSpPr>
          <p:grpSpPr>
            <a:xfrm>
              <a:off x="2759259" y="1399651"/>
              <a:ext cx="3625483" cy="3229948"/>
              <a:chOff x="2872130" y="1494650"/>
              <a:chExt cx="3399740" cy="3039951"/>
            </a:xfrm>
          </p:grpSpPr>
          <p:sp>
            <p:nvSpPr>
              <p:cNvPr id="23" name="Google Shape;247;p20">
                <a:extLst>
                  <a:ext uri="{FF2B5EF4-FFF2-40B4-BE49-F238E27FC236}">
                    <a16:creationId xmlns:a16="http://schemas.microsoft.com/office/drawing/2014/main" id="{A01EE343-015F-62CE-FF30-973D5A89D577}"/>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8;p20">
                <a:extLst>
                  <a:ext uri="{FF2B5EF4-FFF2-40B4-BE49-F238E27FC236}">
                    <a16:creationId xmlns:a16="http://schemas.microsoft.com/office/drawing/2014/main" id="{C0899E67-9DFA-9EBD-986F-985424D2701A}"/>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9;p20">
                <a:extLst>
                  <a:ext uri="{FF2B5EF4-FFF2-40B4-BE49-F238E27FC236}">
                    <a16:creationId xmlns:a16="http://schemas.microsoft.com/office/drawing/2014/main" id="{EF891640-CDD6-7436-659F-581705444DFE}"/>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0;p20">
                <a:extLst>
                  <a:ext uri="{FF2B5EF4-FFF2-40B4-BE49-F238E27FC236}">
                    <a16:creationId xmlns:a16="http://schemas.microsoft.com/office/drawing/2014/main" id="{D07C30B9-038F-BB80-A302-2DA6951F5850}"/>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1;p20">
                <a:extLst>
                  <a:ext uri="{FF2B5EF4-FFF2-40B4-BE49-F238E27FC236}">
                    <a16:creationId xmlns:a16="http://schemas.microsoft.com/office/drawing/2014/main" id="{1057FB63-27CC-0D09-D268-DBCE9EF60009}"/>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p20">
                <a:extLst>
                  <a:ext uri="{FF2B5EF4-FFF2-40B4-BE49-F238E27FC236}">
                    <a16:creationId xmlns:a16="http://schemas.microsoft.com/office/drawing/2014/main" id="{9DAA9F75-A2F1-CE60-5E3E-46BC6A26C457}"/>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3;p20">
                <a:extLst>
                  <a:ext uri="{FF2B5EF4-FFF2-40B4-BE49-F238E27FC236}">
                    <a16:creationId xmlns:a16="http://schemas.microsoft.com/office/drawing/2014/main" id="{FF3FA253-24AC-1C56-C209-A15E0AD42AB0}"/>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4;p20">
                <a:extLst>
                  <a:ext uri="{FF2B5EF4-FFF2-40B4-BE49-F238E27FC236}">
                    <a16:creationId xmlns:a16="http://schemas.microsoft.com/office/drawing/2014/main" id="{73800F76-835E-AA61-0B76-8860EC53861E}"/>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5;p20">
                <a:extLst>
                  <a:ext uri="{FF2B5EF4-FFF2-40B4-BE49-F238E27FC236}">
                    <a16:creationId xmlns:a16="http://schemas.microsoft.com/office/drawing/2014/main" id="{8E2FA6C3-9DED-E1A1-06CA-A1E08BCFDC79}"/>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p20">
                <a:extLst>
                  <a:ext uri="{FF2B5EF4-FFF2-40B4-BE49-F238E27FC236}">
                    <a16:creationId xmlns:a16="http://schemas.microsoft.com/office/drawing/2014/main" id="{02E8A201-7DFE-56FA-CCA9-1F0C59211ADD}"/>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7;p20">
                <a:extLst>
                  <a:ext uri="{FF2B5EF4-FFF2-40B4-BE49-F238E27FC236}">
                    <a16:creationId xmlns:a16="http://schemas.microsoft.com/office/drawing/2014/main" id="{3742B264-B72D-1CF5-0F2B-101EFF7CA6F4}"/>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8;p20">
                <a:extLst>
                  <a:ext uri="{FF2B5EF4-FFF2-40B4-BE49-F238E27FC236}">
                    <a16:creationId xmlns:a16="http://schemas.microsoft.com/office/drawing/2014/main" id="{C2A392A1-C6A8-35FF-4993-F15F65C8A6FC}"/>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9;p20">
                <a:extLst>
                  <a:ext uri="{FF2B5EF4-FFF2-40B4-BE49-F238E27FC236}">
                    <a16:creationId xmlns:a16="http://schemas.microsoft.com/office/drawing/2014/main" id="{95022FE1-6186-CF3B-AA51-65C1D2442181}"/>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0;p20">
                <a:extLst>
                  <a:ext uri="{FF2B5EF4-FFF2-40B4-BE49-F238E27FC236}">
                    <a16:creationId xmlns:a16="http://schemas.microsoft.com/office/drawing/2014/main" id="{9142DB18-74FA-ECCC-7A89-5D4D5DA7BF54}"/>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p20">
                <a:extLst>
                  <a:ext uri="{FF2B5EF4-FFF2-40B4-BE49-F238E27FC236}">
                    <a16:creationId xmlns:a16="http://schemas.microsoft.com/office/drawing/2014/main" id="{EE4C322A-3A40-149E-4175-2692A74EBC96}"/>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p20">
                <a:extLst>
                  <a:ext uri="{FF2B5EF4-FFF2-40B4-BE49-F238E27FC236}">
                    <a16:creationId xmlns:a16="http://schemas.microsoft.com/office/drawing/2014/main" id="{354F83FA-FA26-DB84-549F-A49CB14C7558}"/>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p20">
                <a:extLst>
                  <a:ext uri="{FF2B5EF4-FFF2-40B4-BE49-F238E27FC236}">
                    <a16:creationId xmlns:a16="http://schemas.microsoft.com/office/drawing/2014/main" id="{C639EFE1-1990-92F4-98DE-CF37D4C45A73}"/>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4;p20">
                <a:extLst>
                  <a:ext uri="{FF2B5EF4-FFF2-40B4-BE49-F238E27FC236}">
                    <a16:creationId xmlns:a16="http://schemas.microsoft.com/office/drawing/2014/main" id="{17378C67-B9F5-9095-FABC-91CFA48A6378}"/>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5;p20">
                <a:extLst>
                  <a:ext uri="{FF2B5EF4-FFF2-40B4-BE49-F238E27FC236}">
                    <a16:creationId xmlns:a16="http://schemas.microsoft.com/office/drawing/2014/main" id="{FC6042AB-BE8B-402A-B6D6-5CF7EE3B092E}"/>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6;p20">
                <a:extLst>
                  <a:ext uri="{FF2B5EF4-FFF2-40B4-BE49-F238E27FC236}">
                    <a16:creationId xmlns:a16="http://schemas.microsoft.com/office/drawing/2014/main" id="{E66932B3-3DE2-A8D1-1217-126EDDD2A874}"/>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7;p20">
                <a:extLst>
                  <a:ext uri="{FF2B5EF4-FFF2-40B4-BE49-F238E27FC236}">
                    <a16:creationId xmlns:a16="http://schemas.microsoft.com/office/drawing/2014/main" id="{2F0F9418-3EFF-F1C7-6109-86E5474AFB60}"/>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8;p20">
                <a:extLst>
                  <a:ext uri="{FF2B5EF4-FFF2-40B4-BE49-F238E27FC236}">
                    <a16:creationId xmlns:a16="http://schemas.microsoft.com/office/drawing/2014/main" id="{101506AA-4B22-DC36-C6CC-EB9BAB9775A1}"/>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4915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5EDB4-52D5-BC23-31E2-D62FA7B0C98A}"/>
              </a:ext>
            </a:extLst>
          </p:cNvPr>
          <p:cNvSpPr>
            <a:spLocks noGrp="1"/>
          </p:cNvSpPr>
          <p:nvPr>
            <p:ph type="title"/>
          </p:nvPr>
        </p:nvSpPr>
        <p:spPr>
          <a:xfrm>
            <a:off x="810000" y="447188"/>
            <a:ext cx="5359921" cy="970450"/>
          </a:xfrm>
        </p:spPr>
        <p:txBody>
          <a:bodyPr>
            <a:normAutofit/>
          </a:bodyPr>
          <a:lstStyle/>
          <a:p>
            <a:pPr>
              <a:lnSpc>
                <a:spcPct val="90000"/>
              </a:lnSpc>
            </a:pPr>
            <a:r>
              <a:rPr lang="de-AT" sz="2800"/>
              <a:t>2. Forschungsfrage – Altersfreigabe und Popularität </a:t>
            </a:r>
          </a:p>
        </p:txBody>
      </p:sp>
      <p:sp>
        <p:nvSpPr>
          <p:cNvPr id="3" name="Inhaltsplatzhalter 2">
            <a:extLst>
              <a:ext uri="{FF2B5EF4-FFF2-40B4-BE49-F238E27FC236}">
                <a16:creationId xmlns:a16="http://schemas.microsoft.com/office/drawing/2014/main" id="{5F126022-7014-DE26-8688-E66E2AB99046}"/>
              </a:ext>
            </a:extLst>
          </p:cNvPr>
          <p:cNvSpPr>
            <a:spLocks noGrp="1"/>
          </p:cNvSpPr>
          <p:nvPr>
            <p:ph idx="1"/>
          </p:nvPr>
        </p:nvSpPr>
        <p:spPr>
          <a:xfrm>
            <a:off x="744791" y="1417638"/>
            <a:ext cx="5351209" cy="3636511"/>
          </a:xfrm>
        </p:spPr>
        <p:txBody>
          <a:bodyPr>
            <a:normAutofit/>
          </a:bodyPr>
          <a:lstStyle/>
          <a:p>
            <a:r>
              <a:rPr lang="de-AT" dirty="0"/>
              <a:t>Graphik zeigt </a:t>
            </a:r>
          </a:p>
          <a:p>
            <a:pPr lvl="1"/>
            <a:r>
              <a:rPr lang="de-AT" dirty="0"/>
              <a:t>durchschnittliche Bewertung (</a:t>
            </a:r>
            <a:r>
              <a:rPr lang="de-AT" dirty="0" err="1"/>
              <a:t>rating</a:t>
            </a:r>
            <a:r>
              <a:rPr lang="de-AT" dirty="0"/>
              <a:t>) </a:t>
            </a:r>
          </a:p>
          <a:p>
            <a:pPr lvl="1"/>
            <a:r>
              <a:rPr lang="de-AT" dirty="0"/>
              <a:t>durchschnittliche Anzahl von Stimmen (</a:t>
            </a:r>
            <a:r>
              <a:rPr lang="de-AT" dirty="0" err="1"/>
              <a:t>votes</a:t>
            </a:r>
            <a:r>
              <a:rPr lang="de-AT" dirty="0"/>
              <a:t>) für Spiele </a:t>
            </a:r>
          </a:p>
          <a:p>
            <a:pPr lvl="1"/>
            <a:r>
              <a:rPr lang="de-AT" dirty="0"/>
              <a:t>gruppiert nach Altersfreigabe (</a:t>
            </a:r>
            <a:r>
              <a:rPr lang="de-AT" dirty="0" err="1"/>
              <a:t>certificate</a:t>
            </a:r>
            <a:r>
              <a:rPr lang="de-AT" dirty="0"/>
              <a:t>) </a:t>
            </a:r>
          </a:p>
        </p:txBody>
      </p:sp>
      <p:sp>
        <p:nvSpPr>
          <p:cNvPr id="11" name="Rectangle 10">
            <a:extLst>
              <a:ext uri="{FF2B5EF4-FFF2-40B4-BE49-F238E27FC236}">
                <a16:creationId xmlns:a16="http://schemas.microsoft.com/office/drawing/2014/main" id="{89E3E1A0-1805-45BC-B907-434AB9D34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7">
            <a:extLst>
              <a:ext uri="{FF2B5EF4-FFF2-40B4-BE49-F238E27FC236}">
                <a16:creationId xmlns:a16="http://schemas.microsoft.com/office/drawing/2014/main" id="{6C2F1F09-5957-4AF7-B75D-EEC030D8E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0E349018-6766-9FAE-EC37-4D66E4EBC0A1}"/>
              </a:ext>
            </a:extLst>
          </p:cNvPr>
          <p:cNvPicPr>
            <a:picLocks noChangeAspect="1"/>
          </p:cNvPicPr>
          <p:nvPr/>
        </p:nvPicPr>
        <p:blipFill rotWithShape="1">
          <a:blip r:embed="rId2"/>
          <a:srcRect r="3" b="26552"/>
          <a:stretch/>
        </p:blipFill>
        <p:spPr>
          <a:xfrm>
            <a:off x="7410517" y="1258529"/>
            <a:ext cx="3832042" cy="4330205"/>
          </a:xfrm>
          <a:prstGeom prst="rect">
            <a:avLst/>
          </a:prstGeom>
        </p:spPr>
      </p:pic>
      <p:sp>
        <p:nvSpPr>
          <p:cNvPr id="6" name="Foliennummernplatzhalter 5">
            <a:extLst>
              <a:ext uri="{FF2B5EF4-FFF2-40B4-BE49-F238E27FC236}">
                <a16:creationId xmlns:a16="http://schemas.microsoft.com/office/drawing/2014/main" id="{4E0FC5FB-AA44-978A-F060-FE917A5AEDDA}"/>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10</a:t>
            </a:fld>
            <a:endParaRPr lang="de-AT"/>
          </a:p>
        </p:txBody>
      </p:sp>
    </p:spTree>
    <p:extLst>
      <p:ext uri="{BB962C8B-B14F-4D97-AF65-F5344CB8AC3E}">
        <p14:creationId xmlns:p14="http://schemas.microsoft.com/office/powerpoint/2010/main" val="148540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440C3-27F8-664B-DF60-BD2199FB06B9}"/>
              </a:ext>
            </a:extLst>
          </p:cNvPr>
          <p:cNvSpPr>
            <a:spLocks noGrp="1"/>
          </p:cNvSpPr>
          <p:nvPr>
            <p:ph type="title"/>
          </p:nvPr>
        </p:nvSpPr>
        <p:spPr>
          <a:xfrm>
            <a:off x="810000" y="447188"/>
            <a:ext cx="5933700" cy="970450"/>
          </a:xfrm>
        </p:spPr>
        <p:txBody>
          <a:bodyPr>
            <a:normAutofit/>
          </a:bodyPr>
          <a:lstStyle/>
          <a:p>
            <a:pPr>
              <a:lnSpc>
                <a:spcPct val="90000"/>
              </a:lnSpc>
            </a:pPr>
            <a:r>
              <a:rPr lang="de-AT" sz="3100"/>
              <a:t>2. Forschungsfrage – Altersfreigabe und Popularität </a:t>
            </a:r>
          </a:p>
        </p:txBody>
      </p:sp>
      <p:sp>
        <p:nvSpPr>
          <p:cNvPr id="3" name="Inhaltsplatzhalter 2">
            <a:extLst>
              <a:ext uri="{FF2B5EF4-FFF2-40B4-BE49-F238E27FC236}">
                <a16:creationId xmlns:a16="http://schemas.microsoft.com/office/drawing/2014/main" id="{6A513F6F-F661-F550-0354-553A2C3901FC}"/>
              </a:ext>
            </a:extLst>
          </p:cNvPr>
          <p:cNvSpPr>
            <a:spLocks noGrp="1"/>
          </p:cNvSpPr>
          <p:nvPr>
            <p:ph idx="1"/>
          </p:nvPr>
        </p:nvSpPr>
        <p:spPr>
          <a:xfrm>
            <a:off x="810000" y="2426473"/>
            <a:ext cx="5924988" cy="3980014"/>
          </a:xfrm>
        </p:spPr>
        <p:txBody>
          <a:bodyPr>
            <a:normAutofit lnSpcReduction="10000"/>
          </a:bodyPr>
          <a:lstStyle/>
          <a:p>
            <a:pPr algn="just">
              <a:lnSpc>
                <a:spcPct val="90000"/>
              </a:lnSpc>
            </a:pPr>
            <a:r>
              <a:rPr lang="de-AT" sz="1600" dirty="0"/>
              <a:t>Spiele mit Altersfreigabe „M“ (</a:t>
            </a:r>
            <a:r>
              <a:rPr lang="de-AT" sz="1600" dirty="0" err="1"/>
              <a:t>Mature</a:t>
            </a:r>
            <a:r>
              <a:rPr lang="de-AT" sz="1600" dirty="0"/>
              <a:t>) – höchste durchschnittliche Bewertung (7.52) </a:t>
            </a:r>
          </a:p>
          <a:p>
            <a:pPr lvl="1" algn="just">
              <a:lnSpc>
                <a:spcPct val="90000"/>
              </a:lnSpc>
            </a:pPr>
            <a:r>
              <a:rPr lang="de-AT" dirty="0"/>
              <a:t>höchste durchschnittliche Anzahl an Stimmen </a:t>
            </a:r>
          </a:p>
          <a:p>
            <a:pPr lvl="1" algn="just">
              <a:lnSpc>
                <a:spcPct val="90000"/>
              </a:lnSpc>
            </a:pPr>
            <a:r>
              <a:rPr lang="de-AT" dirty="0"/>
              <a:t>größte Popularität/aktivere Spielergemeinschaft </a:t>
            </a:r>
          </a:p>
          <a:p>
            <a:pPr algn="just">
              <a:lnSpc>
                <a:spcPct val="90000"/>
              </a:lnSpc>
            </a:pPr>
            <a:r>
              <a:rPr lang="de-AT" sz="1600" dirty="0"/>
              <a:t>Altersfreigaben „12“, „T“ (Teen) und „E10+“ (</a:t>
            </a:r>
            <a:r>
              <a:rPr lang="de-AT" sz="1600" dirty="0" err="1"/>
              <a:t>Everyone</a:t>
            </a:r>
            <a:r>
              <a:rPr lang="de-AT" sz="1600" dirty="0"/>
              <a:t> 10 and </a:t>
            </a:r>
            <a:r>
              <a:rPr lang="de-AT" sz="1600" dirty="0" err="1"/>
              <a:t>older</a:t>
            </a:r>
            <a:r>
              <a:rPr lang="de-AT" sz="1600" dirty="0"/>
              <a:t>) folgen </a:t>
            </a:r>
          </a:p>
          <a:p>
            <a:pPr algn="just">
              <a:lnSpc>
                <a:spcPct val="90000"/>
              </a:lnSpc>
            </a:pPr>
            <a:r>
              <a:rPr lang="de-AT" sz="1600" dirty="0"/>
              <a:t>„Not </a:t>
            </a:r>
            <a:r>
              <a:rPr lang="de-AT" sz="1600" dirty="0" err="1"/>
              <a:t>rated</a:t>
            </a:r>
            <a:r>
              <a:rPr lang="de-AT" sz="1600" dirty="0"/>
              <a:t>“ und „</a:t>
            </a:r>
            <a:r>
              <a:rPr lang="de-AT" sz="1600" dirty="0" err="1"/>
              <a:t>Unrated</a:t>
            </a:r>
            <a:r>
              <a:rPr lang="de-AT" sz="1600" dirty="0"/>
              <a:t>“ weisen breite Streuung in Bewertungen und Stimmen auf </a:t>
            </a:r>
          </a:p>
          <a:p>
            <a:pPr lvl="1" algn="just">
              <a:lnSpc>
                <a:spcPct val="90000"/>
              </a:lnSpc>
            </a:pPr>
            <a:r>
              <a:rPr lang="de-AT" dirty="0"/>
              <a:t>diverse Gruppe von Spielen </a:t>
            </a:r>
          </a:p>
          <a:p>
            <a:pPr algn="just">
              <a:lnSpc>
                <a:spcPct val="90000"/>
              </a:lnSpc>
            </a:pPr>
            <a:r>
              <a:rPr lang="de-AT" sz="1600" dirty="0"/>
              <a:t>Tendenz: älteres Publikum ausgerichtete Spiele im Durchschnitt besser bewertet und größere Anzahl an Bewertungen genießen </a:t>
            </a:r>
          </a:p>
          <a:p>
            <a:pPr algn="just">
              <a:lnSpc>
                <a:spcPct val="90000"/>
              </a:lnSpc>
            </a:pPr>
            <a:r>
              <a:rPr lang="de-AT" sz="1600" dirty="0"/>
              <a:t>Ergebnis = Einfluss der Altersfreigabe auf die wahrgenommene Qualität und Beliebtheit eines Spieles </a:t>
            </a:r>
          </a:p>
        </p:txBody>
      </p:sp>
      <p:sp>
        <p:nvSpPr>
          <p:cNvPr id="15" name="Rectangle 10">
            <a:extLst>
              <a:ext uri="{FF2B5EF4-FFF2-40B4-BE49-F238E27FC236}">
                <a16:creationId xmlns:a16="http://schemas.microsoft.com/office/drawing/2014/main" id="{06940ED6-223C-4647-B0A5-87B5C415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7">
            <a:extLst>
              <a:ext uri="{FF2B5EF4-FFF2-40B4-BE49-F238E27FC236}">
                <a16:creationId xmlns:a16="http://schemas.microsoft.com/office/drawing/2014/main" id="{D9769A94-1E1F-4A0C-90B5-F16DF2F3A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00133487-7A7F-F96A-E913-8296ABB90A0F}"/>
              </a:ext>
            </a:extLst>
          </p:cNvPr>
          <p:cNvPicPr>
            <a:picLocks noChangeAspect="1"/>
          </p:cNvPicPr>
          <p:nvPr/>
        </p:nvPicPr>
        <p:blipFill rotWithShape="1">
          <a:blip r:embed="rId2"/>
          <a:srcRect l="2827" r="5" b="5"/>
          <a:stretch/>
        </p:blipFill>
        <p:spPr>
          <a:xfrm>
            <a:off x="8507487" y="1258529"/>
            <a:ext cx="2735071" cy="4330205"/>
          </a:xfrm>
          <a:prstGeom prst="rect">
            <a:avLst/>
          </a:prstGeom>
        </p:spPr>
      </p:pic>
      <p:sp>
        <p:nvSpPr>
          <p:cNvPr id="6" name="Foliennummernplatzhalter 5">
            <a:extLst>
              <a:ext uri="{FF2B5EF4-FFF2-40B4-BE49-F238E27FC236}">
                <a16:creationId xmlns:a16="http://schemas.microsoft.com/office/drawing/2014/main" id="{AD05C44C-3FA3-98EC-D0FB-244BB671C2A2}"/>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11</a:t>
            </a:fld>
            <a:endParaRPr lang="de-AT"/>
          </a:p>
        </p:txBody>
      </p:sp>
    </p:spTree>
    <p:extLst>
      <p:ext uri="{BB962C8B-B14F-4D97-AF65-F5344CB8AC3E}">
        <p14:creationId xmlns:p14="http://schemas.microsoft.com/office/powerpoint/2010/main" val="10946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41F9379-626E-9EAD-C68E-312E99E0EBB8}"/>
              </a:ext>
            </a:extLst>
          </p:cNvPr>
          <p:cNvPicPr>
            <a:picLocks noChangeAspect="1"/>
          </p:cNvPicPr>
          <p:nvPr/>
        </p:nvPicPr>
        <p:blipFill rotWithShape="1">
          <a:blip r:embed="rId2"/>
          <a:srcRect l="17576" t="9091" r="-1" b="-1"/>
          <a:stretch/>
        </p:blipFill>
        <p:spPr>
          <a:xfrm>
            <a:off x="20" y="10"/>
            <a:ext cx="12191980" cy="6857989"/>
          </a:xfrm>
          <a:prstGeom prst="rect">
            <a:avLst/>
          </a:prstGeom>
        </p:spPr>
      </p:pic>
      <p:sp>
        <p:nvSpPr>
          <p:cNvPr id="11" name="Freeform 6">
            <a:extLst>
              <a:ext uri="{FF2B5EF4-FFF2-40B4-BE49-F238E27FC236}">
                <a16:creationId xmlns:a16="http://schemas.microsoft.com/office/drawing/2014/main" id="{302F79A0-4A5A-4CEF-9755-85972E31C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582F2DB9-4C0B-8D26-598C-EF9E5CBA9187}"/>
              </a:ext>
            </a:extLst>
          </p:cNvPr>
          <p:cNvSpPr>
            <a:spLocks noGrp="1"/>
          </p:cNvSpPr>
          <p:nvPr>
            <p:ph type="title"/>
          </p:nvPr>
        </p:nvSpPr>
        <p:spPr>
          <a:xfrm>
            <a:off x="5723468" y="651932"/>
            <a:ext cx="5706532" cy="1354667"/>
          </a:xfrm>
        </p:spPr>
        <p:txBody>
          <a:bodyPr>
            <a:normAutofit/>
          </a:bodyPr>
          <a:lstStyle/>
          <a:p>
            <a:pPr>
              <a:lnSpc>
                <a:spcPct val="90000"/>
              </a:lnSpc>
            </a:pPr>
            <a:r>
              <a:rPr lang="de-AT" sz="3100"/>
              <a:t>3. Forschungsfrage – Einfluss des Erscheinungsjahres </a:t>
            </a:r>
          </a:p>
        </p:txBody>
      </p:sp>
      <p:sp>
        <p:nvSpPr>
          <p:cNvPr id="3" name="Inhaltsplatzhalter 2">
            <a:extLst>
              <a:ext uri="{FF2B5EF4-FFF2-40B4-BE49-F238E27FC236}">
                <a16:creationId xmlns:a16="http://schemas.microsoft.com/office/drawing/2014/main" id="{8E617D15-BFDE-10A5-13EF-BA1F0B6AEAE3}"/>
              </a:ext>
            </a:extLst>
          </p:cNvPr>
          <p:cNvSpPr>
            <a:spLocks noGrp="1"/>
          </p:cNvSpPr>
          <p:nvPr>
            <p:ph idx="1"/>
          </p:nvPr>
        </p:nvSpPr>
        <p:spPr>
          <a:xfrm>
            <a:off x="5723467" y="2116667"/>
            <a:ext cx="5706533" cy="3496733"/>
          </a:xfrm>
        </p:spPr>
        <p:txBody>
          <a:bodyPr>
            <a:normAutofit/>
          </a:bodyPr>
          <a:lstStyle/>
          <a:p>
            <a:r>
              <a:rPr lang="de-AT" dirty="0"/>
              <a:t>Wie beeinflusst das Erscheinungsjahr die Bewertung und Popularität eines Spiels? Gibt es Trends, die auf das Alter eines Spiels hinweisen? </a:t>
            </a:r>
          </a:p>
          <a:p>
            <a:endParaRPr lang="de-AT" dirty="0"/>
          </a:p>
        </p:txBody>
      </p:sp>
      <p:sp>
        <p:nvSpPr>
          <p:cNvPr id="6" name="Foliennummernplatzhalter 5">
            <a:extLst>
              <a:ext uri="{FF2B5EF4-FFF2-40B4-BE49-F238E27FC236}">
                <a16:creationId xmlns:a16="http://schemas.microsoft.com/office/drawing/2014/main" id="{DFBF9BDF-1763-26F8-A307-47CE3EE0F60B}"/>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12</a:t>
            </a:fld>
            <a:endParaRPr lang="de-AT"/>
          </a:p>
        </p:txBody>
      </p:sp>
    </p:spTree>
    <p:extLst>
      <p:ext uri="{BB962C8B-B14F-4D97-AF65-F5344CB8AC3E}">
        <p14:creationId xmlns:p14="http://schemas.microsoft.com/office/powerpoint/2010/main" val="196329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CC633865-0E09-EEA5-26E3-38956DA94E83}"/>
              </a:ext>
            </a:extLst>
          </p:cNvPr>
          <p:cNvSpPr>
            <a:spLocks noGrp="1"/>
          </p:cNvSpPr>
          <p:nvPr>
            <p:ph type="title"/>
          </p:nvPr>
        </p:nvSpPr>
        <p:spPr>
          <a:xfrm>
            <a:off x="810000" y="447188"/>
            <a:ext cx="10571998" cy="970450"/>
          </a:xfrm>
          <a:effectLst/>
        </p:spPr>
        <p:txBody>
          <a:bodyPr>
            <a:normAutofit/>
          </a:bodyPr>
          <a:lstStyle/>
          <a:p>
            <a:pPr>
              <a:lnSpc>
                <a:spcPct val="90000"/>
              </a:lnSpc>
            </a:pPr>
            <a:r>
              <a:rPr lang="de-AT" sz="3100"/>
              <a:t>3. Forschungsfrage – Einfluss des Erscheinungsjahres </a:t>
            </a:r>
          </a:p>
        </p:txBody>
      </p:sp>
      <p:sp>
        <p:nvSpPr>
          <p:cNvPr id="3" name="Inhaltsplatzhalter 2">
            <a:extLst>
              <a:ext uri="{FF2B5EF4-FFF2-40B4-BE49-F238E27FC236}">
                <a16:creationId xmlns:a16="http://schemas.microsoft.com/office/drawing/2014/main" id="{FF7693C4-7B4C-94FF-68EF-FEDE7FF0B2E6}"/>
              </a:ext>
            </a:extLst>
          </p:cNvPr>
          <p:cNvSpPr>
            <a:spLocks noGrp="1"/>
          </p:cNvSpPr>
          <p:nvPr>
            <p:ph idx="1"/>
          </p:nvPr>
        </p:nvSpPr>
        <p:spPr>
          <a:xfrm>
            <a:off x="810000" y="2461196"/>
            <a:ext cx="10549967" cy="3636511"/>
          </a:xfrm>
          <a:effectLst/>
        </p:spPr>
        <p:txBody>
          <a:bodyPr>
            <a:normAutofit lnSpcReduction="10000"/>
          </a:bodyPr>
          <a:lstStyle/>
          <a:p>
            <a:pPr algn="just">
              <a:lnSpc>
                <a:spcPct val="90000"/>
              </a:lnSpc>
            </a:pPr>
            <a:r>
              <a:rPr lang="de-AT" sz="1600" dirty="0"/>
              <a:t>durchschnittliche Bewertung im zeitlichen Verlauf stabil </a:t>
            </a:r>
          </a:p>
          <a:p>
            <a:pPr lvl="1" algn="just">
              <a:lnSpc>
                <a:spcPct val="90000"/>
              </a:lnSpc>
            </a:pPr>
            <a:r>
              <a:rPr lang="de-AT" dirty="0"/>
              <a:t>einige Ausreißer &gt; geringere Anzahl von Spielen, größere Sensibilität einzelner Spielebewertungen </a:t>
            </a:r>
          </a:p>
          <a:p>
            <a:pPr algn="just">
              <a:lnSpc>
                <a:spcPct val="90000"/>
              </a:lnSpc>
            </a:pPr>
            <a:r>
              <a:rPr lang="de-AT" sz="1600" dirty="0"/>
              <a:t>ab 1980er – Anfang 1990er: Stabilisierung der durchschnittlichen Bewertungen und allmählicher Anstieg </a:t>
            </a:r>
          </a:p>
          <a:p>
            <a:pPr algn="just">
              <a:lnSpc>
                <a:spcPct val="90000"/>
              </a:lnSpc>
            </a:pPr>
            <a:r>
              <a:rPr lang="de-AT" sz="1600" dirty="0"/>
              <a:t>durchschnittliche Anzahl der Stimmen pro Spiel schwankende Tendenzen </a:t>
            </a:r>
          </a:p>
          <a:p>
            <a:pPr lvl="1" algn="just">
              <a:lnSpc>
                <a:spcPct val="90000"/>
              </a:lnSpc>
            </a:pPr>
            <a:r>
              <a:rPr lang="de-AT" dirty="0"/>
              <a:t>zunehmende Verfügbarkeit, Popularität von Online-Bewertungsplattformen </a:t>
            </a:r>
          </a:p>
          <a:p>
            <a:pPr algn="just">
              <a:lnSpc>
                <a:spcPct val="90000"/>
              </a:lnSpc>
            </a:pPr>
            <a:r>
              <a:rPr lang="de-AT" sz="1600" dirty="0"/>
              <a:t>Erscheinungsjahr nimmt Einfluss auf Popularität </a:t>
            </a:r>
          </a:p>
          <a:p>
            <a:pPr algn="just">
              <a:lnSpc>
                <a:spcPct val="90000"/>
              </a:lnSpc>
            </a:pPr>
            <a:r>
              <a:rPr lang="de-AT" sz="1600" dirty="0"/>
              <a:t>Bezug auf Bewertung nimmt Erscheinungsjahr keinen klaren, langfristigen Trend </a:t>
            </a:r>
          </a:p>
          <a:p>
            <a:pPr algn="just">
              <a:lnSpc>
                <a:spcPct val="90000"/>
              </a:lnSpc>
            </a:pPr>
            <a:r>
              <a:rPr lang="de-AT" sz="1600" dirty="0"/>
              <a:t>Ergebnis </a:t>
            </a:r>
          </a:p>
          <a:p>
            <a:pPr lvl="1" algn="just">
              <a:lnSpc>
                <a:spcPct val="90000"/>
              </a:lnSpc>
            </a:pPr>
            <a:r>
              <a:rPr lang="de-AT" dirty="0"/>
              <a:t>Alter eines Spiels hinsichtlich der Anzahl der Stimmen spielt eine Rolle</a:t>
            </a:r>
          </a:p>
          <a:p>
            <a:pPr lvl="1" algn="just">
              <a:lnSpc>
                <a:spcPct val="90000"/>
              </a:lnSpc>
            </a:pPr>
            <a:r>
              <a:rPr lang="de-AT" dirty="0"/>
              <a:t>durchschnittliche Bewertung eines Spiels relativ altersunabhängig </a:t>
            </a:r>
          </a:p>
          <a:p>
            <a:pPr algn="just">
              <a:lnSpc>
                <a:spcPct val="90000"/>
              </a:lnSpc>
            </a:pPr>
            <a:endParaRPr lang="de-AT" sz="1600" dirty="0"/>
          </a:p>
        </p:txBody>
      </p:sp>
      <p:sp>
        <p:nvSpPr>
          <p:cNvPr id="4" name="Foliennummernplatzhalter 3">
            <a:extLst>
              <a:ext uri="{FF2B5EF4-FFF2-40B4-BE49-F238E27FC236}">
                <a16:creationId xmlns:a16="http://schemas.microsoft.com/office/drawing/2014/main" id="{8015DD3D-171E-19AA-5D18-561BE27AE3A2}"/>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a:solidFill>
                  <a:schemeClr val="tx1"/>
                </a:solidFill>
              </a:rPr>
              <a:pPr>
                <a:spcAft>
                  <a:spcPts val="600"/>
                </a:spcAft>
              </a:pPr>
              <a:t>13</a:t>
            </a:fld>
            <a:endParaRPr lang="de-AT">
              <a:solidFill>
                <a:schemeClr val="tx1"/>
              </a:solidFill>
            </a:endParaRPr>
          </a:p>
        </p:txBody>
      </p:sp>
      <p:grpSp>
        <p:nvGrpSpPr>
          <p:cNvPr id="5" name="Google Shape;244;p20">
            <a:extLst>
              <a:ext uri="{FF2B5EF4-FFF2-40B4-BE49-F238E27FC236}">
                <a16:creationId xmlns:a16="http://schemas.microsoft.com/office/drawing/2014/main" id="{0C624DD7-A0EA-D709-6FC6-96A458350E7D}"/>
              </a:ext>
            </a:extLst>
          </p:cNvPr>
          <p:cNvGrpSpPr/>
          <p:nvPr/>
        </p:nvGrpSpPr>
        <p:grpSpPr>
          <a:xfrm>
            <a:off x="9866051" y="111228"/>
            <a:ext cx="2325949" cy="1642369"/>
            <a:chOff x="-102475" y="-49150"/>
            <a:chExt cx="6487217" cy="4678749"/>
          </a:xfrm>
        </p:grpSpPr>
        <p:sp>
          <p:nvSpPr>
            <p:cNvPr id="6" name="Google Shape;245;p20">
              <a:extLst>
                <a:ext uri="{FF2B5EF4-FFF2-40B4-BE49-F238E27FC236}">
                  <a16:creationId xmlns:a16="http://schemas.microsoft.com/office/drawing/2014/main" id="{6FA96904-A9A7-2E58-348E-DF44B228CE35}"/>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7" name="Google Shape;246;p20">
              <a:extLst>
                <a:ext uri="{FF2B5EF4-FFF2-40B4-BE49-F238E27FC236}">
                  <a16:creationId xmlns:a16="http://schemas.microsoft.com/office/drawing/2014/main" id="{30C44441-E519-10BC-6D97-B4B7D9ED320D}"/>
                </a:ext>
              </a:extLst>
            </p:cNvPr>
            <p:cNvGrpSpPr/>
            <p:nvPr/>
          </p:nvGrpSpPr>
          <p:grpSpPr>
            <a:xfrm>
              <a:off x="2759259" y="1399651"/>
              <a:ext cx="3625483" cy="3229948"/>
              <a:chOff x="2872130" y="1494650"/>
              <a:chExt cx="3399740" cy="3039951"/>
            </a:xfrm>
          </p:grpSpPr>
          <p:sp>
            <p:nvSpPr>
              <p:cNvPr id="8" name="Google Shape;247;p20">
                <a:extLst>
                  <a:ext uri="{FF2B5EF4-FFF2-40B4-BE49-F238E27FC236}">
                    <a16:creationId xmlns:a16="http://schemas.microsoft.com/office/drawing/2014/main" id="{645D095D-96E6-6558-A2D7-B14494D45288}"/>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p20">
                <a:extLst>
                  <a:ext uri="{FF2B5EF4-FFF2-40B4-BE49-F238E27FC236}">
                    <a16:creationId xmlns:a16="http://schemas.microsoft.com/office/drawing/2014/main" id="{BE523C0F-6CF2-58A4-C293-109F75C25201}"/>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p20">
                <a:extLst>
                  <a:ext uri="{FF2B5EF4-FFF2-40B4-BE49-F238E27FC236}">
                    <a16:creationId xmlns:a16="http://schemas.microsoft.com/office/drawing/2014/main" id="{0028E828-6A10-0619-BF4A-0796A74C0E1E}"/>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0;p20">
                <a:extLst>
                  <a:ext uri="{FF2B5EF4-FFF2-40B4-BE49-F238E27FC236}">
                    <a16:creationId xmlns:a16="http://schemas.microsoft.com/office/drawing/2014/main" id="{40C2CAD6-2336-00DC-8300-BC6FBF19EA9C}"/>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p20">
                <a:extLst>
                  <a:ext uri="{FF2B5EF4-FFF2-40B4-BE49-F238E27FC236}">
                    <a16:creationId xmlns:a16="http://schemas.microsoft.com/office/drawing/2014/main" id="{0FBD4535-C49D-A72A-BF7F-C19C57D71DAE}"/>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2;p20">
                <a:extLst>
                  <a:ext uri="{FF2B5EF4-FFF2-40B4-BE49-F238E27FC236}">
                    <a16:creationId xmlns:a16="http://schemas.microsoft.com/office/drawing/2014/main" id="{E687C982-F7B7-445E-0978-1177C1DC034C}"/>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p20">
                <a:extLst>
                  <a:ext uri="{FF2B5EF4-FFF2-40B4-BE49-F238E27FC236}">
                    <a16:creationId xmlns:a16="http://schemas.microsoft.com/office/drawing/2014/main" id="{082D00AF-5095-FE4F-C132-1DDA6FBB9E71}"/>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p20">
                <a:extLst>
                  <a:ext uri="{FF2B5EF4-FFF2-40B4-BE49-F238E27FC236}">
                    <a16:creationId xmlns:a16="http://schemas.microsoft.com/office/drawing/2014/main" id="{3444FFD7-E931-5592-AE2E-2CFAD22D6179}"/>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p20">
                <a:extLst>
                  <a:ext uri="{FF2B5EF4-FFF2-40B4-BE49-F238E27FC236}">
                    <a16:creationId xmlns:a16="http://schemas.microsoft.com/office/drawing/2014/main" id="{547A1F4F-26DE-4ADC-6A41-4C5511C4AF5F}"/>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p20">
                <a:extLst>
                  <a:ext uri="{FF2B5EF4-FFF2-40B4-BE49-F238E27FC236}">
                    <a16:creationId xmlns:a16="http://schemas.microsoft.com/office/drawing/2014/main" id="{F08BCED3-2373-9AB3-F55C-518E7CDCB4C1}"/>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p20">
                <a:extLst>
                  <a:ext uri="{FF2B5EF4-FFF2-40B4-BE49-F238E27FC236}">
                    <a16:creationId xmlns:a16="http://schemas.microsoft.com/office/drawing/2014/main" id="{199BBD4D-D69B-1DB2-EF47-64D461B933AE}"/>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8;p20">
                <a:extLst>
                  <a:ext uri="{FF2B5EF4-FFF2-40B4-BE49-F238E27FC236}">
                    <a16:creationId xmlns:a16="http://schemas.microsoft.com/office/drawing/2014/main" id="{B7A66178-8D1E-D4C5-FB96-ABFD8CB68DD0}"/>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p20">
                <a:extLst>
                  <a:ext uri="{FF2B5EF4-FFF2-40B4-BE49-F238E27FC236}">
                    <a16:creationId xmlns:a16="http://schemas.microsoft.com/office/drawing/2014/main" id="{D8D7E4FB-8946-903D-124C-028358A42359}"/>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p20">
                <a:extLst>
                  <a:ext uri="{FF2B5EF4-FFF2-40B4-BE49-F238E27FC236}">
                    <a16:creationId xmlns:a16="http://schemas.microsoft.com/office/drawing/2014/main" id="{FC0EE2C8-0761-E0E0-54B3-E819C680CA2E}"/>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p20">
                <a:extLst>
                  <a:ext uri="{FF2B5EF4-FFF2-40B4-BE49-F238E27FC236}">
                    <a16:creationId xmlns:a16="http://schemas.microsoft.com/office/drawing/2014/main" id="{40EC9DFD-7F2B-A89C-CDEB-38F0C80876C6}"/>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p20">
                <a:extLst>
                  <a:ext uri="{FF2B5EF4-FFF2-40B4-BE49-F238E27FC236}">
                    <a16:creationId xmlns:a16="http://schemas.microsoft.com/office/drawing/2014/main" id="{B790EB58-206B-83B0-8A2B-D55A131E9C10}"/>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p20">
                <a:extLst>
                  <a:ext uri="{FF2B5EF4-FFF2-40B4-BE49-F238E27FC236}">
                    <a16:creationId xmlns:a16="http://schemas.microsoft.com/office/drawing/2014/main" id="{0086502F-15EB-FE3C-A4A9-6BA33E965BD8}"/>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4;p20">
                <a:extLst>
                  <a:ext uri="{FF2B5EF4-FFF2-40B4-BE49-F238E27FC236}">
                    <a16:creationId xmlns:a16="http://schemas.microsoft.com/office/drawing/2014/main" id="{DA850EB1-7358-4BC5-8CEE-DE918BE07841}"/>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5;p20">
                <a:extLst>
                  <a:ext uri="{FF2B5EF4-FFF2-40B4-BE49-F238E27FC236}">
                    <a16:creationId xmlns:a16="http://schemas.microsoft.com/office/drawing/2014/main" id="{8ADB12E4-587B-3BA7-8750-611C3FA44DDF}"/>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6;p20">
                <a:extLst>
                  <a:ext uri="{FF2B5EF4-FFF2-40B4-BE49-F238E27FC236}">
                    <a16:creationId xmlns:a16="http://schemas.microsoft.com/office/drawing/2014/main" id="{82510D8E-62A6-AAFB-DC4F-6EFF8781D9FB}"/>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7;p20">
                <a:extLst>
                  <a:ext uri="{FF2B5EF4-FFF2-40B4-BE49-F238E27FC236}">
                    <a16:creationId xmlns:a16="http://schemas.microsoft.com/office/drawing/2014/main" id="{8B2AAFC8-9203-4765-3E5C-153024F09557}"/>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8;p20">
                <a:extLst>
                  <a:ext uri="{FF2B5EF4-FFF2-40B4-BE49-F238E27FC236}">
                    <a16:creationId xmlns:a16="http://schemas.microsoft.com/office/drawing/2014/main" id="{29CA2DFC-61DA-D33A-17FA-D6A10D1D122A}"/>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4826027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7685535-D6D4-B048-D504-BBEF3DAA3FEB}"/>
              </a:ext>
            </a:extLst>
          </p:cNvPr>
          <p:cNvPicPr>
            <a:picLocks noChangeAspect="1"/>
          </p:cNvPicPr>
          <p:nvPr/>
        </p:nvPicPr>
        <p:blipFill rotWithShape="1">
          <a:blip r:embed="rId2"/>
          <a:srcRect l="9091" t="25620"/>
          <a:stretch/>
        </p:blipFill>
        <p:spPr>
          <a:xfrm>
            <a:off x="20" y="10"/>
            <a:ext cx="12191980" cy="6857989"/>
          </a:xfrm>
          <a:prstGeom prst="rect">
            <a:avLst/>
          </a:prstGeom>
        </p:spPr>
      </p:pic>
      <p:sp>
        <p:nvSpPr>
          <p:cNvPr id="11" name="Freeform 6">
            <a:extLst>
              <a:ext uri="{FF2B5EF4-FFF2-40B4-BE49-F238E27FC236}">
                <a16:creationId xmlns:a16="http://schemas.microsoft.com/office/drawing/2014/main" id="{302F79A0-4A5A-4CEF-9755-85972E31C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AF4E04F8-5106-5B54-608F-7CA3D7F1AFD4}"/>
              </a:ext>
            </a:extLst>
          </p:cNvPr>
          <p:cNvSpPr>
            <a:spLocks noGrp="1"/>
          </p:cNvSpPr>
          <p:nvPr>
            <p:ph type="title"/>
          </p:nvPr>
        </p:nvSpPr>
        <p:spPr>
          <a:xfrm>
            <a:off x="5723468" y="651932"/>
            <a:ext cx="5706532" cy="1354667"/>
          </a:xfrm>
        </p:spPr>
        <p:txBody>
          <a:bodyPr>
            <a:normAutofit/>
          </a:bodyPr>
          <a:lstStyle/>
          <a:p>
            <a:pPr>
              <a:lnSpc>
                <a:spcPct val="90000"/>
              </a:lnSpc>
            </a:pPr>
            <a:r>
              <a:rPr lang="de-AT" sz="2800"/>
              <a:t>4. Forschungsfrage – Genre und Erscheinungsjahr-Korrelation </a:t>
            </a:r>
          </a:p>
        </p:txBody>
      </p:sp>
      <p:sp>
        <p:nvSpPr>
          <p:cNvPr id="3" name="Inhaltsplatzhalter 2">
            <a:extLst>
              <a:ext uri="{FF2B5EF4-FFF2-40B4-BE49-F238E27FC236}">
                <a16:creationId xmlns:a16="http://schemas.microsoft.com/office/drawing/2014/main" id="{DC7C5998-A674-C400-CCEF-FA64371179C5}"/>
              </a:ext>
            </a:extLst>
          </p:cNvPr>
          <p:cNvSpPr>
            <a:spLocks noGrp="1"/>
          </p:cNvSpPr>
          <p:nvPr>
            <p:ph idx="1"/>
          </p:nvPr>
        </p:nvSpPr>
        <p:spPr>
          <a:xfrm>
            <a:off x="5723467" y="2116667"/>
            <a:ext cx="5706533" cy="3496733"/>
          </a:xfrm>
        </p:spPr>
        <p:txBody>
          <a:bodyPr>
            <a:normAutofit/>
          </a:bodyPr>
          <a:lstStyle/>
          <a:p>
            <a:r>
              <a:rPr lang="de-AT" dirty="0"/>
              <a:t>Gibt es eine Korrelation zwischen dem Erscheinungsjahr eines Spiels und den Genres, die in diesem Jahr populär waren? Wie haben sich die Genrepräferenzen im Laufe der Zeit verändert, und was könnte das über die Entwicklung der Spieleindustrie aussagen? </a:t>
            </a:r>
          </a:p>
        </p:txBody>
      </p:sp>
      <p:sp>
        <p:nvSpPr>
          <p:cNvPr id="6" name="Foliennummernplatzhalter 5">
            <a:extLst>
              <a:ext uri="{FF2B5EF4-FFF2-40B4-BE49-F238E27FC236}">
                <a16:creationId xmlns:a16="http://schemas.microsoft.com/office/drawing/2014/main" id="{AB01F9BD-A359-D1CB-1556-6D518157571B}"/>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14</a:t>
            </a:fld>
            <a:endParaRPr lang="de-AT"/>
          </a:p>
        </p:txBody>
      </p:sp>
    </p:spTree>
    <p:extLst>
      <p:ext uri="{BB962C8B-B14F-4D97-AF65-F5344CB8AC3E}">
        <p14:creationId xmlns:p14="http://schemas.microsoft.com/office/powerpoint/2010/main" val="19652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97E777-8077-48ED-861D-919762A4A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8AF6BEF-7139-416D-8C2F-4AD91DA47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BE61D20B-2214-082C-062C-7711F149D903}"/>
              </a:ext>
            </a:extLst>
          </p:cNvPr>
          <p:cNvSpPr>
            <a:spLocks noGrp="1"/>
          </p:cNvSpPr>
          <p:nvPr>
            <p:ph type="title"/>
          </p:nvPr>
        </p:nvSpPr>
        <p:spPr>
          <a:xfrm>
            <a:off x="810001" y="447188"/>
            <a:ext cx="3413084" cy="1559412"/>
          </a:xfrm>
        </p:spPr>
        <p:txBody>
          <a:bodyPr>
            <a:normAutofit/>
          </a:bodyPr>
          <a:lstStyle/>
          <a:p>
            <a:pPr>
              <a:lnSpc>
                <a:spcPct val="90000"/>
              </a:lnSpc>
            </a:pPr>
            <a:r>
              <a:rPr lang="de-AT" sz="2500"/>
              <a:t>4. Forschungsfrage – Genre und Erscheinungsjahr-Korrelation </a:t>
            </a:r>
          </a:p>
        </p:txBody>
      </p:sp>
      <p:sp>
        <p:nvSpPr>
          <p:cNvPr id="3" name="Inhaltsplatzhalter 2">
            <a:extLst>
              <a:ext uri="{FF2B5EF4-FFF2-40B4-BE49-F238E27FC236}">
                <a16:creationId xmlns:a16="http://schemas.microsoft.com/office/drawing/2014/main" id="{C25627C6-FB8B-944B-CE79-F275C9AA1EDA}"/>
              </a:ext>
            </a:extLst>
          </p:cNvPr>
          <p:cNvSpPr>
            <a:spLocks noGrp="1"/>
          </p:cNvSpPr>
          <p:nvPr>
            <p:ph idx="1"/>
          </p:nvPr>
        </p:nvSpPr>
        <p:spPr>
          <a:xfrm>
            <a:off x="818713" y="2413000"/>
            <a:ext cx="3404372" cy="3632200"/>
          </a:xfrm>
        </p:spPr>
        <p:txBody>
          <a:bodyPr>
            <a:normAutofit/>
          </a:bodyPr>
          <a:lstStyle/>
          <a:p>
            <a:r>
              <a:rPr lang="de-AT" sz="1500"/>
              <a:t>jedes Jahr der Anteil der Spiele pro Genre im Verhältnis zur Gesamtanzahl der Spiele </a:t>
            </a:r>
          </a:p>
          <a:p>
            <a:pPr lvl="1"/>
            <a:r>
              <a:rPr lang="de-AT" sz="1500"/>
              <a:t>Darstellung als Zeitreihe – jede Linie Repräsentation von einem Genre </a:t>
            </a:r>
          </a:p>
          <a:p>
            <a:pPr lvl="1"/>
            <a:r>
              <a:rPr lang="de-AT" sz="1500"/>
              <a:t>y-Achse: Anteil der Spiele des jeweiligen Genres </a:t>
            </a:r>
          </a:p>
          <a:p>
            <a:pPr lvl="1"/>
            <a:r>
              <a:rPr lang="de-AT" sz="1500"/>
              <a:t>x-Achse: Erscheinungsjahr </a:t>
            </a:r>
          </a:p>
          <a:p>
            <a:pPr lvl="1"/>
            <a:r>
              <a:rPr lang="de-AT" sz="1500"/>
              <a:t>verschiedene Farben: unterschiedliche Genres </a:t>
            </a:r>
          </a:p>
          <a:p>
            <a:pPr lvl="1"/>
            <a:endParaRPr lang="de-AT" sz="1500"/>
          </a:p>
        </p:txBody>
      </p:sp>
      <p:sp>
        <p:nvSpPr>
          <p:cNvPr id="15" name="Rounded Rectangle 17">
            <a:extLst>
              <a:ext uri="{FF2B5EF4-FFF2-40B4-BE49-F238E27FC236}">
                <a16:creationId xmlns:a16="http://schemas.microsoft.com/office/drawing/2014/main" id="{03BFF6BD-7732-42A2-AEA2-7E4BC4FF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14BDAEA2-FF62-6BC1-30E7-C86E1B5E0338}"/>
              </a:ext>
            </a:extLst>
          </p:cNvPr>
          <p:cNvPicPr>
            <a:picLocks noChangeAspect="1"/>
          </p:cNvPicPr>
          <p:nvPr/>
        </p:nvPicPr>
        <p:blipFill rotWithShape="1">
          <a:blip r:embed="rId2"/>
          <a:srcRect l="10473" r="-1" b="-1"/>
          <a:stretch/>
        </p:blipFill>
        <p:spPr>
          <a:xfrm>
            <a:off x="5603706" y="1258529"/>
            <a:ext cx="5638853" cy="4330205"/>
          </a:xfrm>
          <a:prstGeom prst="rect">
            <a:avLst/>
          </a:prstGeom>
        </p:spPr>
      </p:pic>
      <p:sp>
        <p:nvSpPr>
          <p:cNvPr id="6" name="Foliennummernplatzhalter 5">
            <a:extLst>
              <a:ext uri="{FF2B5EF4-FFF2-40B4-BE49-F238E27FC236}">
                <a16:creationId xmlns:a16="http://schemas.microsoft.com/office/drawing/2014/main" id="{FE298E73-B5E5-23FB-CCE7-49CBD729F458}"/>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15</a:t>
            </a:fld>
            <a:endParaRPr lang="de-AT"/>
          </a:p>
        </p:txBody>
      </p:sp>
    </p:spTree>
    <p:extLst>
      <p:ext uri="{BB962C8B-B14F-4D97-AF65-F5344CB8AC3E}">
        <p14:creationId xmlns:p14="http://schemas.microsoft.com/office/powerpoint/2010/main" val="212321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7D58B-E19F-B3A4-77F9-81B3F1F1268A}"/>
              </a:ext>
            </a:extLst>
          </p:cNvPr>
          <p:cNvSpPr>
            <a:spLocks noGrp="1"/>
          </p:cNvSpPr>
          <p:nvPr>
            <p:ph type="title"/>
          </p:nvPr>
        </p:nvSpPr>
        <p:spPr>
          <a:xfrm>
            <a:off x="810000" y="447188"/>
            <a:ext cx="5359921" cy="970450"/>
          </a:xfrm>
        </p:spPr>
        <p:txBody>
          <a:bodyPr>
            <a:normAutofit/>
          </a:bodyPr>
          <a:lstStyle/>
          <a:p>
            <a:pPr>
              <a:lnSpc>
                <a:spcPct val="90000"/>
              </a:lnSpc>
            </a:pPr>
            <a:r>
              <a:rPr lang="de-AT" sz="2500"/>
              <a:t>4. Forschungsfrage – Genre und Erscheinungsjahr-Korrelation </a:t>
            </a:r>
          </a:p>
        </p:txBody>
      </p:sp>
      <p:sp>
        <p:nvSpPr>
          <p:cNvPr id="3" name="Inhaltsplatzhalter 2">
            <a:extLst>
              <a:ext uri="{FF2B5EF4-FFF2-40B4-BE49-F238E27FC236}">
                <a16:creationId xmlns:a16="http://schemas.microsoft.com/office/drawing/2014/main" id="{DF71F648-1D77-6075-5DCB-40385ED9C207}"/>
              </a:ext>
            </a:extLst>
          </p:cNvPr>
          <p:cNvSpPr>
            <a:spLocks noGrp="1"/>
          </p:cNvSpPr>
          <p:nvPr>
            <p:ph idx="1"/>
          </p:nvPr>
        </p:nvSpPr>
        <p:spPr>
          <a:xfrm>
            <a:off x="818712" y="2222287"/>
            <a:ext cx="5351209" cy="4054226"/>
          </a:xfrm>
        </p:spPr>
        <p:txBody>
          <a:bodyPr>
            <a:normAutofit/>
          </a:bodyPr>
          <a:lstStyle/>
          <a:p>
            <a:pPr>
              <a:lnSpc>
                <a:spcPct val="90000"/>
              </a:lnSpc>
            </a:pPr>
            <a:r>
              <a:rPr lang="de-AT" sz="1500" dirty="0"/>
              <a:t>bestimmte Genres im Verlauf an Popularität gewonnen/verloren </a:t>
            </a:r>
          </a:p>
          <a:p>
            <a:pPr lvl="1">
              <a:lnSpc>
                <a:spcPct val="90000"/>
              </a:lnSpc>
            </a:pPr>
            <a:r>
              <a:rPr lang="de-AT" sz="1500" dirty="0"/>
              <a:t>Genre „Action“ behält wesentliche Rolle (Anstieg hellblau) </a:t>
            </a:r>
          </a:p>
          <a:p>
            <a:pPr>
              <a:lnSpc>
                <a:spcPct val="90000"/>
              </a:lnSpc>
            </a:pPr>
            <a:r>
              <a:rPr lang="de-AT" sz="1500" dirty="0"/>
              <a:t>Genres wie Adventure und Fantasy zeigen Aufwärtstrend </a:t>
            </a:r>
          </a:p>
          <a:p>
            <a:pPr lvl="1">
              <a:lnSpc>
                <a:spcPct val="90000"/>
              </a:lnSpc>
            </a:pPr>
            <a:r>
              <a:rPr lang="de-AT" sz="1500" dirty="0"/>
              <a:t>steigende Beliebtheit</a:t>
            </a:r>
          </a:p>
          <a:p>
            <a:pPr>
              <a:lnSpc>
                <a:spcPct val="90000"/>
              </a:lnSpc>
            </a:pPr>
            <a:r>
              <a:rPr lang="de-AT" sz="1500" dirty="0"/>
              <a:t>niedrigere Anteile: Crime, Thriller </a:t>
            </a:r>
          </a:p>
          <a:p>
            <a:pPr lvl="1">
              <a:lnSpc>
                <a:spcPct val="90000"/>
              </a:lnSpc>
            </a:pPr>
            <a:r>
              <a:rPr lang="de-AT" sz="1500" dirty="0"/>
              <a:t>konstante aber kleine Fangemeinde </a:t>
            </a:r>
          </a:p>
          <a:p>
            <a:pPr>
              <a:lnSpc>
                <a:spcPct val="90000"/>
              </a:lnSpc>
            </a:pPr>
            <a:r>
              <a:rPr lang="de-AT" sz="1500" dirty="0"/>
              <a:t>Veränderung in den Genrepräferenzen – Evolution der Spielindustrie</a:t>
            </a:r>
          </a:p>
          <a:p>
            <a:pPr>
              <a:lnSpc>
                <a:spcPct val="90000"/>
              </a:lnSpc>
            </a:pPr>
            <a:r>
              <a:rPr lang="de-AT" sz="1500" dirty="0"/>
              <a:t>Anpassung des Angebots an die Nachfrage nach bestimmten Genres </a:t>
            </a:r>
          </a:p>
        </p:txBody>
      </p:sp>
      <p:sp>
        <p:nvSpPr>
          <p:cNvPr id="17" name="Rectangle 10">
            <a:extLst>
              <a:ext uri="{FF2B5EF4-FFF2-40B4-BE49-F238E27FC236}">
                <a16:creationId xmlns:a16="http://schemas.microsoft.com/office/drawing/2014/main" id="{89E3E1A0-1805-45BC-B907-434AB9D34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6C2F1F09-5957-4AF7-B75D-EEC030D8E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19584128-F88A-D6CE-34BB-7954F89E3872}"/>
              </a:ext>
            </a:extLst>
          </p:cNvPr>
          <p:cNvPicPr>
            <a:picLocks noChangeAspect="1"/>
          </p:cNvPicPr>
          <p:nvPr/>
        </p:nvPicPr>
        <p:blipFill rotWithShape="1">
          <a:blip r:embed="rId2"/>
          <a:srcRect l="25534" r="13624" b="-1"/>
          <a:stretch/>
        </p:blipFill>
        <p:spPr>
          <a:xfrm>
            <a:off x="7410517" y="1258529"/>
            <a:ext cx="3832042" cy="4330205"/>
          </a:xfrm>
          <a:prstGeom prst="rect">
            <a:avLst/>
          </a:prstGeom>
        </p:spPr>
      </p:pic>
      <p:sp>
        <p:nvSpPr>
          <p:cNvPr id="6" name="Foliennummernplatzhalter 5">
            <a:extLst>
              <a:ext uri="{FF2B5EF4-FFF2-40B4-BE49-F238E27FC236}">
                <a16:creationId xmlns:a16="http://schemas.microsoft.com/office/drawing/2014/main" id="{54150524-4279-55DF-2ADD-A7FAB9D107E6}"/>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16</a:t>
            </a:fld>
            <a:endParaRPr lang="de-AT"/>
          </a:p>
        </p:txBody>
      </p:sp>
    </p:spTree>
    <p:extLst>
      <p:ext uri="{BB962C8B-B14F-4D97-AF65-F5344CB8AC3E}">
        <p14:creationId xmlns:p14="http://schemas.microsoft.com/office/powerpoint/2010/main" val="296091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745E646-FCAA-5CE7-C51A-A67DB11CBF3F}"/>
              </a:ext>
            </a:extLst>
          </p:cNvPr>
          <p:cNvPicPr>
            <a:picLocks noChangeAspect="1"/>
          </p:cNvPicPr>
          <p:nvPr/>
        </p:nvPicPr>
        <p:blipFill rotWithShape="1">
          <a:blip r:embed="rId2"/>
          <a:srcRect l="9091" b="26423"/>
          <a:stretch/>
        </p:blipFill>
        <p:spPr>
          <a:xfrm>
            <a:off x="20" y="10"/>
            <a:ext cx="12191980" cy="6857989"/>
          </a:xfrm>
          <a:prstGeom prst="rect">
            <a:avLst/>
          </a:prstGeom>
        </p:spPr>
      </p:pic>
      <p:sp>
        <p:nvSpPr>
          <p:cNvPr id="11" name="Freeform 6">
            <a:extLst>
              <a:ext uri="{FF2B5EF4-FFF2-40B4-BE49-F238E27FC236}">
                <a16:creationId xmlns:a16="http://schemas.microsoft.com/office/drawing/2014/main" id="{302F79A0-4A5A-4CEF-9755-85972E31C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0FEB6209-B735-D3E5-BB18-7AE1AB7B7E8C}"/>
              </a:ext>
            </a:extLst>
          </p:cNvPr>
          <p:cNvSpPr>
            <a:spLocks noGrp="1"/>
          </p:cNvSpPr>
          <p:nvPr>
            <p:ph type="title"/>
          </p:nvPr>
        </p:nvSpPr>
        <p:spPr>
          <a:xfrm>
            <a:off x="5723468" y="651932"/>
            <a:ext cx="5706532" cy="1354667"/>
          </a:xfrm>
        </p:spPr>
        <p:txBody>
          <a:bodyPr>
            <a:normAutofit/>
          </a:bodyPr>
          <a:lstStyle/>
          <a:p>
            <a:pPr>
              <a:lnSpc>
                <a:spcPct val="90000"/>
              </a:lnSpc>
            </a:pPr>
            <a:r>
              <a:rPr lang="de-AT" sz="2800"/>
              <a:t>5. Forschungsfrage – Verhältnis von Genre zu Altersfreigabe </a:t>
            </a:r>
          </a:p>
        </p:txBody>
      </p:sp>
      <p:sp>
        <p:nvSpPr>
          <p:cNvPr id="3" name="Inhaltsplatzhalter 2">
            <a:extLst>
              <a:ext uri="{FF2B5EF4-FFF2-40B4-BE49-F238E27FC236}">
                <a16:creationId xmlns:a16="http://schemas.microsoft.com/office/drawing/2014/main" id="{1439C3DA-A0D2-C963-A03E-F397006F908A}"/>
              </a:ext>
            </a:extLst>
          </p:cNvPr>
          <p:cNvSpPr>
            <a:spLocks noGrp="1"/>
          </p:cNvSpPr>
          <p:nvPr>
            <p:ph idx="1"/>
          </p:nvPr>
        </p:nvSpPr>
        <p:spPr>
          <a:xfrm>
            <a:off x="5723467" y="2116667"/>
            <a:ext cx="5706533" cy="3496733"/>
          </a:xfrm>
        </p:spPr>
        <p:txBody>
          <a:bodyPr>
            <a:normAutofit/>
          </a:bodyPr>
          <a:lstStyle/>
          <a:p>
            <a:pPr algn="just"/>
            <a:r>
              <a:rPr lang="de-AT" b="0" i="0" dirty="0">
                <a:effectLst/>
              </a:rPr>
              <a:t>Welche Genres neigen dazu, welche Altersfreigaben zu erhalten? Gibt es bestimmte Genres, die häufiger eine bestimmte Altersfreigabe wie 'E' für jedermann oder 'M' für ein reifes Publikum bekommen? Könnte dies auf Genre-spezifische Inhalte zurückzuführen sein, die für bestimmte Altersgruppen geeigneter sind? Wie sieht der Code dafür aus?</a:t>
            </a:r>
          </a:p>
          <a:p>
            <a:pPr algn="just"/>
            <a:endParaRPr lang="de-AT" dirty="0"/>
          </a:p>
        </p:txBody>
      </p:sp>
      <p:sp>
        <p:nvSpPr>
          <p:cNvPr id="6" name="Foliennummernplatzhalter 5">
            <a:extLst>
              <a:ext uri="{FF2B5EF4-FFF2-40B4-BE49-F238E27FC236}">
                <a16:creationId xmlns:a16="http://schemas.microsoft.com/office/drawing/2014/main" id="{53B86590-D392-6A02-2156-9871454ECAFE}"/>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17</a:t>
            </a:fld>
            <a:endParaRPr lang="de-AT"/>
          </a:p>
        </p:txBody>
      </p:sp>
    </p:spTree>
    <p:extLst>
      <p:ext uri="{BB962C8B-B14F-4D97-AF65-F5344CB8AC3E}">
        <p14:creationId xmlns:p14="http://schemas.microsoft.com/office/powerpoint/2010/main" val="111050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ECC733-A533-4D91-BD25-3B6E06B7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36401F08-8B30-49FC-A47E-7119FCAA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7F1FC035-73D7-CE6D-DB32-338B8DF2ED5E}"/>
              </a:ext>
            </a:extLst>
          </p:cNvPr>
          <p:cNvSpPr>
            <a:spLocks noGrp="1"/>
          </p:cNvSpPr>
          <p:nvPr>
            <p:ph type="title"/>
          </p:nvPr>
        </p:nvSpPr>
        <p:spPr>
          <a:xfrm>
            <a:off x="810001" y="447188"/>
            <a:ext cx="3413084" cy="1559412"/>
          </a:xfrm>
        </p:spPr>
        <p:txBody>
          <a:bodyPr>
            <a:normAutofit/>
          </a:bodyPr>
          <a:lstStyle/>
          <a:p>
            <a:pPr>
              <a:lnSpc>
                <a:spcPct val="90000"/>
              </a:lnSpc>
            </a:pPr>
            <a:r>
              <a:rPr lang="de-AT" sz="2500"/>
              <a:t>5. Forschungsfrage – Verhältnis von Genre zu Altersfreigabe </a:t>
            </a:r>
          </a:p>
        </p:txBody>
      </p:sp>
      <p:sp>
        <p:nvSpPr>
          <p:cNvPr id="3" name="Inhaltsplatzhalter 2">
            <a:extLst>
              <a:ext uri="{FF2B5EF4-FFF2-40B4-BE49-F238E27FC236}">
                <a16:creationId xmlns:a16="http://schemas.microsoft.com/office/drawing/2014/main" id="{A023F7AE-86AB-354B-9E82-B305640202DF}"/>
              </a:ext>
            </a:extLst>
          </p:cNvPr>
          <p:cNvSpPr>
            <a:spLocks noGrp="1"/>
          </p:cNvSpPr>
          <p:nvPr>
            <p:ph idx="1"/>
          </p:nvPr>
        </p:nvSpPr>
        <p:spPr>
          <a:xfrm>
            <a:off x="818713" y="2413000"/>
            <a:ext cx="3404372" cy="3632200"/>
          </a:xfrm>
        </p:spPr>
        <p:txBody>
          <a:bodyPr>
            <a:normAutofit/>
          </a:bodyPr>
          <a:lstStyle/>
          <a:p>
            <a:pPr algn="just">
              <a:lnSpc>
                <a:spcPct val="90000"/>
              </a:lnSpc>
            </a:pPr>
            <a:r>
              <a:rPr lang="de-AT" sz="1600" dirty="0"/>
              <a:t>Methode der Kreuztabelle </a:t>
            </a:r>
          </a:p>
          <a:p>
            <a:pPr lvl="1" algn="just">
              <a:lnSpc>
                <a:spcPct val="90000"/>
              </a:lnSpc>
            </a:pPr>
            <a:r>
              <a:rPr lang="de-AT" dirty="0"/>
              <a:t>Häufigkeiten der Kombination der kategorialen Variablen zu zählen </a:t>
            </a:r>
          </a:p>
          <a:p>
            <a:pPr lvl="1" algn="just">
              <a:lnSpc>
                <a:spcPct val="90000"/>
              </a:lnSpc>
            </a:pPr>
            <a:r>
              <a:rPr lang="de-AT" dirty="0"/>
              <a:t>Darstellung in einer Matrixform </a:t>
            </a:r>
          </a:p>
          <a:p>
            <a:pPr lvl="1" algn="just">
              <a:lnSpc>
                <a:spcPct val="90000"/>
              </a:lnSpc>
            </a:pPr>
            <a:r>
              <a:rPr lang="de-AT" dirty="0"/>
              <a:t>Erkennung, ob Musterverhalten vorhanden sind und ob bestimmte Genres eine Tendenz zu bestimmten Altersfreigaben aufweisen </a:t>
            </a:r>
          </a:p>
          <a:p>
            <a:pPr lvl="1" algn="just">
              <a:lnSpc>
                <a:spcPct val="90000"/>
              </a:lnSpc>
            </a:pPr>
            <a:endParaRPr lang="de-AT" dirty="0"/>
          </a:p>
        </p:txBody>
      </p:sp>
      <p:sp>
        <p:nvSpPr>
          <p:cNvPr id="15" name="Rounded Rectangle 17">
            <a:extLst>
              <a:ext uri="{FF2B5EF4-FFF2-40B4-BE49-F238E27FC236}">
                <a16:creationId xmlns:a16="http://schemas.microsoft.com/office/drawing/2014/main" id="{3F6460BF-80B6-42E6-A4B2-8F9671BAA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FDCCD1E7-FDED-866B-14A9-8FB2122BF7D5}"/>
              </a:ext>
            </a:extLst>
          </p:cNvPr>
          <p:cNvPicPr>
            <a:picLocks noChangeAspect="1"/>
          </p:cNvPicPr>
          <p:nvPr/>
        </p:nvPicPr>
        <p:blipFill>
          <a:blip r:embed="rId2"/>
          <a:stretch>
            <a:fillRect/>
          </a:stretch>
        </p:blipFill>
        <p:spPr>
          <a:xfrm>
            <a:off x="5603706" y="1464130"/>
            <a:ext cx="5638853" cy="3919003"/>
          </a:xfrm>
          <a:prstGeom prst="rect">
            <a:avLst/>
          </a:prstGeom>
        </p:spPr>
      </p:pic>
      <p:sp>
        <p:nvSpPr>
          <p:cNvPr id="6" name="Foliennummernplatzhalter 5">
            <a:extLst>
              <a:ext uri="{FF2B5EF4-FFF2-40B4-BE49-F238E27FC236}">
                <a16:creationId xmlns:a16="http://schemas.microsoft.com/office/drawing/2014/main" id="{55A168B3-F812-F97A-A603-BD5434DB193C}"/>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18</a:t>
            </a:fld>
            <a:endParaRPr lang="de-AT"/>
          </a:p>
        </p:txBody>
      </p:sp>
    </p:spTree>
    <p:extLst>
      <p:ext uri="{BB962C8B-B14F-4D97-AF65-F5344CB8AC3E}">
        <p14:creationId xmlns:p14="http://schemas.microsoft.com/office/powerpoint/2010/main" val="327799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6832910-954A-4154-8EEC-E4CA185BD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9">
            <a:extLst>
              <a:ext uri="{FF2B5EF4-FFF2-40B4-BE49-F238E27FC236}">
                <a16:creationId xmlns:a16="http://schemas.microsoft.com/office/drawing/2014/main" id="{2FA16332-BD82-4636-A57E-B2AD816C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08278FE-CF3A-1B86-3B52-3F2C2041B3FA}"/>
              </a:ext>
            </a:extLst>
          </p:cNvPr>
          <p:cNvSpPr>
            <a:spLocks noGrp="1"/>
          </p:cNvSpPr>
          <p:nvPr>
            <p:ph type="title"/>
          </p:nvPr>
        </p:nvSpPr>
        <p:spPr>
          <a:xfrm>
            <a:off x="810000" y="447188"/>
            <a:ext cx="5039035" cy="1559412"/>
          </a:xfrm>
        </p:spPr>
        <p:txBody>
          <a:bodyPr>
            <a:normAutofit/>
          </a:bodyPr>
          <a:lstStyle/>
          <a:p>
            <a:pPr>
              <a:lnSpc>
                <a:spcPct val="90000"/>
              </a:lnSpc>
            </a:pPr>
            <a:r>
              <a:rPr lang="de-AT" sz="3400"/>
              <a:t>5. Forschungsfrage – Verhältnis von Genre zu Altersfreigabe </a:t>
            </a:r>
          </a:p>
        </p:txBody>
      </p:sp>
      <p:sp>
        <p:nvSpPr>
          <p:cNvPr id="3" name="Inhaltsplatzhalter 2">
            <a:extLst>
              <a:ext uri="{FF2B5EF4-FFF2-40B4-BE49-F238E27FC236}">
                <a16:creationId xmlns:a16="http://schemas.microsoft.com/office/drawing/2014/main" id="{807275E6-8B7E-3FB0-7CAC-85E8386779FF}"/>
              </a:ext>
            </a:extLst>
          </p:cNvPr>
          <p:cNvSpPr>
            <a:spLocks noGrp="1"/>
          </p:cNvSpPr>
          <p:nvPr>
            <p:ph idx="1"/>
          </p:nvPr>
        </p:nvSpPr>
        <p:spPr>
          <a:xfrm>
            <a:off x="818712" y="2413000"/>
            <a:ext cx="5016259" cy="3632200"/>
          </a:xfrm>
        </p:spPr>
        <p:txBody>
          <a:bodyPr>
            <a:normAutofit/>
          </a:bodyPr>
          <a:lstStyle/>
          <a:p>
            <a:pPr>
              <a:lnSpc>
                <a:spcPct val="90000"/>
              </a:lnSpc>
            </a:pPr>
            <a:r>
              <a:rPr lang="de-AT" sz="1500"/>
              <a:t>Altersfreigabe „T“ (Teen): Action- und Adventurespiele </a:t>
            </a:r>
          </a:p>
          <a:p>
            <a:pPr lvl="1">
              <a:lnSpc>
                <a:spcPct val="90000"/>
              </a:lnSpc>
            </a:pPr>
            <a:r>
              <a:rPr lang="de-AT" sz="1500"/>
              <a:t>jugendlichen Publikum beliebt und angemessen </a:t>
            </a:r>
          </a:p>
          <a:p>
            <a:pPr>
              <a:lnSpc>
                <a:spcPct val="90000"/>
              </a:lnSpc>
            </a:pPr>
            <a:r>
              <a:rPr lang="de-AT" sz="1500"/>
              <a:t>Spiele mit „M“ (</a:t>
            </a:r>
            <a:r>
              <a:rPr lang="de-AT" sz="1500" err="1"/>
              <a:t>Mature</a:t>
            </a:r>
            <a:r>
              <a:rPr lang="de-AT" sz="1500"/>
              <a:t>) folgen dicht dahinter </a:t>
            </a:r>
          </a:p>
          <a:p>
            <a:pPr lvl="1">
              <a:lnSpc>
                <a:spcPct val="90000"/>
              </a:lnSpc>
            </a:pPr>
            <a:r>
              <a:rPr lang="de-AT" sz="1500"/>
              <a:t>Rating in Verbindung mit Crime häufiger </a:t>
            </a:r>
          </a:p>
          <a:p>
            <a:pPr lvl="2">
              <a:lnSpc>
                <a:spcPct val="90000"/>
              </a:lnSpc>
            </a:pPr>
            <a:r>
              <a:rPr lang="de-AT" sz="1500"/>
              <a:t>tendenzielle Inhalte für erwachsenes Publikum ausgelegt </a:t>
            </a:r>
          </a:p>
          <a:p>
            <a:pPr>
              <a:lnSpc>
                <a:spcPct val="90000"/>
              </a:lnSpc>
            </a:pPr>
            <a:r>
              <a:rPr lang="de-AT" sz="1500"/>
              <a:t>Spiele mit „E“ (</a:t>
            </a:r>
            <a:r>
              <a:rPr lang="de-AT" sz="1500" err="1"/>
              <a:t>Everyone</a:t>
            </a:r>
            <a:r>
              <a:rPr lang="de-AT" sz="1500"/>
              <a:t>): Family-Spielen </a:t>
            </a:r>
          </a:p>
          <a:p>
            <a:pPr lvl="1">
              <a:lnSpc>
                <a:spcPct val="90000"/>
              </a:lnSpc>
            </a:pPr>
            <a:r>
              <a:rPr lang="de-AT" sz="1500"/>
              <a:t>auch hier „E10+“ prominent </a:t>
            </a:r>
          </a:p>
          <a:p>
            <a:pPr>
              <a:lnSpc>
                <a:spcPct val="90000"/>
              </a:lnSpc>
            </a:pPr>
            <a:r>
              <a:rPr lang="de-AT" sz="1500"/>
              <a:t>Ergebnis = klare Muster in der Zuweisung von Altersfreigaben zu bestimmten Genres </a:t>
            </a:r>
          </a:p>
        </p:txBody>
      </p:sp>
      <p:sp>
        <p:nvSpPr>
          <p:cNvPr id="39" name="Rounded Rectangle 17">
            <a:extLst>
              <a:ext uri="{FF2B5EF4-FFF2-40B4-BE49-F238E27FC236}">
                <a16:creationId xmlns:a16="http://schemas.microsoft.com/office/drawing/2014/main" id="{7E042ED9-EA98-45DE-9E15-4E81D3834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608AD38-F132-6F9A-969F-C8366C3B91CB}"/>
              </a:ext>
            </a:extLst>
          </p:cNvPr>
          <p:cNvPicPr>
            <a:picLocks noChangeAspect="1"/>
          </p:cNvPicPr>
          <p:nvPr/>
        </p:nvPicPr>
        <p:blipFill rotWithShape="1">
          <a:blip r:embed="rId2"/>
          <a:srcRect r="14724"/>
          <a:stretch/>
        </p:blipFill>
        <p:spPr>
          <a:xfrm>
            <a:off x="7410517" y="1862073"/>
            <a:ext cx="3832042" cy="3123117"/>
          </a:xfrm>
          <a:prstGeom prst="rect">
            <a:avLst/>
          </a:prstGeom>
        </p:spPr>
      </p:pic>
      <p:sp>
        <p:nvSpPr>
          <p:cNvPr id="8" name="Foliennummernplatzhalter 7">
            <a:extLst>
              <a:ext uri="{FF2B5EF4-FFF2-40B4-BE49-F238E27FC236}">
                <a16:creationId xmlns:a16="http://schemas.microsoft.com/office/drawing/2014/main" id="{F08B3BE2-EDF3-5D83-97F8-97577B712D9D}"/>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19</a:t>
            </a:fld>
            <a:endParaRPr lang="de-AT"/>
          </a:p>
        </p:txBody>
      </p:sp>
    </p:spTree>
    <p:extLst>
      <p:ext uri="{BB962C8B-B14F-4D97-AF65-F5344CB8AC3E}">
        <p14:creationId xmlns:p14="http://schemas.microsoft.com/office/powerpoint/2010/main" val="389780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useBgFill="1">
        <p:nvSpPr>
          <p:cNvPr id="11" name="Rectangle 10">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438E8C3A-9B50-9B28-9773-9E7E781169D7}"/>
              </a:ext>
            </a:extLst>
          </p:cNvPr>
          <p:cNvSpPr>
            <a:spLocks noGrp="1"/>
          </p:cNvSpPr>
          <p:nvPr>
            <p:ph type="title"/>
          </p:nvPr>
        </p:nvSpPr>
        <p:spPr>
          <a:xfrm>
            <a:off x="810000" y="447188"/>
            <a:ext cx="10571998" cy="970450"/>
          </a:xfrm>
          <a:effectLst/>
        </p:spPr>
        <p:txBody>
          <a:bodyPr vert="horz" lIns="91440" tIns="45720" rIns="91440" bIns="45720" rtlCol="0" anchor="b">
            <a:normAutofit/>
          </a:bodyPr>
          <a:lstStyle/>
          <a:p>
            <a:pPr>
              <a:spcBef>
                <a:spcPct val="0"/>
              </a:spcBef>
            </a:pPr>
            <a:r>
              <a:rPr lang="en-US"/>
              <a:t>Inhaltlicher Überblick </a:t>
            </a:r>
          </a:p>
        </p:txBody>
      </p:sp>
      <p:sp>
        <p:nvSpPr>
          <p:cNvPr id="3" name="Inhaltsplatzhalter 2">
            <a:extLst>
              <a:ext uri="{FF2B5EF4-FFF2-40B4-BE49-F238E27FC236}">
                <a16:creationId xmlns:a16="http://schemas.microsoft.com/office/drawing/2014/main" id="{CA6BBE2E-261F-D109-DD3A-73FF48697E36}"/>
              </a:ext>
            </a:extLst>
          </p:cNvPr>
          <p:cNvSpPr>
            <a:spLocks noGrp="1"/>
          </p:cNvSpPr>
          <p:nvPr>
            <p:ph type="body" idx="1"/>
          </p:nvPr>
        </p:nvSpPr>
        <p:spPr>
          <a:xfrm>
            <a:off x="810000" y="2407930"/>
            <a:ext cx="7954627" cy="3636511"/>
          </a:xfrm>
          <a:effectLst/>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sz="2400" dirty="0" err="1"/>
              <a:t>Forschungsgegenstand</a:t>
            </a:r>
            <a:r>
              <a:rPr lang="en-US" sz="2400" dirty="0"/>
              <a:t> </a:t>
            </a:r>
          </a:p>
          <a:p>
            <a:pPr>
              <a:spcBef>
                <a:spcPct val="20000"/>
              </a:spcBef>
              <a:spcAft>
                <a:spcPts val="600"/>
              </a:spcAft>
              <a:buClr>
                <a:schemeClr val="accent1"/>
              </a:buClr>
              <a:buFont typeface="Wingdings 2" charset="2"/>
              <a:buChar char=""/>
            </a:pPr>
            <a:r>
              <a:rPr lang="en-US" sz="2400" dirty="0" err="1"/>
              <a:t>herangezogene</a:t>
            </a:r>
            <a:r>
              <a:rPr lang="en-US" sz="2400" dirty="0"/>
              <a:t> </a:t>
            </a:r>
            <a:r>
              <a:rPr lang="en-US" sz="2400" dirty="0" err="1"/>
              <a:t>Methoden</a:t>
            </a:r>
            <a:r>
              <a:rPr lang="en-US" sz="2400" dirty="0"/>
              <a:t> </a:t>
            </a:r>
          </a:p>
          <a:p>
            <a:pPr>
              <a:spcBef>
                <a:spcPct val="20000"/>
              </a:spcBef>
              <a:spcAft>
                <a:spcPts val="600"/>
              </a:spcAft>
              <a:buClr>
                <a:schemeClr val="accent1"/>
              </a:buClr>
              <a:buFont typeface="Wingdings 2" charset="2"/>
              <a:buChar char=""/>
            </a:pPr>
            <a:r>
              <a:rPr lang="en-US" sz="2400" dirty="0" err="1"/>
              <a:t>Informationen</a:t>
            </a:r>
            <a:r>
              <a:rPr lang="en-US" sz="2400" dirty="0"/>
              <a:t> </a:t>
            </a:r>
            <a:r>
              <a:rPr lang="en-US" sz="2400" dirty="0" err="1"/>
              <a:t>zum</a:t>
            </a:r>
            <a:r>
              <a:rPr lang="en-US" sz="2400" dirty="0"/>
              <a:t> </a:t>
            </a:r>
            <a:r>
              <a:rPr lang="en-US" sz="2400" dirty="0" err="1"/>
              <a:t>Datensatz</a:t>
            </a:r>
            <a:r>
              <a:rPr lang="en-US" sz="2400" dirty="0"/>
              <a:t> </a:t>
            </a:r>
          </a:p>
          <a:p>
            <a:pPr>
              <a:spcBef>
                <a:spcPct val="20000"/>
              </a:spcBef>
              <a:spcAft>
                <a:spcPts val="600"/>
              </a:spcAft>
              <a:buClr>
                <a:schemeClr val="accent1"/>
              </a:buClr>
              <a:buFont typeface="Wingdings 2" charset="2"/>
              <a:buChar char=""/>
            </a:pPr>
            <a:r>
              <a:rPr lang="en-US" sz="2400" dirty="0" err="1"/>
              <a:t>Forschungsfrage</a:t>
            </a:r>
            <a:r>
              <a:rPr lang="en-US" sz="2400" dirty="0"/>
              <a:t> (1-5) </a:t>
            </a:r>
          </a:p>
          <a:p>
            <a:pPr>
              <a:spcBef>
                <a:spcPct val="20000"/>
              </a:spcBef>
              <a:spcAft>
                <a:spcPts val="600"/>
              </a:spcAft>
              <a:buClr>
                <a:schemeClr val="accent1"/>
              </a:buClr>
              <a:buFont typeface="Wingdings 2" charset="2"/>
              <a:buChar char=""/>
            </a:pPr>
            <a:r>
              <a:rPr lang="en-US" sz="2400" dirty="0" err="1"/>
              <a:t>Forschungsergebnisse</a:t>
            </a:r>
            <a:r>
              <a:rPr lang="en-US" sz="2400" dirty="0"/>
              <a:t> </a:t>
            </a:r>
          </a:p>
          <a:p>
            <a:pPr>
              <a:spcBef>
                <a:spcPct val="20000"/>
              </a:spcBef>
              <a:spcAft>
                <a:spcPts val="600"/>
              </a:spcAft>
              <a:buClr>
                <a:schemeClr val="accent1"/>
              </a:buClr>
              <a:buFont typeface="Wingdings 2" charset="2"/>
              <a:buChar char=""/>
            </a:pPr>
            <a:r>
              <a:rPr lang="en-US" sz="2400" dirty="0" err="1"/>
              <a:t>Ausblick</a:t>
            </a:r>
            <a:r>
              <a:rPr lang="en-US" sz="2400" dirty="0"/>
              <a:t> </a:t>
            </a:r>
          </a:p>
          <a:p>
            <a:pPr>
              <a:spcBef>
                <a:spcPct val="20000"/>
              </a:spcBef>
              <a:spcAft>
                <a:spcPts val="600"/>
              </a:spcAft>
              <a:buClr>
                <a:schemeClr val="accent1"/>
              </a:buClr>
              <a:buFont typeface="Wingdings 2" charset="2"/>
              <a:buChar char=""/>
            </a:pPr>
            <a:endParaRPr lang="en-US" sz="2000" dirty="0"/>
          </a:p>
        </p:txBody>
      </p:sp>
      <p:sp>
        <p:nvSpPr>
          <p:cNvPr id="4" name="Foliennummernplatzhalter 3" hidden="1">
            <a:extLst>
              <a:ext uri="{FF2B5EF4-FFF2-40B4-BE49-F238E27FC236}">
                <a16:creationId xmlns:a16="http://schemas.microsoft.com/office/drawing/2014/main" id="{839A8A52-8903-DF5E-C0D6-12813AEF4F55}"/>
              </a:ext>
            </a:extLst>
          </p:cNvPr>
          <p:cNvSpPr>
            <a:spLocks noGrp="1"/>
          </p:cNvSpPr>
          <p:nvPr>
            <p:ph type="sldNum" sz="quarter" idx="4294967295"/>
          </p:nvPr>
        </p:nvSpPr>
        <p:spPr>
          <a:xfrm>
            <a:off x="0" y="0"/>
            <a:ext cx="777875" cy="731838"/>
          </a:xfrm>
        </p:spPr>
        <p:txBody>
          <a:bodyPr vert="horz" lIns="91440" tIns="45720" rIns="91440" bIns="45720" rtlCol="0">
            <a:normAutofit/>
          </a:bodyPr>
          <a:lstStyle/>
          <a:p>
            <a:pPr>
              <a:spcAft>
                <a:spcPts val="600"/>
              </a:spcAft>
            </a:pPr>
            <a:fld id="{E4672E43-5DC5-4095-9368-EC586DE25E79}" type="slidenum">
              <a:rPr lang="en-US" sz="2200">
                <a:solidFill>
                  <a:schemeClr val="tx2"/>
                </a:solidFill>
              </a:rPr>
              <a:pPr>
                <a:spcAft>
                  <a:spcPts val="600"/>
                </a:spcAft>
              </a:pPr>
              <a:t>2</a:t>
            </a:fld>
            <a:endParaRPr lang="en-US" sz="2200">
              <a:solidFill>
                <a:schemeClr val="tx2"/>
              </a:solidFill>
            </a:endParaRPr>
          </a:p>
        </p:txBody>
      </p:sp>
      <p:grpSp>
        <p:nvGrpSpPr>
          <p:cNvPr id="102" name="Google Shape;244;p20">
            <a:extLst>
              <a:ext uri="{FF2B5EF4-FFF2-40B4-BE49-F238E27FC236}">
                <a16:creationId xmlns:a16="http://schemas.microsoft.com/office/drawing/2014/main" id="{01CED02F-18AB-712E-EFC3-1B4272372FA9}"/>
              </a:ext>
            </a:extLst>
          </p:cNvPr>
          <p:cNvGrpSpPr/>
          <p:nvPr/>
        </p:nvGrpSpPr>
        <p:grpSpPr>
          <a:xfrm>
            <a:off x="9461050" y="0"/>
            <a:ext cx="2325949" cy="1642369"/>
            <a:chOff x="-102475" y="-49150"/>
            <a:chExt cx="6487217" cy="4678749"/>
          </a:xfrm>
        </p:grpSpPr>
        <p:sp>
          <p:nvSpPr>
            <p:cNvPr id="103" name="Google Shape;245;p20">
              <a:extLst>
                <a:ext uri="{FF2B5EF4-FFF2-40B4-BE49-F238E27FC236}">
                  <a16:creationId xmlns:a16="http://schemas.microsoft.com/office/drawing/2014/main" id="{D4E9830C-A4CF-EC57-18C8-50BDAF9A7414}"/>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104" name="Google Shape;246;p20">
              <a:extLst>
                <a:ext uri="{FF2B5EF4-FFF2-40B4-BE49-F238E27FC236}">
                  <a16:creationId xmlns:a16="http://schemas.microsoft.com/office/drawing/2014/main" id="{28A61298-E344-8EF9-81CE-05EE83EFBCF1}"/>
                </a:ext>
              </a:extLst>
            </p:cNvPr>
            <p:cNvGrpSpPr/>
            <p:nvPr/>
          </p:nvGrpSpPr>
          <p:grpSpPr>
            <a:xfrm>
              <a:off x="2759259" y="1399651"/>
              <a:ext cx="3625483" cy="3229948"/>
              <a:chOff x="2872130" y="1494650"/>
              <a:chExt cx="3399740" cy="3039951"/>
            </a:xfrm>
          </p:grpSpPr>
          <p:sp>
            <p:nvSpPr>
              <p:cNvPr id="105" name="Google Shape;247;p20">
                <a:extLst>
                  <a:ext uri="{FF2B5EF4-FFF2-40B4-BE49-F238E27FC236}">
                    <a16:creationId xmlns:a16="http://schemas.microsoft.com/office/drawing/2014/main" id="{4AC2710D-018A-44C9-55F3-A5004B78C141}"/>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8;p20">
                <a:extLst>
                  <a:ext uri="{FF2B5EF4-FFF2-40B4-BE49-F238E27FC236}">
                    <a16:creationId xmlns:a16="http://schemas.microsoft.com/office/drawing/2014/main" id="{E40DDA8E-3EA6-C1BB-7FF8-900C236804B6}"/>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9;p20">
                <a:extLst>
                  <a:ext uri="{FF2B5EF4-FFF2-40B4-BE49-F238E27FC236}">
                    <a16:creationId xmlns:a16="http://schemas.microsoft.com/office/drawing/2014/main" id="{C5AEECEA-4290-8397-65F2-514C3F3AD4E9}"/>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0;p20">
                <a:extLst>
                  <a:ext uri="{FF2B5EF4-FFF2-40B4-BE49-F238E27FC236}">
                    <a16:creationId xmlns:a16="http://schemas.microsoft.com/office/drawing/2014/main" id="{E2D7771F-70E2-E219-4958-AEE2887AFEC8}"/>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1;p20">
                <a:extLst>
                  <a:ext uri="{FF2B5EF4-FFF2-40B4-BE49-F238E27FC236}">
                    <a16:creationId xmlns:a16="http://schemas.microsoft.com/office/drawing/2014/main" id="{545F3CF6-21EA-DF41-064A-C0C6F61A99D0}"/>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2;p20">
                <a:extLst>
                  <a:ext uri="{FF2B5EF4-FFF2-40B4-BE49-F238E27FC236}">
                    <a16:creationId xmlns:a16="http://schemas.microsoft.com/office/drawing/2014/main" id="{C79F0B00-EA7B-DFE7-1E24-087CFF1FE9C1}"/>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3;p20">
                <a:extLst>
                  <a:ext uri="{FF2B5EF4-FFF2-40B4-BE49-F238E27FC236}">
                    <a16:creationId xmlns:a16="http://schemas.microsoft.com/office/drawing/2014/main" id="{CF867D40-365C-A61E-32F7-F86120E66350}"/>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4;p20">
                <a:extLst>
                  <a:ext uri="{FF2B5EF4-FFF2-40B4-BE49-F238E27FC236}">
                    <a16:creationId xmlns:a16="http://schemas.microsoft.com/office/drawing/2014/main" id="{28048CC7-03C8-9DDD-9433-394110F3B217}"/>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5;p20">
                <a:extLst>
                  <a:ext uri="{FF2B5EF4-FFF2-40B4-BE49-F238E27FC236}">
                    <a16:creationId xmlns:a16="http://schemas.microsoft.com/office/drawing/2014/main" id="{6113D551-D463-4934-F262-12EE70096E53}"/>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6;p20">
                <a:extLst>
                  <a:ext uri="{FF2B5EF4-FFF2-40B4-BE49-F238E27FC236}">
                    <a16:creationId xmlns:a16="http://schemas.microsoft.com/office/drawing/2014/main" id="{F36EC0E0-BB05-0AFE-0BF0-9FA64CF0F5AE}"/>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7;p20">
                <a:extLst>
                  <a:ext uri="{FF2B5EF4-FFF2-40B4-BE49-F238E27FC236}">
                    <a16:creationId xmlns:a16="http://schemas.microsoft.com/office/drawing/2014/main" id="{8809AE52-ABC5-5F4A-EE14-AF1DBC1ABD20}"/>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8;p20">
                <a:extLst>
                  <a:ext uri="{FF2B5EF4-FFF2-40B4-BE49-F238E27FC236}">
                    <a16:creationId xmlns:a16="http://schemas.microsoft.com/office/drawing/2014/main" id="{7152EA00-0A14-43C1-E4E7-C350C943C4D1}"/>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9;p20">
                <a:extLst>
                  <a:ext uri="{FF2B5EF4-FFF2-40B4-BE49-F238E27FC236}">
                    <a16:creationId xmlns:a16="http://schemas.microsoft.com/office/drawing/2014/main" id="{10630483-5759-D61F-2EC1-CD04886D8915}"/>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0;p20">
                <a:extLst>
                  <a:ext uri="{FF2B5EF4-FFF2-40B4-BE49-F238E27FC236}">
                    <a16:creationId xmlns:a16="http://schemas.microsoft.com/office/drawing/2014/main" id="{72540E96-59ED-CB91-5D8E-AE50B7BA1DC7}"/>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1;p20">
                <a:extLst>
                  <a:ext uri="{FF2B5EF4-FFF2-40B4-BE49-F238E27FC236}">
                    <a16:creationId xmlns:a16="http://schemas.microsoft.com/office/drawing/2014/main" id="{C1B468FC-CE23-6479-F972-A8ED19B6BF71}"/>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2;p20">
                <a:extLst>
                  <a:ext uri="{FF2B5EF4-FFF2-40B4-BE49-F238E27FC236}">
                    <a16:creationId xmlns:a16="http://schemas.microsoft.com/office/drawing/2014/main" id="{7463EC7A-D41A-7FFD-99EC-64ED5E731EC4}"/>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3;p20">
                <a:extLst>
                  <a:ext uri="{FF2B5EF4-FFF2-40B4-BE49-F238E27FC236}">
                    <a16:creationId xmlns:a16="http://schemas.microsoft.com/office/drawing/2014/main" id="{F15AEABD-3857-8837-1F17-4FF570C80C22}"/>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4;p20">
                <a:extLst>
                  <a:ext uri="{FF2B5EF4-FFF2-40B4-BE49-F238E27FC236}">
                    <a16:creationId xmlns:a16="http://schemas.microsoft.com/office/drawing/2014/main" id="{76D167F3-37F3-51B3-5AF9-0E28D4143C6A}"/>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5;p20">
                <a:extLst>
                  <a:ext uri="{FF2B5EF4-FFF2-40B4-BE49-F238E27FC236}">
                    <a16:creationId xmlns:a16="http://schemas.microsoft.com/office/drawing/2014/main" id="{148E0DFF-381F-CABF-C6D1-4E2AA9B4F80C}"/>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6;p20">
                <a:extLst>
                  <a:ext uri="{FF2B5EF4-FFF2-40B4-BE49-F238E27FC236}">
                    <a16:creationId xmlns:a16="http://schemas.microsoft.com/office/drawing/2014/main" id="{62FF90B4-FE41-F91D-C7D4-638F50397282}"/>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7;p20">
                <a:extLst>
                  <a:ext uri="{FF2B5EF4-FFF2-40B4-BE49-F238E27FC236}">
                    <a16:creationId xmlns:a16="http://schemas.microsoft.com/office/drawing/2014/main" id="{D5876A94-9B63-173E-50F7-FA9CEFA23B61}"/>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8;p20">
                <a:extLst>
                  <a:ext uri="{FF2B5EF4-FFF2-40B4-BE49-F238E27FC236}">
                    <a16:creationId xmlns:a16="http://schemas.microsoft.com/office/drawing/2014/main" id="{41564449-65CE-6868-90D4-263A1FD1E0D8}"/>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3537949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C3ADE-2691-1684-062E-C6B4A7226F8C}"/>
              </a:ext>
            </a:extLst>
          </p:cNvPr>
          <p:cNvSpPr>
            <a:spLocks noGrp="1"/>
          </p:cNvSpPr>
          <p:nvPr>
            <p:ph type="title"/>
          </p:nvPr>
        </p:nvSpPr>
        <p:spPr/>
        <p:txBody>
          <a:bodyPr/>
          <a:lstStyle/>
          <a:p>
            <a:r>
              <a:rPr lang="de-AT" dirty="0"/>
              <a:t>Forschungsergebnisse </a:t>
            </a:r>
          </a:p>
        </p:txBody>
      </p:sp>
      <p:sp>
        <p:nvSpPr>
          <p:cNvPr id="3" name="Inhaltsplatzhalter 2">
            <a:extLst>
              <a:ext uri="{FF2B5EF4-FFF2-40B4-BE49-F238E27FC236}">
                <a16:creationId xmlns:a16="http://schemas.microsoft.com/office/drawing/2014/main" id="{BFA4EA77-0103-4F1D-7302-4A04A06BBAAD}"/>
              </a:ext>
            </a:extLst>
          </p:cNvPr>
          <p:cNvSpPr>
            <a:spLocks noGrp="1"/>
          </p:cNvSpPr>
          <p:nvPr>
            <p:ph idx="1"/>
          </p:nvPr>
        </p:nvSpPr>
        <p:spPr/>
        <p:txBody>
          <a:bodyPr/>
          <a:lstStyle/>
          <a:p>
            <a:pPr>
              <a:lnSpc>
                <a:spcPct val="150000"/>
              </a:lnSpc>
            </a:pPr>
            <a:r>
              <a:rPr lang="de-AT" dirty="0"/>
              <a:t>Genrehäufigkeiten in Videospielen: </a:t>
            </a:r>
          </a:p>
          <a:p>
            <a:pPr lvl="1">
              <a:lnSpc>
                <a:spcPct val="150000"/>
              </a:lnSpc>
            </a:pPr>
            <a:r>
              <a:rPr lang="de-AT" dirty="0"/>
              <a:t>Action und Adventure am beliebtesten </a:t>
            </a:r>
          </a:p>
          <a:p>
            <a:pPr lvl="1">
              <a:lnSpc>
                <a:spcPct val="150000"/>
              </a:lnSpc>
            </a:pPr>
            <a:r>
              <a:rPr lang="de-AT" dirty="0"/>
              <a:t>Fantasy an dritter Stelle </a:t>
            </a:r>
          </a:p>
          <a:p>
            <a:pPr lvl="1">
              <a:lnSpc>
                <a:spcPct val="150000"/>
              </a:lnSpc>
            </a:pPr>
            <a:r>
              <a:rPr lang="de-AT" dirty="0"/>
              <a:t>Genres wie Family und </a:t>
            </a:r>
            <a:r>
              <a:rPr lang="de-AT" dirty="0" err="1"/>
              <a:t>Sci-Fi</a:t>
            </a:r>
            <a:r>
              <a:rPr lang="de-AT" dirty="0"/>
              <a:t> weniger häufig </a:t>
            </a:r>
          </a:p>
          <a:p>
            <a:pPr lvl="1">
              <a:lnSpc>
                <a:spcPct val="150000"/>
              </a:lnSpc>
            </a:pPr>
            <a:r>
              <a:rPr lang="de-AT" dirty="0"/>
              <a:t>niedrige Häufigkeiten bei Comedy, Crime, Mystery und Thriller </a:t>
            </a:r>
          </a:p>
          <a:p>
            <a:pPr lvl="2">
              <a:lnSpc>
                <a:spcPct val="150000"/>
              </a:lnSpc>
            </a:pPr>
            <a:r>
              <a:rPr lang="de-AT" dirty="0"/>
              <a:t>spezifischere Zielgruppen </a:t>
            </a:r>
          </a:p>
          <a:p>
            <a:pPr marL="914400" lvl="2" indent="0">
              <a:buNone/>
            </a:pPr>
            <a:endParaRPr lang="de-AT" dirty="0"/>
          </a:p>
        </p:txBody>
      </p:sp>
      <p:sp>
        <p:nvSpPr>
          <p:cNvPr id="4" name="Foliennummernplatzhalter 3">
            <a:extLst>
              <a:ext uri="{FF2B5EF4-FFF2-40B4-BE49-F238E27FC236}">
                <a16:creationId xmlns:a16="http://schemas.microsoft.com/office/drawing/2014/main" id="{3647C12E-8369-CD60-F0F7-50B800444FC7}"/>
              </a:ext>
            </a:extLst>
          </p:cNvPr>
          <p:cNvSpPr>
            <a:spLocks noGrp="1"/>
          </p:cNvSpPr>
          <p:nvPr>
            <p:ph type="sldNum" sz="quarter" idx="12"/>
          </p:nvPr>
        </p:nvSpPr>
        <p:spPr/>
        <p:txBody>
          <a:bodyPr/>
          <a:lstStyle/>
          <a:p>
            <a:fld id="{E4672E43-5DC5-4095-9368-EC586DE25E79}" type="slidenum">
              <a:rPr lang="de-AT" smtClean="0"/>
              <a:pPr/>
              <a:t>20</a:t>
            </a:fld>
            <a:endParaRPr lang="de-AT"/>
          </a:p>
        </p:txBody>
      </p:sp>
      <p:grpSp>
        <p:nvGrpSpPr>
          <p:cNvPr id="5" name="Google Shape;244;p20">
            <a:extLst>
              <a:ext uri="{FF2B5EF4-FFF2-40B4-BE49-F238E27FC236}">
                <a16:creationId xmlns:a16="http://schemas.microsoft.com/office/drawing/2014/main" id="{E641636D-B99D-B02F-2422-5A4C9DBE25CB}"/>
              </a:ext>
            </a:extLst>
          </p:cNvPr>
          <p:cNvGrpSpPr/>
          <p:nvPr/>
        </p:nvGrpSpPr>
        <p:grpSpPr>
          <a:xfrm>
            <a:off x="9283497" y="0"/>
            <a:ext cx="2325949" cy="1642369"/>
            <a:chOff x="-102475" y="-49150"/>
            <a:chExt cx="6487217" cy="4678749"/>
          </a:xfrm>
        </p:grpSpPr>
        <p:sp>
          <p:nvSpPr>
            <p:cNvPr id="6" name="Google Shape;245;p20">
              <a:extLst>
                <a:ext uri="{FF2B5EF4-FFF2-40B4-BE49-F238E27FC236}">
                  <a16:creationId xmlns:a16="http://schemas.microsoft.com/office/drawing/2014/main" id="{99354F50-EDF0-1720-0315-E82E7EBF5F39}"/>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7" name="Google Shape;246;p20">
              <a:extLst>
                <a:ext uri="{FF2B5EF4-FFF2-40B4-BE49-F238E27FC236}">
                  <a16:creationId xmlns:a16="http://schemas.microsoft.com/office/drawing/2014/main" id="{69741EE1-72F1-9760-CB08-A8FFE211C28B}"/>
                </a:ext>
              </a:extLst>
            </p:cNvPr>
            <p:cNvGrpSpPr/>
            <p:nvPr/>
          </p:nvGrpSpPr>
          <p:grpSpPr>
            <a:xfrm>
              <a:off x="2759259" y="1399651"/>
              <a:ext cx="3625483" cy="3229948"/>
              <a:chOff x="2872130" y="1494650"/>
              <a:chExt cx="3399740" cy="3039951"/>
            </a:xfrm>
          </p:grpSpPr>
          <p:sp>
            <p:nvSpPr>
              <p:cNvPr id="8" name="Google Shape;247;p20">
                <a:extLst>
                  <a:ext uri="{FF2B5EF4-FFF2-40B4-BE49-F238E27FC236}">
                    <a16:creationId xmlns:a16="http://schemas.microsoft.com/office/drawing/2014/main" id="{CE63CCD6-4193-7F4E-107F-C9438B4CBF72}"/>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p20">
                <a:extLst>
                  <a:ext uri="{FF2B5EF4-FFF2-40B4-BE49-F238E27FC236}">
                    <a16:creationId xmlns:a16="http://schemas.microsoft.com/office/drawing/2014/main" id="{D371F865-E253-4FFB-638F-0934CAB3B2D0}"/>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9;p20">
                <a:extLst>
                  <a:ext uri="{FF2B5EF4-FFF2-40B4-BE49-F238E27FC236}">
                    <a16:creationId xmlns:a16="http://schemas.microsoft.com/office/drawing/2014/main" id="{007296DA-2352-CD20-329D-B9239AFDB955}"/>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0;p20">
                <a:extLst>
                  <a:ext uri="{FF2B5EF4-FFF2-40B4-BE49-F238E27FC236}">
                    <a16:creationId xmlns:a16="http://schemas.microsoft.com/office/drawing/2014/main" id="{FBEADDC0-9733-D73C-B9DD-93C96B978325}"/>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p20">
                <a:extLst>
                  <a:ext uri="{FF2B5EF4-FFF2-40B4-BE49-F238E27FC236}">
                    <a16:creationId xmlns:a16="http://schemas.microsoft.com/office/drawing/2014/main" id="{C4D4413F-A334-EF57-503B-25287D5A8A94}"/>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2;p20">
                <a:extLst>
                  <a:ext uri="{FF2B5EF4-FFF2-40B4-BE49-F238E27FC236}">
                    <a16:creationId xmlns:a16="http://schemas.microsoft.com/office/drawing/2014/main" id="{207A4399-F25E-C3B9-3FF2-A7FC2767AE42}"/>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p20">
                <a:extLst>
                  <a:ext uri="{FF2B5EF4-FFF2-40B4-BE49-F238E27FC236}">
                    <a16:creationId xmlns:a16="http://schemas.microsoft.com/office/drawing/2014/main" id="{180B0AF8-54C2-9A67-2562-1009A18F32CF}"/>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p20">
                <a:extLst>
                  <a:ext uri="{FF2B5EF4-FFF2-40B4-BE49-F238E27FC236}">
                    <a16:creationId xmlns:a16="http://schemas.microsoft.com/office/drawing/2014/main" id="{45045C09-80C0-735D-ADE4-9D91A889E244}"/>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5;p20">
                <a:extLst>
                  <a:ext uri="{FF2B5EF4-FFF2-40B4-BE49-F238E27FC236}">
                    <a16:creationId xmlns:a16="http://schemas.microsoft.com/office/drawing/2014/main" id="{F9423AE4-36A2-B4BE-D0B3-7772913F4A26}"/>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p20">
                <a:extLst>
                  <a:ext uri="{FF2B5EF4-FFF2-40B4-BE49-F238E27FC236}">
                    <a16:creationId xmlns:a16="http://schemas.microsoft.com/office/drawing/2014/main" id="{FAD12426-8F31-5244-75C9-5AFEC19A911E}"/>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7;p20">
                <a:extLst>
                  <a:ext uri="{FF2B5EF4-FFF2-40B4-BE49-F238E27FC236}">
                    <a16:creationId xmlns:a16="http://schemas.microsoft.com/office/drawing/2014/main" id="{4C22B1E2-7A5C-9619-CC50-EFA2148996FD}"/>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p20">
                <a:extLst>
                  <a:ext uri="{FF2B5EF4-FFF2-40B4-BE49-F238E27FC236}">
                    <a16:creationId xmlns:a16="http://schemas.microsoft.com/office/drawing/2014/main" id="{306B0702-E357-DB6C-383D-4620DF88DE92}"/>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p20">
                <a:extLst>
                  <a:ext uri="{FF2B5EF4-FFF2-40B4-BE49-F238E27FC236}">
                    <a16:creationId xmlns:a16="http://schemas.microsoft.com/office/drawing/2014/main" id="{0C7D74B1-27BB-F63A-86EB-357F47E8B25B}"/>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p20">
                <a:extLst>
                  <a:ext uri="{FF2B5EF4-FFF2-40B4-BE49-F238E27FC236}">
                    <a16:creationId xmlns:a16="http://schemas.microsoft.com/office/drawing/2014/main" id="{F0939AAA-608C-ADF1-9DE9-B8B0299DE051}"/>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p20">
                <a:extLst>
                  <a:ext uri="{FF2B5EF4-FFF2-40B4-BE49-F238E27FC236}">
                    <a16:creationId xmlns:a16="http://schemas.microsoft.com/office/drawing/2014/main" id="{24296AE6-C23A-4F80-3C9B-E8A6B8D0B7D2}"/>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2;p20">
                <a:extLst>
                  <a:ext uri="{FF2B5EF4-FFF2-40B4-BE49-F238E27FC236}">
                    <a16:creationId xmlns:a16="http://schemas.microsoft.com/office/drawing/2014/main" id="{62523650-5C05-9B60-1EE9-F98D280CDD47}"/>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p20">
                <a:extLst>
                  <a:ext uri="{FF2B5EF4-FFF2-40B4-BE49-F238E27FC236}">
                    <a16:creationId xmlns:a16="http://schemas.microsoft.com/office/drawing/2014/main" id="{8327EF7C-6388-7CD6-6509-09339EBE3416}"/>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4;p20">
                <a:extLst>
                  <a:ext uri="{FF2B5EF4-FFF2-40B4-BE49-F238E27FC236}">
                    <a16:creationId xmlns:a16="http://schemas.microsoft.com/office/drawing/2014/main" id="{3259B44F-6B3C-8DC3-606C-3BD2E1836F59}"/>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5;p20">
                <a:extLst>
                  <a:ext uri="{FF2B5EF4-FFF2-40B4-BE49-F238E27FC236}">
                    <a16:creationId xmlns:a16="http://schemas.microsoft.com/office/drawing/2014/main" id="{6AB2BFC7-92FE-F7B3-8F36-0A58EABB7853}"/>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6;p20">
                <a:extLst>
                  <a:ext uri="{FF2B5EF4-FFF2-40B4-BE49-F238E27FC236}">
                    <a16:creationId xmlns:a16="http://schemas.microsoft.com/office/drawing/2014/main" id="{EBBA6CCE-9481-10CF-030C-59E362EA0BE7}"/>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7;p20">
                <a:extLst>
                  <a:ext uri="{FF2B5EF4-FFF2-40B4-BE49-F238E27FC236}">
                    <a16:creationId xmlns:a16="http://schemas.microsoft.com/office/drawing/2014/main" id="{C9EF61AB-C6A9-C3AE-8AC8-FE6A49EEB849}"/>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8;p20">
                <a:extLst>
                  <a:ext uri="{FF2B5EF4-FFF2-40B4-BE49-F238E27FC236}">
                    <a16:creationId xmlns:a16="http://schemas.microsoft.com/office/drawing/2014/main" id="{46A05D67-88EF-54DD-3284-A36C1FFAB1BE}"/>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5226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635B0E74-E9D0-ED36-2DF2-254337D8A387}"/>
              </a:ext>
            </a:extLst>
          </p:cNvPr>
          <p:cNvSpPr>
            <a:spLocks noGrp="1"/>
          </p:cNvSpPr>
          <p:nvPr>
            <p:ph type="title"/>
          </p:nvPr>
        </p:nvSpPr>
        <p:spPr>
          <a:xfrm>
            <a:off x="451515" y="1734857"/>
            <a:ext cx="3765483" cy="3388287"/>
          </a:xfrm>
        </p:spPr>
        <p:txBody>
          <a:bodyPr anchor="ctr">
            <a:normAutofit/>
          </a:bodyPr>
          <a:lstStyle/>
          <a:p>
            <a:r>
              <a:rPr lang="de-AT" sz="2500"/>
              <a:t>Forschungsergebnisse</a:t>
            </a:r>
          </a:p>
        </p:txBody>
      </p:sp>
      <p:sp>
        <p:nvSpPr>
          <p:cNvPr id="3" name="Inhaltsplatzhalter 2">
            <a:extLst>
              <a:ext uri="{FF2B5EF4-FFF2-40B4-BE49-F238E27FC236}">
                <a16:creationId xmlns:a16="http://schemas.microsoft.com/office/drawing/2014/main" id="{D5FACFAE-24DE-5319-F3AD-797A1C67377E}"/>
              </a:ext>
            </a:extLst>
          </p:cNvPr>
          <p:cNvSpPr>
            <a:spLocks noGrp="1"/>
          </p:cNvSpPr>
          <p:nvPr>
            <p:ph idx="1"/>
          </p:nvPr>
        </p:nvSpPr>
        <p:spPr>
          <a:xfrm>
            <a:off x="6008068" y="978993"/>
            <a:ext cx="5365218" cy="4900014"/>
          </a:xfrm>
          <a:effectLst/>
        </p:spPr>
        <p:txBody>
          <a:bodyPr>
            <a:normAutofit/>
          </a:bodyPr>
          <a:lstStyle/>
          <a:p>
            <a:pPr marL="0" indent="0" algn="ctr">
              <a:lnSpc>
                <a:spcPct val="150000"/>
              </a:lnSpc>
              <a:buNone/>
            </a:pPr>
            <a:r>
              <a:rPr lang="de-AT" b="1" u="sng" dirty="0"/>
              <a:t>Einfluss des Erscheinungsjahres auf Bewertung und Popularität </a:t>
            </a:r>
          </a:p>
          <a:p>
            <a:pPr lvl="1" algn="just">
              <a:lnSpc>
                <a:spcPct val="150000"/>
              </a:lnSpc>
            </a:pPr>
            <a:r>
              <a:rPr lang="de-AT" b="0" i="0" dirty="0">
                <a:effectLst/>
              </a:rPr>
              <a:t>durchschnittliche Bewertung der Spiele bleibt über die Zeit relativ stabil</a:t>
            </a:r>
          </a:p>
          <a:p>
            <a:pPr lvl="1" algn="just">
              <a:lnSpc>
                <a:spcPct val="150000"/>
              </a:lnSpc>
            </a:pPr>
            <a:r>
              <a:rPr lang="de-AT" b="0" i="0" dirty="0">
                <a:effectLst/>
              </a:rPr>
              <a:t>durchschnittliche Anzahl der Stimmen pro Spiel zeigt einen Aufwärtstrend bis in die 2000er Jahre, gefolgt von einem Rückgang</a:t>
            </a:r>
            <a:endParaRPr lang="de-AT" dirty="0"/>
          </a:p>
          <a:p>
            <a:pPr lvl="1" algn="just">
              <a:lnSpc>
                <a:spcPct val="150000"/>
              </a:lnSpc>
            </a:pPr>
            <a:r>
              <a:rPr lang="de-AT" b="0" i="0" dirty="0">
                <a:effectLst/>
              </a:rPr>
              <a:t>Erscheinungsjahr scheint einen Einfluss auf die Anzahl der Stimmen zu haben, aber nicht auf die durchschnittliche Bewertung </a:t>
            </a:r>
            <a:endParaRPr lang="de-AT" dirty="0"/>
          </a:p>
        </p:txBody>
      </p:sp>
      <p:sp>
        <p:nvSpPr>
          <p:cNvPr id="4" name="Foliennummernplatzhalter 3">
            <a:extLst>
              <a:ext uri="{FF2B5EF4-FFF2-40B4-BE49-F238E27FC236}">
                <a16:creationId xmlns:a16="http://schemas.microsoft.com/office/drawing/2014/main" id="{AAABF78F-A9A9-3219-CC4B-066A43A3C1CC}"/>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21</a:t>
            </a:fld>
            <a:endParaRPr lang="de-AT"/>
          </a:p>
        </p:txBody>
      </p:sp>
      <p:grpSp>
        <p:nvGrpSpPr>
          <p:cNvPr id="5" name="Google Shape;244;p20">
            <a:extLst>
              <a:ext uri="{FF2B5EF4-FFF2-40B4-BE49-F238E27FC236}">
                <a16:creationId xmlns:a16="http://schemas.microsoft.com/office/drawing/2014/main" id="{FF5A3C93-B4EB-CA22-D1AD-D0B8B36F4A58}"/>
              </a:ext>
            </a:extLst>
          </p:cNvPr>
          <p:cNvGrpSpPr/>
          <p:nvPr/>
        </p:nvGrpSpPr>
        <p:grpSpPr>
          <a:xfrm>
            <a:off x="8307" y="-3268"/>
            <a:ext cx="2325949" cy="1642369"/>
            <a:chOff x="-102475" y="-49150"/>
            <a:chExt cx="6487217" cy="4678749"/>
          </a:xfrm>
        </p:grpSpPr>
        <p:sp>
          <p:nvSpPr>
            <p:cNvPr id="6" name="Google Shape;245;p20">
              <a:extLst>
                <a:ext uri="{FF2B5EF4-FFF2-40B4-BE49-F238E27FC236}">
                  <a16:creationId xmlns:a16="http://schemas.microsoft.com/office/drawing/2014/main" id="{3C0240BB-DC72-FAB4-67CD-C70D132AB0CF}"/>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7" name="Google Shape;246;p20">
              <a:extLst>
                <a:ext uri="{FF2B5EF4-FFF2-40B4-BE49-F238E27FC236}">
                  <a16:creationId xmlns:a16="http://schemas.microsoft.com/office/drawing/2014/main" id="{0966C57C-24B5-E349-3B1F-F5905F9EA3B2}"/>
                </a:ext>
              </a:extLst>
            </p:cNvPr>
            <p:cNvGrpSpPr/>
            <p:nvPr/>
          </p:nvGrpSpPr>
          <p:grpSpPr>
            <a:xfrm>
              <a:off x="2759259" y="1399650"/>
              <a:ext cx="3625483" cy="3229949"/>
              <a:chOff x="2872130" y="1494649"/>
              <a:chExt cx="3399740" cy="3039952"/>
            </a:xfrm>
          </p:grpSpPr>
          <p:sp>
            <p:nvSpPr>
              <p:cNvPr id="8" name="Google Shape;247;p20">
                <a:extLst>
                  <a:ext uri="{FF2B5EF4-FFF2-40B4-BE49-F238E27FC236}">
                    <a16:creationId xmlns:a16="http://schemas.microsoft.com/office/drawing/2014/main" id="{453E8343-4114-0F31-6C77-1F020854A0F0}"/>
                  </a:ext>
                </a:extLst>
              </p:cNvPr>
              <p:cNvSpPr/>
              <p:nvPr/>
            </p:nvSpPr>
            <p:spPr>
              <a:xfrm>
                <a:off x="2872130" y="1494649"/>
                <a:ext cx="3399740" cy="3039011"/>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48;p20">
                <a:extLst>
                  <a:ext uri="{FF2B5EF4-FFF2-40B4-BE49-F238E27FC236}">
                    <a16:creationId xmlns:a16="http://schemas.microsoft.com/office/drawing/2014/main" id="{4BB038ED-844C-F217-3A7C-D86F1EECE97B}"/>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p20">
                <a:extLst>
                  <a:ext uri="{FF2B5EF4-FFF2-40B4-BE49-F238E27FC236}">
                    <a16:creationId xmlns:a16="http://schemas.microsoft.com/office/drawing/2014/main" id="{694CB623-335C-812D-85A5-969671A55FE3}"/>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0;p20">
                <a:extLst>
                  <a:ext uri="{FF2B5EF4-FFF2-40B4-BE49-F238E27FC236}">
                    <a16:creationId xmlns:a16="http://schemas.microsoft.com/office/drawing/2014/main" id="{57069D1E-A8D3-4B0A-0F4E-8BE3C327FC3B}"/>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p20">
                <a:extLst>
                  <a:ext uri="{FF2B5EF4-FFF2-40B4-BE49-F238E27FC236}">
                    <a16:creationId xmlns:a16="http://schemas.microsoft.com/office/drawing/2014/main" id="{F694C1DA-BF8B-C278-1DA7-E0C1F46F6DB5}"/>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2;p20">
                <a:extLst>
                  <a:ext uri="{FF2B5EF4-FFF2-40B4-BE49-F238E27FC236}">
                    <a16:creationId xmlns:a16="http://schemas.microsoft.com/office/drawing/2014/main" id="{7308509D-24C6-3173-E18F-A33974C636D5}"/>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p20">
                <a:extLst>
                  <a:ext uri="{FF2B5EF4-FFF2-40B4-BE49-F238E27FC236}">
                    <a16:creationId xmlns:a16="http://schemas.microsoft.com/office/drawing/2014/main" id="{1BFDD7B9-CFBA-ACC2-1802-A1BADB65BF89}"/>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p20">
                <a:extLst>
                  <a:ext uri="{FF2B5EF4-FFF2-40B4-BE49-F238E27FC236}">
                    <a16:creationId xmlns:a16="http://schemas.microsoft.com/office/drawing/2014/main" id="{3BE9EE8E-2CA7-85D9-C0C6-6970FBC2E54C}"/>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p20">
                <a:extLst>
                  <a:ext uri="{FF2B5EF4-FFF2-40B4-BE49-F238E27FC236}">
                    <a16:creationId xmlns:a16="http://schemas.microsoft.com/office/drawing/2014/main" id="{7DAE9E95-76EB-2F0E-9604-5FC3C8F1CD0D}"/>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p20">
                <a:extLst>
                  <a:ext uri="{FF2B5EF4-FFF2-40B4-BE49-F238E27FC236}">
                    <a16:creationId xmlns:a16="http://schemas.microsoft.com/office/drawing/2014/main" id="{9AA12C1B-7BC1-A1E6-0480-71CB885961EB}"/>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p20">
                <a:extLst>
                  <a:ext uri="{FF2B5EF4-FFF2-40B4-BE49-F238E27FC236}">
                    <a16:creationId xmlns:a16="http://schemas.microsoft.com/office/drawing/2014/main" id="{D19484B0-9C10-BF5A-81D5-658D01501C22}"/>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8;p20">
                <a:extLst>
                  <a:ext uri="{FF2B5EF4-FFF2-40B4-BE49-F238E27FC236}">
                    <a16:creationId xmlns:a16="http://schemas.microsoft.com/office/drawing/2014/main" id="{54AE518C-4EF7-91E4-0239-1C4B8F418CA7}"/>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p20">
                <a:extLst>
                  <a:ext uri="{FF2B5EF4-FFF2-40B4-BE49-F238E27FC236}">
                    <a16:creationId xmlns:a16="http://schemas.microsoft.com/office/drawing/2014/main" id="{A934517B-9A23-79B3-92C4-CB73D871F4E0}"/>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p20">
                <a:extLst>
                  <a:ext uri="{FF2B5EF4-FFF2-40B4-BE49-F238E27FC236}">
                    <a16:creationId xmlns:a16="http://schemas.microsoft.com/office/drawing/2014/main" id="{1D5E23FB-08F4-3AF6-793C-52D3D6F7EC35}"/>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p20">
                <a:extLst>
                  <a:ext uri="{FF2B5EF4-FFF2-40B4-BE49-F238E27FC236}">
                    <a16:creationId xmlns:a16="http://schemas.microsoft.com/office/drawing/2014/main" id="{8B9324CD-8B3B-B26F-3EA8-A5F11463B554}"/>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p20">
                <a:extLst>
                  <a:ext uri="{FF2B5EF4-FFF2-40B4-BE49-F238E27FC236}">
                    <a16:creationId xmlns:a16="http://schemas.microsoft.com/office/drawing/2014/main" id="{F67E32D4-10B8-3E6F-906D-6A1441B9084A}"/>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p20">
                <a:extLst>
                  <a:ext uri="{FF2B5EF4-FFF2-40B4-BE49-F238E27FC236}">
                    <a16:creationId xmlns:a16="http://schemas.microsoft.com/office/drawing/2014/main" id="{1D15228D-7472-072F-7D44-8F3379C04DB4}"/>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4;p20">
                <a:extLst>
                  <a:ext uri="{FF2B5EF4-FFF2-40B4-BE49-F238E27FC236}">
                    <a16:creationId xmlns:a16="http://schemas.microsoft.com/office/drawing/2014/main" id="{29217FC5-F9F3-9439-635C-8068E5664074}"/>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5;p20">
                <a:extLst>
                  <a:ext uri="{FF2B5EF4-FFF2-40B4-BE49-F238E27FC236}">
                    <a16:creationId xmlns:a16="http://schemas.microsoft.com/office/drawing/2014/main" id="{D5170B85-659C-2B2D-8479-1452B4B99483}"/>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6;p20">
                <a:extLst>
                  <a:ext uri="{FF2B5EF4-FFF2-40B4-BE49-F238E27FC236}">
                    <a16:creationId xmlns:a16="http://schemas.microsoft.com/office/drawing/2014/main" id="{83EC2CB4-7765-120A-1C97-5E23BE826379}"/>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7;p20">
                <a:extLst>
                  <a:ext uri="{FF2B5EF4-FFF2-40B4-BE49-F238E27FC236}">
                    <a16:creationId xmlns:a16="http://schemas.microsoft.com/office/drawing/2014/main" id="{89225485-036C-A1CE-2C99-F0927C197DCB}"/>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8;p20">
                <a:extLst>
                  <a:ext uri="{FF2B5EF4-FFF2-40B4-BE49-F238E27FC236}">
                    <a16:creationId xmlns:a16="http://schemas.microsoft.com/office/drawing/2014/main" id="{F0F6A345-16E4-1BAE-5711-D809FD0994A8}"/>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99981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CB639E96-7F55-E0FD-28D2-D374361494C7}"/>
              </a:ext>
            </a:extLst>
          </p:cNvPr>
          <p:cNvSpPr>
            <a:spLocks noGrp="1"/>
          </p:cNvSpPr>
          <p:nvPr>
            <p:ph type="title"/>
          </p:nvPr>
        </p:nvSpPr>
        <p:spPr>
          <a:xfrm>
            <a:off x="451515" y="1734857"/>
            <a:ext cx="3765483" cy="3388287"/>
          </a:xfrm>
        </p:spPr>
        <p:txBody>
          <a:bodyPr anchor="ctr">
            <a:normAutofit/>
          </a:bodyPr>
          <a:lstStyle/>
          <a:p>
            <a:r>
              <a:rPr lang="de-AT" sz="2500"/>
              <a:t>Forschungsergebnisse </a:t>
            </a:r>
          </a:p>
        </p:txBody>
      </p:sp>
      <p:sp>
        <p:nvSpPr>
          <p:cNvPr id="3" name="Inhaltsplatzhalter 2">
            <a:extLst>
              <a:ext uri="{FF2B5EF4-FFF2-40B4-BE49-F238E27FC236}">
                <a16:creationId xmlns:a16="http://schemas.microsoft.com/office/drawing/2014/main" id="{473A460D-1093-ABC1-2192-BD3F722EA536}"/>
              </a:ext>
            </a:extLst>
          </p:cNvPr>
          <p:cNvSpPr>
            <a:spLocks noGrp="1"/>
          </p:cNvSpPr>
          <p:nvPr>
            <p:ph idx="1"/>
          </p:nvPr>
        </p:nvSpPr>
        <p:spPr>
          <a:xfrm>
            <a:off x="5693309" y="928156"/>
            <a:ext cx="5732417" cy="4900014"/>
          </a:xfrm>
          <a:effectLst/>
        </p:spPr>
        <p:txBody>
          <a:bodyPr>
            <a:normAutofit fontScale="92500"/>
          </a:bodyPr>
          <a:lstStyle/>
          <a:p>
            <a:pPr marL="0" indent="0" algn="ctr">
              <a:lnSpc>
                <a:spcPct val="150000"/>
              </a:lnSpc>
              <a:buNone/>
            </a:pPr>
            <a:r>
              <a:rPr lang="de-AT" sz="2000" b="1" u="sng" dirty="0"/>
              <a:t>Genre und Erscheinungsjahr-Korrelation </a:t>
            </a:r>
          </a:p>
          <a:p>
            <a:pPr lvl="1" algn="just">
              <a:lnSpc>
                <a:spcPct val="150000"/>
              </a:lnSpc>
            </a:pPr>
            <a:r>
              <a:rPr lang="de-AT" sz="1800" b="0" i="0" dirty="0">
                <a:effectLst/>
              </a:rPr>
              <a:t>Genres wie Action, Adventure und Fantasy zeigen im Laufe der Zeit einen Aufwärtstrend</a:t>
            </a:r>
          </a:p>
          <a:p>
            <a:pPr lvl="1" algn="just">
              <a:lnSpc>
                <a:spcPct val="150000"/>
              </a:lnSpc>
            </a:pPr>
            <a:r>
              <a:rPr lang="de-AT" sz="1800" b="0" i="0" dirty="0">
                <a:effectLst/>
              </a:rPr>
              <a:t>Crime und Thriller bleiben konstant, aber mit niedrigeren Anteilen</a:t>
            </a:r>
            <a:r>
              <a:rPr lang="de-AT" sz="1800" dirty="0"/>
              <a:t> </a:t>
            </a:r>
          </a:p>
          <a:p>
            <a:pPr lvl="1" algn="just">
              <a:lnSpc>
                <a:spcPct val="150000"/>
              </a:lnSpc>
            </a:pPr>
            <a:r>
              <a:rPr lang="de-AT" sz="1800" b="0" i="0" dirty="0">
                <a:effectLst/>
              </a:rPr>
              <a:t>Veränderungen in den Genrepräferenzen könnten auf technologische Entwicklungen hinweisen </a:t>
            </a:r>
          </a:p>
          <a:p>
            <a:pPr lvl="2" algn="just">
              <a:lnSpc>
                <a:spcPct val="150000"/>
              </a:lnSpc>
            </a:pPr>
            <a:r>
              <a:rPr lang="de-AT" sz="1600" b="0" i="0" dirty="0">
                <a:effectLst/>
              </a:rPr>
              <a:t>Videospiel-Industrie scheint auf diese Trends zu reagieren, indem sie das Spielangebot entsprechend anpasst</a:t>
            </a:r>
            <a:r>
              <a:rPr lang="de-AT" sz="1600" dirty="0"/>
              <a:t> </a:t>
            </a:r>
          </a:p>
        </p:txBody>
      </p:sp>
      <p:sp>
        <p:nvSpPr>
          <p:cNvPr id="4" name="Foliennummernplatzhalter 3">
            <a:extLst>
              <a:ext uri="{FF2B5EF4-FFF2-40B4-BE49-F238E27FC236}">
                <a16:creationId xmlns:a16="http://schemas.microsoft.com/office/drawing/2014/main" id="{B31ECE9E-DEB0-DFE3-1198-4669B6E2560D}"/>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22</a:t>
            </a:fld>
            <a:endParaRPr lang="de-AT"/>
          </a:p>
        </p:txBody>
      </p:sp>
      <p:grpSp>
        <p:nvGrpSpPr>
          <p:cNvPr id="5" name="Google Shape;244;p20">
            <a:extLst>
              <a:ext uri="{FF2B5EF4-FFF2-40B4-BE49-F238E27FC236}">
                <a16:creationId xmlns:a16="http://schemas.microsoft.com/office/drawing/2014/main" id="{A6052FEC-C2A3-25B0-0156-4908496B37F4}"/>
              </a:ext>
            </a:extLst>
          </p:cNvPr>
          <p:cNvGrpSpPr/>
          <p:nvPr/>
        </p:nvGrpSpPr>
        <p:grpSpPr>
          <a:xfrm>
            <a:off x="8307" y="-2"/>
            <a:ext cx="2325949" cy="1642369"/>
            <a:chOff x="-102475" y="-49150"/>
            <a:chExt cx="6487217" cy="4678749"/>
          </a:xfrm>
        </p:grpSpPr>
        <p:sp>
          <p:nvSpPr>
            <p:cNvPr id="6" name="Google Shape;245;p20">
              <a:extLst>
                <a:ext uri="{FF2B5EF4-FFF2-40B4-BE49-F238E27FC236}">
                  <a16:creationId xmlns:a16="http://schemas.microsoft.com/office/drawing/2014/main" id="{F433C215-9BAF-79E2-282E-A47309DC1DC4}"/>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7" name="Google Shape;246;p20">
              <a:extLst>
                <a:ext uri="{FF2B5EF4-FFF2-40B4-BE49-F238E27FC236}">
                  <a16:creationId xmlns:a16="http://schemas.microsoft.com/office/drawing/2014/main" id="{A987773A-598C-B4DA-7FF0-E1030D90B25C}"/>
                </a:ext>
              </a:extLst>
            </p:cNvPr>
            <p:cNvGrpSpPr/>
            <p:nvPr/>
          </p:nvGrpSpPr>
          <p:grpSpPr>
            <a:xfrm>
              <a:off x="2759259" y="1399651"/>
              <a:ext cx="3625483" cy="3229948"/>
              <a:chOff x="2872130" y="1494650"/>
              <a:chExt cx="3399740" cy="3039951"/>
            </a:xfrm>
          </p:grpSpPr>
          <p:sp>
            <p:nvSpPr>
              <p:cNvPr id="8" name="Google Shape;247;p20">
                <a:extLst>
                  <a:ext uri="{FF2B5EF4-FFF2-40B4-BE49-F238E27FC236}">
                    <a16:creationId xmlns:a16="http://schemas.microsoft.com/office/drawing/2014/main" id="{E6E1592E-3FE0-DB17-9650-9FCF39566669}"/>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p20">
                <a:extLst>
                  <a:ext uri="{FF2B5EF4-FFF2-40B4-BE49-F238E27FC236}">
                    <a16:creationId xmlns:a16="http://schemas.microsoft.com/office/drawing/2014/main" id="{9EC7EC7A-42A3-692A-EF82-6A1596FC0DDE}"/>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p20">
                <a:extLst>
                  <a:ext uri="{FF2B5EF4-FFF2-40B4-BE49-F238E27FC236}">
                    <a16:creationId xmlns:a16="http://schemas.microsoft.com/office/drawing/2014/main" id="{30B9374D-B6F6-6FD3-9A45-C2D7A831D7BE}"/>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0;p20">
                <a:extLst>
                  <a:ext uri="{FF2B5EF4-FFF2-40B4-BE49-F238E27FC236}">
                    <a16:creationId xmlns:a16="http://schemas.microsoft.com/office/drawing/2014/main" id="{3AC7812E-4BEA-FF9C-F29A-0C18B159D12E}"/>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p20">
                <a:extLst>
                  <a:ext uri="{FF2B5EF4-FFF2-40B4-BE49-F238E27FC236}">
                    <a16:creationId xmlns:a16="http://schemas.microsoft.com/office/drawing/2014/main" id="{57245DDC-884F-36BE-A309-85F8D3E674F8}"/>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2;p20">
                <a:extLst>
                  <a:ext uri="{FF2B5EF4-FFF2-40B4-BE49-F238E27FC236}">
                    <a16:creationId xmlns:a16="http://schemas.microsoft.com/office/drawing/2014/main" id="{40C820BE-F752-FFAC-744D-C27139BFBB90}"/>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p20">
                <a:extLst>
                  <a:ext uri="{FF2B5EF4-FFF2-40B4-BE49-F238E27FC236}">
                    <a16:creationId xmlns:a16="http://schemas.microsoft.com/office/drawing/2014/main" id="{D4140348-3B00-8A10-66DC-D0E3F25BD59A}"/>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p20">
                <a:extLst>
                  <a:ext uri="{FF2B5EF4-FFF2-40B4-BE49-F238E27FC236}">
                    <a16:creationId xmlns:a16="http://schemas.microsoft.com/office/drawing/2014/main" id="{E4283D0C-F5A4-5391-9B62-8805F2DBBDCF}"/>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p20">
                <a:extLst>
                  <a:ext uri="{FF2B5EF4-FFF2-40B4-BE49-F238E27FC236}">
                    <a16:creationId xmlns:a16="http://schemas.microsoft.com/office/drawing/2014/main" id="{8A580A0B-4119-5484-1024-F0F5943B1895}"/>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p20">
                <a:extLst>
                  <a:ext uri="{FF2B5EF4-FFF2-40B4-BE49-F238E27FC236}">
                    <a16:creationId xmlns:a16="http://schemas.microsoft.com/office/drawing/2014/main" id="{9EF033F1-4299-F439-4C18-D76852AE3F98}"/>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p20">
                <a:extLst>
                  <a:ext uri="{FF2B5EF4-FFF2-40B4-BE49-F238E27FC236}">
                    <a16:creationId xmlns:a16="http://schemas.microsoft.com/office/drawing/2014/main" id="{BD1AFF6E-9143-40D8-583C-A6F5F0DF8058}"/>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8;p20">
                <a:extLst>
                  <a:ext uri="{FF2B5EF4-FFF2-40B4-BE49-F238E27FC236}">
                    <a16:creationId xmlns:a16="http://schemas.microsoft.com/office/drawing/2014/main" id="{2AFAE873-C14C-EF02-129B-0F7AEE8F4601}"/>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p20">
                <a:extLst>
                  <a:ext uri="{FF2B5EF4-FFF2-40B4-BE49-F238E27FC236}">
                    <a16:creationId xmlns:a16="http://schemas.microsoft.com/office/drawing/2014/main" id="{8DF926D4-9BF4-EC29-19A4-4C3AF8CBAC59}"/>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p20">
                <a:extLst>
                  <a:ext uri="{FF2B5EF4-FFF2-40B4-BE49-F238E27FC236}">
                    <a16:creationId xmlns:a16="http://schemas.microsoft.com/office/drawing/2014/main" id="{9794B434-DD1F-99FE-AA46-70978D032C5F}"/>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p20">
                <a:extLst>
                  <a:ext uri="{FF2B5EF4-FFF2-40B4-BE49-F238E27FC236}">
                    <a16:creationId xmlns:a16="http://schemas.microsoft.com/office/drawing/2014/main" id="{37A65EDB-A8D4-D5B3-2587-2E52D813257F}"/>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p20">
                <a:extLst>
                  <a:ext uri="{FF2B5EF4-FFF2-40B4-BE49-F238E27FC236}">
                    <a16:creationId xmlns:a16="http://schemas.microsoft.com/office/drawing/2014/main" id="{4719B2B3-F5F9-BCAC-9260-3BA08FF4336F}"/>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p20">
                <a:extLst>
                  <a:ext uri="{FF2B5EF4-FFF2-40B4-BE49-F238E27FC236}">
                    <a16:creationId xmlns:a16="http://schemas.microsoft.com/office/drawing/2014/main" id="{B064BAE8-79E3-1C1D-4898-81FF0DF192EE}"/>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4;p20">
                <a:extLst>
                  <a:ext uri="{FF2B5EF4-FFF2-40B4-BE49-F238E27FC236}">
                    <a16:creationId xmlns:a16="http://schemas.microsoft.com/office/drawing/2014/main" id="{05B544F3-274D-DFB8-5B73-6788B7708C6B}"/>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5;p20">
                <a:extLst>
                  <a:ext uri="{FF2B5EF4-FFF2-40B4-BE49-F238E27FC236}">
                    <a16:creationId xmlns:a16="http://schemas.microsoft.com/office/drawing/2014/main" id="{EB098E9D-55FF-01CA-6C61-CE87E5AC4969}"/>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6;p20">
                <a:extLst>
                  <a:ext uri="{FF2B5EF4-FFF2-40B4-BE49-F238E27FC236}">
                    <a16:creationId xmlns:a16="http://schemas.microsoft.com/office/drawing/2014/main" id="{35312A3A-A451-5F81-A1C7-0C81B544631C}"/>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7;p20">
                <a:extLst>
                  <a:ext uri="{FF2B5EF4-FFF2-40B4-BE49-F238E27FC236}">
                    <a16:creationId xmlns:a16="http://schemas.microsoft.com/office/drawing/2014/main" id="{DF445A68-3D42-A128-6BC6-5FCE8F5E9971}"/>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8;p20">
                <a:extLst>
                  <a:ext uri="{FF2B5EF4-FFF2-40B4-BE49-F238E27FC236}">
                    <a16:creationId xmlns:a16="http://schemas.microsoft.com/office/drawing/2014/main" id="{6DFE3F8B-31AF-7F95-C057-6E52774BDE4C}"/>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692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054B7DA8-73F8-9F92-5230-C31376B8FC18}"/>
              </a:ext>
            </a:extLst>
          </p:cNvPr>
          <p:cNvSpPr>
            <a:spLocks noGrp="1"/>
          </p:cNvSpPr>
          <p:nvPr>
            <p:ph type="title"/>
          </p:nvPr>
        </p:nvSpPr>
        <p:spPr>
          <a:xfrm>
            <a:off x="451515" y="1734857"/>
            <a:ext cx="3765483" cy="3388287"/>
          </a:xfrm>
        </p:spPr>
        <p:txBody>
          <a:bodyPr anchor="ctr">
            <a:normAutofit/>
          </a:bodyPr>
          <a:lstStyle/>
          <a:p>
            <a:r>
              <a:rPr lang="de-AT" sz="2500" dirty="0"/>
              <a:t>Forschungsergebnisse </a:t>
            </a:r>
          </a:p>
        </p:txBody>
      </p:sp>
      <p:sp>
        <p:nvSpPr>
          <p:cNvPr id="3" name="Inhaltsplatzhalter 2">
            <a:extLst>
              <a:ext uri="{FF2B5EF4-FFF2-40B4-BE49-F238E27FC236}">
                <a16:creationId xmlns:a16="http://schemas.microsoft.com/office/drawing/2014/main" id="{93A6EA40-26BF-6266-07CB-0EF888234A60}"/>
              </a:ext>
            </a:extLst>
          </p:cNvPr>
          <p:cNvSpPr>
            <a:spLocks noGrp="1"/>
          </p:cNvSpPr>
          <p:nvPr>
            <p:ph idx="1"/>
          </p:nvPr>
        </p:nvSpPr>
        <p:spPr>
          <a:xfrm>
            <a:off x="6008068" y="978993"/>
            <a:ext cx="5365218" cy="4900014"/>
          </a:xfrm>
          <a:effectLst/>
        </p:spPr>
        <p:txBody>
          <a:bodyPr>
            <a:normAutofit/>
          </a:bodyPr>
          <a:lstStyle/>
          <a:p>
            <a:pPr marL="0" indent="0" algn="ctr">
              <a:lnSpc>
                <a:spcPct val="150000"/>
              </a:lnSpc>
              <a:buNone/>
            </a:pPr>
            <a:r>
              <a:rPr lang="de-AT" b="1" u="sng" dirty="0"/>
              <a:t>Verhältnis von Genre zu Altersfreigabe</a:t>
            </a:r>
          </a:p>
          <a:p>
            <a:pPr lvl="1" algn="just">
              <a:lnSpc>
                <a:spcPct val="150000"/>
              </a:lnSpc>
            </a:pPr>
            <a:r>
              <a:rPr lang="de-AT" b="0" i="0" dirty="0">
                <a:effectLst/>
              </a:rPr>
              <a:t>Altersfreigabe 'T' (Teen) ist häufig mit Action- und Adventure-Spielen verbunden</a:t>
            </a:r>
          </a:p>
          <a:p>
            <a:pPr lvl="1" algn="just">
              <a:lnSpc>
                <a:spcPct val="150000"/>
              </a:lnSpc>
            </a:pPr>
            <a:r>
              <a:rPr lang="de-AT" b="0" i="0" dirty="0">
                <a:effectLst/>
              </a:rPr>
              <a:t>'M' (</a:t>
            </a:r>
            <a:r>
              <a:rPr lang="de-AT" b="0" i="0" dirty="0" err="1">
                <a:effectLst/>
              </a:rPr>
              <a:t>Mature</a:t>
            </a:r>
            <a:r>
              <a:rPr lang="de-AT" b="0" i="0" dirty="0">
                <a:effectLst/>
              </a:rPr>
              <a:t>) bei Action-, Adventure- und Crime-Genres</a:t>
            </a:r>
            <a:r>
              <a:rPr lang="de-AT" dirty="0"/>
              <a:t> </a:t>
            </a:r>
          </a:p>
          <a:p>
            <a:pPr lvl="1" algn="just">
              <a:lnSpc>
                <a:spcPct val="150000"/>
              </a:lnSpc>
            </a:pPr>
            <a:r>
              <a:rPr lang="de-AT" b="0" i="0" dirty="0">
                <a:effectLst/>
              </a:rPr>
              <a:t>E (</a:t>
            </a:r>
            <a:r>
              <a:rPr lang="de-AT" b="0" i="0" dirty="0" err="1">
                <a:effectLst/>
              </a:rPr>
              <a:t>Everyone</a:t>
            </a:r>
            <a:r>
              <a:rPr lang="de-AT" b="0" i="0" dirty="0">
                <a:effectLst/>
              </a:rPr>
              <a:t>) typisch für Family-Spiele und das Genre 'Fantasy‘</a:t>
            </a:r>
          </a:p>
          <a:p>
            <a:pPr lvl="1" algn="just">
              <a:lnSpc>
                <a:spcPct val="150000"/>
              </a:lnSpc>
            </a:pPr>
            <a:r>
              <a:rPr lang="de-AT" b="0" i="0" dirty="0">
                <a:effectLst/>
              </a:rPr>
              <a:t>Muster zeigen, dass bestimmte Genres dazu tendieren, spezifische Altersfreigaben zu erhalten</a:t>
            </a:r>
            <a:r>
              <a:rPr lang="de-AT" dirty="0"/>
              <a:t> </a:t>
            </a:r>
          </a:p>
          <a:p>
            <a:pPr lvl="1"/>
            <a:endParaRPr lang="de-AT" dirty="0"/>
          </a:p>
        </p:txBody>
      </p:sp>
      <p:sp>
        <p:nvSpPr>
          <p:cNvPr id="4" name="Foliennummernplatzhalter 3">
            <a:extLst>
              <a:ext uri="{FF2B5EF4-FFF2-40B4-BE49-F238E27FC236}">
                <a16:creationId xmlns:a16="http://schemas.microsoft.com/office/drawing/2014/main" id="{19C5ED4D-50B0-8BB6-82DB-945A14110BB5}"/>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23</a:t>
            </a:fld>
            <a:endParaRPr lang="de-AT"/>
          </a:p>
        </p:txBody>
      </p:sp>
      <p:grpSp>
        <p:nvGrpSpPr>
          <p:cNvPr id="5" name="Google Shape;244;p20">
            <a:extLst>
              <a:ext uri="{FF2B5EF4-FFF2-40B4-BE49-F238E27FC236}">
                <a16:creationId xmlns:a16="http://schemas.microsoft.com/office/drawing/2014/main" id="{9FB69A79-A168-9A08-1CBB-13003AF2083F}"/>
              </a:ext>
            </a:extLst>
          </p:cNvPr>
          <p:cNvGrpSpPr/>
          <p:nvPr/>
        </p:nvGrpSpPr>
        <p:grpSpPr>
          <a:xfrm>
            <a:off x="8307" y="0"/>
            <a:ext cx="2325949" cy="1642369"/>
            <a:chOff x="-102475" y="-49150"/>
            <a:chExt cx="6487217" cy="4678749"/>
          </a:xfrm>
        </p:grpSpPr>
        <p:sp>
          <p:nvSpPr>
            <p:cNvPr id="6" name="Google Shape;245;p20">
              <a:extLst>
                <a:ext uri="{FF2B5EF4-FFF2-40B4-BE49-F238E27FC236}">
                  <a16:creationId xmlns:a16="http://schemas.microsoft.com/office/drawing/2014/main" id="{7D7E26CC-2B21-FA16-7763-3B8276678560}"/>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7" name="Google Shape;246;p20">
              <a:extLst>
                <a:ext uri="{FF2B5EF4-FFF2-40B4-BE49-F238E27FC236}">
                  <a16:creationId xmlns:a16="http://schemas.microsoft.com/office/drawing/2014/main" id="{87C38795-5872-8F40-7FC8-0F5213090813}"/>
                </a:ext>
              </a:extLst>
            </p:cNvPr>
            <p:cNvGrpSpPr/>
            <p:nvPr/>
          </p:nvGrpSpPr>
          <p:grpSpPr>
            <a:xfrm>
              <a:off x="2759259" y="1399651"/>
              <a:ext cx="3625483" cy="3229948"/>
              <a:chOff x="2872130" y="1494650"/>
              <a:chExt cx="3399740" cy="3039951"/>
            </a:xfrm>
          </p:grpSpPr>
          <p:sp>
            <p:nvSpPr>
              <p:cNvPr id="8" name="Google Shape;247;p20">
                <a:extLst>
                  <a:ext uri="{FF2B5EF4-FFF2-40B4-BE49-F238E27FC236}">
                    <a16:creationId xmlns:a16="http://schemas.microsoft.com/office/drawing/2014/main" id="{0514ED6C-A25C-120F-6D55-DF05D3FB0701}"/>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p20">
                <a:extLst>
                  <a:ext uri="{FF2B5EF4-FFF2-40B4-BE49-F238E27FC236}">
                    <a16:creationId xmlns:a16="http://schemas.microsoft.com/office/drawing/2014/main" id="{4A55D082-90BF-B2B6-F4DF-841729578D39}"/>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p20">
                <a:extLst>
                  <a:ext uri="{FF2B5EF4-FFF2-40B4-BE49-F238E27FC236}">
                    <a16:creationId xmlns:a16="http://schemas.microsoft.com/office/drawing/2014/main" id="{7164534E-3056-95CF-9D67-D36C00679311}"/>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0;p20">
                <a:extLst>
                  <a:ext uri="{FF2B5EF4-FFF2-40B4-BE49-F238E27FC236}">
                    <a16:creationId xmlns:a16="http://schemas.microsoft.com/office/drawing/2014/main" id="{13A38707-365F-BD6D-0D11-666A2E8228C8}"/>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p20">
                <a:extLst>
                  <a:ext uri="{FF2B5EF4-FFF2-40B4-BE49-F238E27FC236}">
                    <a16:creationId xmlns:a16="http://schemas.microsoft.com/office/drawing/2014/main" id="{BBDCE1AC-4157-F4BB-C6A5-F0616612AA16}"/>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2;p20">
                <a:extLst>
                  <a:ext uri="{FF2B5EF4-FFF2-40B4-BE49-F238E27FC236}">
                    <a16:creationId xmlns:a16="http://schemas.microsoft.com/office/drawing/2014/main" id="{472C2D5B-1626-A193-8AD0-BA82A1E796E9}"/>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p20">
                <a:extLst>
                  <a:ext uri="{FF2B5EF4-FFF2-40B4-BE49-F238E27FC236}">
                    <a16:creationId xmlns:a16="http://schemas.microsoft.com/office/drawing/2014/main" id="{D472AD56-468C-D5F4-C7B4-02DE02828B2D}"/>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p20">
                <a:extLst>
                  <a:ext uri="{FF2B5EF4-FFF2-40B4-BE49-F238E27FC236}">
                    <a16:creationId xmlns:a16="http://schemas.microsoft.com/office/drawing/2014/main" id="{1A06CE7E-B9C6-6BFF-0282-48EE8253AB1A}"/>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p20">
                <a:extLst>
                  <a:ext uri="{FF2B5EF4-FFF2-40B4-BE49-F238E27FC236}">
                    <a16:creationId xmlns:a16="http://schemas.microsoft.com/office/drawing/2014/main" id="{DE84FCE1-B836-287C-17FC-65CA19DA4774}"/>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p20">
                <a:extLst>
                  <a:ext uri="{FF2B5EF4-FFF2-40B4-BE49-F238E27FC236}">
                    <a16:creationId xmlns:a16="http://schemas.microsoft.com/office/drawing/2014/main" id="{B6026601-9120-BA98-ECEA-8779692DBCCC}"/>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p20">
                <a:extLst>
                  <a:ext uri="{FF2B5EF4-FFF2-40B4-BE49-F238E27FC236}">
                    <a16:creationId xmlns:a16="http://schemas.microsoft.com/office/drawing/2014/main" id="{AC333300-48BA-73C8-F67E-219B646B855D}"/>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8;p20">
                <a:extLst>
                  <a:ext uri="{FF2B5EF4-FFF2-40B4-BE49-F238E27FC236}">
                    <a16:creationId xmlns:a16="http://schemas.microsoft.com/office/drawing/2014/main" id="{1C41B61D-E041-6641-1825-DF315AE68C4B}"/>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p20">
                <a:extLst>
                  <a:ext uri="{FF2B5EF4-FFF2-40B4-BE49-F238E27FC236}">
                    <a16:creationId xmlns:a16="http://schemas.microsoft.com/office/drawing/2014/main" id="{3120BC87-32E7-870D-AD84-756918BCB167}"/>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p20">
                <a:extLst>
                  <a:ext uri="{FF2B5EF4-FFF2-40B4-BE49-F238E27FC236}">
                    <a16:creationId xmlns:a16="http://schemas.microsoft.com/office/drawing/2014/main" id="{DCCBBE34-C134-EDB0-44CD-9BBBC901EEE8}"/>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p20">
                <a:extLst>
                  <a:ext uri="{FF2B5EF4-FFF2-40B4-BE49-F238E27FC236}">
                    <a16:creationId xmlns:a16="http://schemas.microsoft.com/office/drawing/2014/main" id="{04524289-AA02-F6DF-AFC2-2D7430B6E85C}"/>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p20">
                <a:extLst>
                  <a:ext uri="{FF2B5EF4-FFF2-40B4-BE49-F238E27FC236}">
                    <a16:creationId xmlns:a16="http://schemas.microsoft.com/office/drawing/2014/main" id="{13DFB74A-A8F5-8B72-4449-E9CBBAF440D6}"/>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p20">
                <a:extLst>
                  <a:ext uri="{FF2B5EF4-FFF2-40B4-BE49-F238E27FC236}">
                    <a16:creationId xmlns:a16="http://schemas.microsoft.com/office/drawing/2014/main" id="{E89D1D08-03AA-D757-7CDE-B82414B9A2F3}"/>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4;p20">
                <a:extLst>
                  <a:ext uri="{FF2B5EF4-FFF2-40B4-BE49-F238E27FC236}">
                    <a16:creationId xmlns:a16="http://schemas.microsoft.com/office/drawing/2014/main" id="{3451F96D-2CF2-4E33-4BF4-AF82BB04DE71}"/>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5;p20">
                <a:extLst>
                  <a:ext uri="{FF2B5EF4-FFF2-40B4-BE49-F238E27FC236}">
                    <a16:creationId xmlns:a16="http://schemas.microsoft.com/office/drawing/2014/main" id="{C944F032-F8D2-A849-8E07-2E5EC9AC7D09}"/>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6;p20">
                <a:extLst>
                  <a:ext uri="{FF2B5EF4-FFF2-40B4-BE49-F238E27FC236}">
                    <a16:creationId xmlns:a16="http://schemas.microsoft.com/office/drawing/2014/main" id="{4C8C487F-355B-DFE9-27DF-F83389CB6F64}"/>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7;p20">
                <a:extLst>
                  <a:ext uri="{FF2B5EF4-FFF2-40B4-BE49-F238E27FC236}">
                    <a16:creationId xmlns:a16="http://schemas.microsoft.com/office/drawing/2014/main" id="{EC3250C0-588E-BCFB-F536-BADD308AAC62}"/>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8;p20">
                <a:extLst>
                  <a:ext uri="{FF2B5EF4-FFF2-40B4-BE49-F238E27FC236}">
                    <a16:creationId xmlns:a16="http://schemas.microsoft.com/office/drawing/2014/main" id="{251ACB7A-AE26-BF92-762C-27336EDDCD23}"/>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06415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4ADBE58-E1FB-31F6-8D7E-E2FFEC0031D9}"/>
              </a:ext>
            </a:extLst>
          </p:cNvPr>
          <p:cNvSpPr>
            <a:spLocks noGrp="1"/>
          </p:cNvSpPr>
          <p:nvPr>
            <p:ph type="title"/>
          </p:nvPr>
        </p:nvSpPr>
        <p:spPr>
          <a:xfrm>
            <a:off x="810000" y="447188"/>
            <a:ext cx="10571998" cy="970450"/>
          </a:xfrm>
          <a:effectLst/>
        </p:spPr>
        <p:txBody>
          <a:bodyPr anchor="ctr">
            <a:normAutofit/>
          </a:bodyPr>
          <a:lstStyle/>
          <a:p>
            <a:pPr algn="ctr"/>
            <a:r>
              <a:rPr lang="de-AT" sz="2800">
                <a:solidFill>
                  <a:schemeClr val="tx1"/>
                </a:solidFill>
              </a:rPr>
              <a:t>Ausblick </a:t>
            </a:r>
          </a:p>
        </p:txBody>
      </p:sp>
      <p:sp>
        <p:nvSpPr>
          <p:cNvPr id="14" name="Freeform: Shape 10">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41EDB20D-0E8D-9D80-5E20-350B83226ECB}"/>
              </a:ext>
            </a:extLst>
          </p:cNvPr>
          <p:cNvSpPr>
            <a:spLocks noGrp="1"/>
          </p:cNvSpPr>
          <p:nvPr>
            <p:ph idx="1"/>
          </p:nvPr>
        </p:nvSpPr>
        <p:spPr>
          <a:xfrm>
            <a:off x="1112522" y="2277133"/>
            <a:ext cx="9966953" cy="3636511"/>
          </a:xfrm>
          <a:effectLst/>
        </p:spPr>
        <p:txBody>
          <a:bodyPr>
            <a:normAutofit fontScale="92500" lnSpcReduction="10000"/>
          </a:bodyPr>
          <a:lstStyle/>
          <a:p>
            <a:pPr algn="just">
              <a:lnSpc>
                <a:spcPct val="150000"/>
              </a:lnSpc>
            </a:pPr>
            <a:r>
              <a:rPr lang="de-AT" dirty="0"/>
              <a:t>mögliche Forschungsfragen für mögliche zukünftige Untersuchungen: </a:t>
            </a:r>
          </a:p>
          <a:p>
            <a:pPr lvl="1" algn="just">
              <a:lnSpc>
                <a:spcPct val="150000"/>
              </a:lnSpc>
            </a:pPr>
            <a:r>
              <a:rPr lang="de-AT" b="1" i="0" dirty="0">
                <a:effectLst/>
              </a:rPr>
              <a:t>Ökonomische Aspekte der Spieleentwicklung: </a:t>
            </a:r>
          </a:p>
          <a:p>
            <a:pPr lvl="2" algn="just">
              <a:lnSpc>
                <a:spcPct val="150000"/>
              </a:lnSpc>
            </a:pPr>
            <a:r>
              <a:rPr lang="de-AT" b="0" i="0" dirty="0">
                <a:effectLst/>
              </a:rPr>
              <a:t>Wie wirken sich wirtschaftliche Faktoren auf die Produktion und den Erfolg von Spielen in verschiedenen Genres aus? </a:t>
            </a:r>
          </a:p>
          <a:p>
            <a:pPr lvl="1" algn="just">
              <a:lnSpc>
                <a:spcPct val="150000"/>
              </a:lnSpc>
            </a:pPr>
            <a:r>
              <a:rPr lang="de-AT" b="1" i="0" dirty="0">
                <a:effectLst/>
              </a:rPr>
              <a:t>Kulturelle Untersuchungen: </a:t>
            </a:r>
          </a:p>
          <a:p>
            <a:pPr lvl="2" algn="just">
              <a:lnSpc>
                <a:spcPct val="150000"/>
              </a:lnSpc>
            </a:pPr>
            <a:r>
              <a:rPr lang="de-AT" b="0" i="0" dirty="0">
                <a:effectLst/>
              </a:rPr>
              <a:t>Gibt es signifikante Unterschiede in den Genrepräferenzen zwischen verschiedenen Kulturen oder geografischen Regionen?</a:t>
            </a:r>
          </a:p>
          <a:p>
            <a:pPr lvl="1" algn="just">
              <a:lnSpc>
                <a:spcPct val="150000"/>
              </a:lnSpc>
            </a:pPr>
            <a:r>
              <a:rPr lang="de-AT" b="1" i="0" dirty="0">
                <a:effectLst/>
              </a:rPr>
              <a:t>Gesundheitsaspekte und Videospielkonsum: </a:t>
            </a:r>
          </a:p>
          <a:p>
            <a:pPr lvl="2" algn="just">
              <a:lnSpc>
                <a:spcPct val="150000"/>
              </a:lnSpc>
            </a:pPr>
            <a:r>
              <a:rPr lang="de-AT" b="0" i="0" dirty="0">
                <a:effectLst/>
              </a:rPr>
              <a:t>Welchen Einfluss haben verschiedene Genres auf die psychische und physische Gesundheit der Spieler?</a:t>
            </a:r>
          </a:p>
          <a:p>
            <a:pPr lvl="1" algn="just">
              <a:lnSpc>
                <a:spcPct val="150000"/>
              </a:lnSpc>
            </a:pPr>
            <a:endParaRPr lang="de-AT" dirty="0"/>
          </a:p>
        </p:txBody>
      </p:sp>
      <p:sp>
        <p:nvSpPr>
          <p:cNvPr id="4" name="Foliennummernplatzhalter 3">
            <a:extLst>
              <a:ext uri="{FF2B5EF4-FFF2-40B4-BE49-F238E27FC236}">
                <a16:creationId xmlns:a16="http://schemas.microsoft.com/office/drawing/2014/main" id="{3A4515EB-5803-F80E-4F45-ECC0FE3F77A1}"/>
              </a:ext>
            </a:extLst>
          </p:cNvPr>
          <p:cNvSpPr>
            <a:spLocks noGrp="1"/>
          </p:cNvSpPr>
          <p:nvPr>
            <p:ph type="sldNum" sz="quarter" idx="12"/>
          </p:nvPr>
        </p:nvSpPr>
        <p:spPr>
          <a:xfrm>
            <a:off x="10678331" y="6181269"/>
            <a:ext cx="1062155" cy="490599"/>
          </a:xfrm>
        </p:spPr>
        <p:txBody>
          <a:bodyPr>
            <a:normAutofit/>
          </a:bodyPr>
          <a:lstStyle/>
          <a:p>
            <a:pPr>
              <a:spcAft>
                <a:spcPts val="600"/>
              </a:spcAft>
            </a:pPr>
            <a:fld id="{E4672E43-5DC5-4095-9368-EC586DE25E79}" type="slidenum">
              <a:rPr lang="de-AT" smtClean="0"/>
              <a:pPr>
                <a:spcAft>
                  <a:spcPts val="600"/>
                </a:spcAft>
              </a:pPr>
              <a:t>24</a:t>
            </a:fld>
            <a:endParaRPr lang="de-AT"/>
          </a:p>
        </p:txBody>
      </p:sp>
      <p:grpSp>
        <p:nvGrpSpPr>
          <p:cNvPr id="5" name="Google Shape;244;p20">
            <a:extLst>
              <a:ext uri="{FF2B5EF4-FFF2-40B4-BE49-F238E27FC236}">
                <a16:creationId xmlns:a16="http://schemas.microsoft.com/office/drawing/2014/main" id="{B576672E-8EC8-1B7E-488F-4D6797BC288A}"/>
              </a:ext>
            </a:extLst>
          </p:cNvPr>
          <p:cNvGrpSpPr/>
          <p:nvPr/>
        </p:nvGrpSpPr>
        <p:grpSpPr>
          <a:xfrm>
            <a:off x="-47243" y="0"/>
            <a:ext cx="2325949" cy="1642369"/>
            <a:chOff x="-102475" y="-49150"/>
            <a:chExt cx="6487217" cy="4678749"/>
          </a:xfrm>
        </p:grpSpPr>
        <p:sp>
          <p:nvSpPr>
            <p:cNvPr id="6" name="Google Shape;245;p20">
              <a:extLst>
                <a:ext uri="{FF2B5EF4-FFF2-40B4-BE49-F238E27FC236}">
                  <a16:creationId xmlns:a16="http://schemas.microsoft.com/office/drawing/2014/main" id="{ACA7CEEB-4E93-EA34-F5A1-181B33EF48B0}"/>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7" name="Google Shape;246;p20">
              <a:extLst>
                <a:ext uri="{FF2B5EF4-FFF2-40B4-BE49-F238E27FC236}">
                  <a16:creationId xmlns:a16="http://schemas.microsoft.com/office/drawing/2014/main" id="{445786B7-7725-F726-8DC5-B5ACB373F3DD}"/>
                </a:ext>
              </a:extLst>
            </p:cNvPr>
            <p:cNvGrpSpPr/>
            <p:nvPr/>
          </p:nvGrpSpPr>
          <p:grpSpPr>
            <a:xfrm>
              <a:off x="2759259" y="1399651"/>
              <a:ext cx="3625483" cy="3229948"/>
              <a:chOff x="2872130" y="1494650"/>
              <a:chExt cx="3399740" cy="3039951"/>
            </a:xfrm>
          </p:grpSpPr>
          <p:sp>
            <p:nvSpPr>
              <p:cNvPr id="8" name="Google Shape;247;p20">
                <a:extLst>
                  <a:ext uri="{FF2B5EF4-FFF2-40B4-BE49-F238E27FC236}">
                    <a16:creationId xmlns:a16="http://schemas.microsoft.com/office/drawing/2014/main" id="{504DE1BA-FEC5-5425-224F-984598962D01}"/>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p20">
                <a:extLst>
                  <a:ext uri="{FF2B5EF4-FFF2-40B4-BE49-F238E27FC236}">
                    <a16:creationId xmlns:a16="http://schemas.microsoft.com/office/drawing/2014/main" id="{4ABEDD54-4C80-30BC-143E-D60D3B6A567F}"/>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p20">
                <a:extLst>
                  <a:ext uri="{FF2B5EF4-FFF2-40B4-BE49-F238E27FC236}">
                    <a16:creationId xmlns:a16="http://schemas.microsoft.com/office/drawing/2014/main" id="{57F54CC3-5ADC-3337-5C10-D1F7E747B3D6}"/>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0;p20">
                <a:extLst>
                  <a:ext uri="{FF2B5EF4-FFF2-40B4-BE49-F238E27FC236}">
                    <a16:creationId xmlns:a16="http://schemas.microsoft.com/office/drawing/2014/main" id="{19D762B6-30E8-0F92-3F65-A3F00005C255}"/>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p20">
                <a:extLst>
                  <a:ext uri="{FF2B5EF4-FFF2-40B4-BE49-F238E27FC236}">
                    <a16:creationId xmlns:a16="http://schemas.microsoft.com/office/drawing/2014/main" id="{95E5AF9D-9003-E13B-408B-FF17919AF773}"/>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2;p20">
                <a:extLst>
                  <a:ext uri="{FF2B5EF4-FFF2-40B4-BE49-F238E27FC236}">
                    <a16:creationId xmlns:a16="http://schemas.microsoft.com/office/drawing/2014/main" id="{1E879699-11C5-1C95-E86B-F47E751E9354}"/>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p20">
                <a:extLst>
                  <a:ext uri="{FF2B5EF4-FFF2-40B4-BE49-F238E27FC236}">
                    <a16:creationId xmlns:a16="http://schemas.microsoft.com/office/drawing/2014/main" id="{EE07852B-E82A-E189-E16D-04AF4F009093}"/>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4;p20">
                <a:extLst>
                  <a:ext uri="{FF2B5EF4-FFF2-40B4-BE49-F238E27FC236}">
                    <a16:creationId xmlns:a16="http://schemas.microsoft.com/office/drawing/2014/main" id="{980CBF9C-73F7-4097-A9AC-A411D652875C}"/>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p20">
                <a:extLst>
                  <a:ext uri="{FF2B5EF4-FFF2-40B4-BE49-F238E27FC236}">
                    <a16:creationId xmlns:a16="http://schemas.microsoft.com/office/drawing/2014/main" id="{DF9B2727-1BC3-273B-5E8E-EF275689C906}"/>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p20">
                <a:extLst>
                  <a:ext uri="{FF2B5EF4-FFF2-40B4-BE49-F238E27FC236}">
                    <a16:creationId xmlns:a16="http://schemas.microsoft.com/office/drawing/2014/main" id="{7ED6E676-6A03-1734-0307-7C404E914118}"/>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p20">
                <a:extLst>
                  <a:ext uri="{FF2B5EF4-FFF2-40B4-BE49-F238E27FC236}">
                    <a16:creationId xmlns:a16="http://schemas.microsoft.com/office/drawing/2014/main" id="{88232978-1460-BB3B-676E-4E177E5227CE}"/>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8;p20">
                <a:extLst>
                  <a:ext uri="{FF2B5EF4-FFF2-40B4-BE49-F238E27FC236}">
                    <a16:creationId xmlns:a16="http://schemas.microsoft.com/office/drawing/2014/main" id="{DDA2D788-EF7B-F5B1-0B41-4903B39486DA}"/>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9;p20">
                <a:extLst>
                  <a:ext uri="{FF2B5EF4-FFF2-40B4-BE49-F238E27FC236}">
                    <a16:creationId xmlns:a16="http://schemas.microsoft.com/office/drawing/2014/main" id="{331DEC09-CE8B-BF51-666B-D9FB5D6F0C06}"/>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0;p20">
                <a:extLst>
                  <a:ext uri="{FF2B5EF4-FFF2-40B4-BE49-F238E27FC236}">
                    <a16:creationId xmlns:a16="http://schemas.microsoft.com/office/drawing/2014/main" id="{36D3AE00-4F29-C2FF-17FE-D8A6E4A87145}"/>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p20">
                <a:extLst>
                  <a:ext uri="{FF2B5EF4-FFF2-40B4-BE49-F238E27FC236}">
                    <a16:creationId xmlns:a16="http://schemas.microsoft.com/office/drawing/2014/main" id="{3BC324FE-C07D-F933-9AFD-E28BB54C201B}"/>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p20">
                <a:extLst>
                  <a:ext uri="{FF2B5EF4-FFF2-40B4-BE49-F238E27FC236}">
                    <a16:creationId xmlns:a16="http://schemas.microsoft.com/office/drawing/2014/main" id="{1DA85C26-FA61-EB13-813E-83FDA0EA004B}"/>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3;p20">
                <a:extLst>
                  <a:ext uri="{FF2B5EF4-FFF2-40B4-BE49-F238E27FC236}">
                    <a16:creationId xmlns:a16="http://schemas.microsoft.com/office/drawing/2014/main" id="{7F6C9B19-974D-E734-E8DB-0AAF65BCE438}"/>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p20">
                <a:extLst>
                  <a:ext uri="{FF2B5EF4-FFF2-40B4-BE49-F238E27FC236}">
                    <a16:creationId xmlns:a16="http://schemas.microsoft.com/office/drawing/2014/main" id="{2830E0D3-1E71-F00E-BC3E-3A1D31FFB294}"/>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5;p20">
                <a:extLst>
                  <a:ext uri="{FF2B5EF4-FFF2-40B4-BE49-F238E27FC236}">
                    <a16:creationId xmlns:a16="http://schemas.microsoft.com/office/drawing/2014/main" id="{CC118C98-EC0B-C05C-1A58-97EE642D0505}"/>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6;p20">
                <a:extLst>
                  <a:ext uri="{FF2B5EF4-FFF2-40B4-BE49-F238E27FC236}">
                    <a16:creationId xmlns:a16="http://schemas.microsoft.com/office/drawing/2014/main" id="{964C9185-2704-6696-6272-3529A3D926BA}"/>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7;p20">
                <a:extLst>
                  <a:ext uri="{FF2B5EF4-FFF2-40B4-BE49-F238E27FC236}">
                    <a16:creationId xmlns:a16="http://schemas.microsoft.com/office/drawing/2014/main" id="{B71DAFC4-27FE-366C-C563-09736B3DD6FE}"/>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p20">
                <a:extLst>
                  <a:ext uri="{FF2B5EF4-FFF2-40B4-BE49-F238E27FC236}">
                    <a16:creationId xmlns:a16="http://schemas.microsoft.com/office/drawing/2014/main" id="{550E5FCA-C2EB-BBEE-1BB2-F252FEEEA4E6}"/>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6001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EB63CAE6-BA92-D34B-BADF-3664AE8ED3ED}"/>
              </a:ext>
            </a:extLst>
          </p:cNvPr>
          <p:cNvSpPr>
            <a:spLocks noGrp="1"/>
          </p:cNvSpPr>
          <p:nvPr>
            <p:ph type="title"/>
          </p:nvPr>
        </p:nvSpPr>
        <p:spPr>
          <a:xfrm>
            <a:off x="451515" y="1734857"/>
            <a:ext cx="3765483" cy="3388287"/>
          </a:xfrm>
        </p:spPr>
        <p:txBody>
          <a:bodyPr anchor="ctr">
            <a:normAutofit/>
          </a:bodyPr>
          <a:lstStyle/>
          <a:p>
            <a:r>
              <a:rPr lang="de-AT" dirty="0"/>
              <a:t>Vielen Dank! </a:t>
            </a:r>
          </a:p>
        </p:txBody>
      </p:sp>
      <p:sp>
        <p:nvSpPr>
          <p:cNvPr id="3" name="Inhaltsplatzhalter 2">
            <a:extLst>
              <a:ext uri="{FF2B5EF4-FFF2-40B4-BE49-F238E27FC236}">
                <a16:creationId xmlns:a16="http://schemas.microsoft.com/office/drawing/2014/main" id="{DE2258CF-C9B5-F417-1AF4-C248178425EB}"/>
              </a:ext>
            </a:extLst>
          </p:cNvPr>
          <p:cNvSpPr>
            <a:spLocks noGrp="1"/>
          </p:cNvSpPr>
          <p:nvPr>
            <p:ph idx="1"/>
          </p:nvPr>
        </p:nvSpPr>
        <p:spPr>
          <a:xfrm>
            <a:off x="6008068" y="978993"/>
            <a:ext cx="5365218" cy="4900014"/>
          </a:xfrm>
          <a:effectLst/>
        </p:spPr>
        <p:txBody>
          <a:bodyPr>
            <a:normAutofit/>
          </a:bodyPr>
          <a:lstStyle/>
          <a:p>
            <a:endParaRPr lang="de-AT"/>
          </a:p>
        </p:txBody>
      </p:sp>
      <p:sp>
        <p:nvSpPr>
          <p:cNvPr id="4" name="Foliennummernplatzhalter 3">
            <a:extLst>
              <a:ext uri="{FF2B5EF4-FFF2-40B4-BE49-F238E27FC236}">
                <a16:creationId xmlns:a16="http://schemas.microsoft.com/office/drawing/2014/main" id="{C458FA95-CFD9-5C43-669D-4C97023FEF56}"/>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25</a:t>
            </a:fld>
            <a:endParaRPr lang="de-AT"/>
          </a:p>
        </p:txBody>
      </p:sp>
      <p:grpSp>
        <p:nvGrpSpPr>
          <p:cNvPr id="5" name="Google Shape;62;p17">
            <a:extLst>
              <a:ext uri="{FF2B5EF4-FFF2-40B4-BE49-F238E27FC236}">
                <a16:creationId xmlns:a16="http://schemas.microsoft.com/office/drawing/2014/main" id="{A0E0105E-9736-69F5-222A-D5808B662278}"/>
              </a:ext>
            </a:extLst>
          </p:cNvPr>
          <p:cNvGrpSpPr/>
          <p:nvPr/>
        </p:nvGrpSpPr>
        <p:grpSpPr>
          <a:xfrm rot="21075980" flipH="1">
            <a:off x="391723" y="131149"/>
            <a:ext cx="11408552" cy="6030837"/>
            <a:chOff x="457190" y="-242325"/>
            <a:chExt cx="8134723" cy="4836393"/>
          </a:xfrm>
        </p:grpSpPr>
        <p:grpSp>
          <p:nvGrpSpPr>
            <p:cNvPr id="6" name="Google Shape;63;p17">
              <a:extLst>
                <a:ext uri="{FF2B5EF4-FFF2-40B4-BE49-F238E27FC236}">
                  <a16:creationId xmlns:a16="http://schemas.microsoft.com/office/drawing/2014/main" id="{6560FA89-1DE1-03DC-084F-02B704775BA0}"/>
                </a:ext>
              </a:extLst>
            </p:cNvPr>
            <p:cNvGrpSpPr/>
            <p:nvPr/>
          </p:nvGrpSpPr>
          <p:grpSpPr>
            <a:xfrm>
              <a:off x="457190" y="549434"/>
              <a:ext cx="4508930" cy="4044634"/>
              <a:chOff x="3241935" y="1399800"/>
              <a:chExt cx="2612812" cy="2343900"/>
            </a:xfrm>
          </p:grpSpPr>
          <p:sp>
            <p:nvSpPr>
              <p:cNvPr id="8" name="Google Shape;64;p17">
                <a:extLst>
                  <a:ext uri="{FF2B5EF4-FFF2-40B4-BE49-F238E27FC236}">
                    <a16:creationId xmlns:a16="http://schemas.microsoft.com/office/drawing/2014/main" id="{9D0322F1-F638-9B1F-BE43-E0A8AD93A71A}"/>
                  </a:ext>
                </a:extLst>
              </p:cNvPr>
              <p:cNvSpPr/>
              <p:nvPr/>
            </p:nvSpPr>
            <p:spPr>
              <a:xfrm>
                <a:off x="3388253" y="1399800"/>
                <a:ext cx="2343900" cy="23439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65;p17">
                <a:extLst>
                  <a:ext uri="{FF2B5EF4-FFF2-40B4-BE49-F238E27FC236}">
                    <a16:creationId xmlns:a16="http://schemas.microsoft.com/office/drawing/2014/main" id="{C5C25000-529F-B485-A0EC-BBF5D83F6298}"/>
                  </a:ext>
                </a:extLst>
              </p:cNvPr>
              <p:cNvGrpSpPr/>
              <p:nvPr/>
            </p:nvGrpSpPr>
            <p:grpSpPr>
              <a:xfrm>
                <a:off x="3241935" y="1596448"/>
                <a:ext cx="2612812" cy="1857599"/>
                <a:chOff x="3265529" y="1725254"/>
                <a:chExt cx="2612812" cy="1857599"/>
              </a:xfrm>
            </p:grpSpPr>
            <p:sp>
              <p:nvSpPr>
                <p:cNvPr id="12" name="Google Shape;66;p17">
                  <a:extLst>
                    <a:ext uri="{FF2B5EF4-FFF2-40B4-BE49-F238E27FC236}">
                      <a16:creationId xmlns:a16="http://schemas.microsoft.com/office/drawing/2014/main" id="{BDB97E5D-3482-3E9D-FBF7-17A90DB3F8F1}"/>
                    </a:ext>
                  </a:extLst>
                </p:cNvPr>
                <p:cNvSpPr/>
                <p:nvPr/>
              </p:nvSpPr>
              <p:spPr>
                <a:xfrm>
                  <a:off x="3664096" y="1889993"/>
                  <a:ext cx="481075" cy="350505"/>
                </a:xfrm>
                <a:custGeom>
                  <a:avLst/>
                  <a:gdLst/>
                  <a:ahLst/>
                  <a:cxnLst/>
                  <a:rect l="l" t="t" r="r" b="b"/>
                  <a:pathLst>
                    <a:path w="20828" h="15175" extrusionOk="0">
                      <a:moveTo>
                        <a:pt x="14214" y="0"/>
                      </a:moveTo>
                      <a:cubicBezTo>
                        <a:pt x="13647" y="0"/>
                        <a:pt x="13067" y="75"/>
                        <a:pt x="12482" y="250"/>
                      </a:cubicBezTo>
                      <a:cubicBezTo>
                        <a:pt x="4775" y="2505"/>
                        <a:pt x="339" y="8069"/>
                        <a:pt x="76" y="12769"/>
                      </a:cubicBezTo>
                      <a:cubicBezTo>
                        <a:pt x="1" y="13558"/>
                        <a:pt x="113" y="14385"/>
                        <a:pt x="339" y="15175"/>
                      </a:cubicBezTo>
                      <a:lnTo>
                        <a:pt x="20828" y="2994"/>
                      </a:lnTo>
                      <a:cubicBezTo>
                        <a:pt x="20264" y="2468"/>
                        <a:pt x="19662" y="1979"/>
                        <a:pt x="19023" y="1603"/>
                      </a:cubicBezTo>
                      <a:cubicBezTo>
                        <a:pt x="17811" y="824"/>
                        <a:pt x="16089" y="0"/>
                        <a:pt x="1421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7;p17">
                  <a:extLst>
                    <a:ext uri="{FF2B5EF4-FFF2-40B4-BE49-F238E27FC236}">
                      <a16:creationId xmlns:a16="http://schemas.microsoft.com/office/drawing/2014/main" id="{C771A5B9-88EF-9245-77D7-1A5C501D5CD0}"/>
                    </a:ext>
                  </a:extLst>
                </p:cNvPr>
                <p:cNvSpPr/>
                <p:nvPr/>
              </p:nvSpPr>
              <p:spPr>
                <a:xfrm>
                  <a:off x="3664096" y="1927020"/>
                  <a:ext cx="481075" cy="313479"/>
                </a:xfrm>
                <a:custGeom>
                  <a:avLst/>
                  <a:gdLst/>
                  <a:ahLst/>
                  <a:cxnLst/>
                  <a:rect l="l" t="t" r="r" b="b"/>
                  <a:pathLst>
                    <a:path w="20828" h="13572" extrusionOk="0">
                      <a:moveTo>
                        <a:pt x="19023" y="0"/>
                      </a:moveTo>
                      <a:cubicBezTo>
                        <a:pt x="17031" y="38"/>
                        <a:pt x="15038" y="339"/>
                        <a:pt x="13159" y="902"/>
                      </a:cubicBezTo>
                      <a:cubicBezTo>
                        <a:pt x="7708" y="2481"/>
                        <a:pt x="3234" y="6128"/>
                        <a:pt x="76" y="11166"/>
                      </a:cubicBezTo>
                      <a:cubicBezTo>
                        <a:pt x="1" y="11955"/>
                        <a:pt x="113" y="12782"/>
                        <a:pt x="339" y="13572"/>
                      </a:cubicBezTo>
                      <a:lnTo>
                        <a:pt x="20828" y="1391"/>
                      </a:lnTo>
                      <a:cubicBezTo>
                        <a:pt x="20264" y="865"/>
                        <a:pt x="19662" y="376"/>
                        <a:pt x="190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p17">
                  <a:extLst>
                    <a:ext uri="{FF2B5EF4-FFF2-40B4-BE49-F238E27FC236}">
                      <a16:creationId xmlns:a16="http://schemas.microsoft.com/office/drawing/2014/main" id="{841A5844-6FE7-E237-A71E-38C4A9E65BCA}"/>
                    </a:ext>
                  </a:extLst>
                </p:cNvPr>
                <p:cNvSpPr/>
                <p:nvPr/>
              </p:nvSpPr>
              <p:spPr>
                <a:xfrm>
                  <a:off x="4751303" y="1725254"/>
                  <a:ext cx="541867" cy="228688"/>
                </a:xfrm>
                <a:custGeom>
                  <a:avLst/>
                  <a:gdLst/>
                  <a:ahLst/>
                  <a:cxnLst/>
                  <a:rect l="l" t="t" r="r" b="b"/>
                  <a:pathLst>
                    <a:path w="23460" h="9901" extrusionOk="0">
                      <a:moveTo>
                        <a:pt x="8443" y="1"/>
                      </a:moveTo>
                      <a:cubicBezTo>
                        <a:pt x="7943" y="1"/>
                        <a:pt x="7435" y="17"/>
                        <a:pt x="6918" y="51"/>
                      </a:cubicBezTo>
                      <a:cubicBezTo>
                        <a:pt x="4324" y="201"/>
                        <a:pt x="2369" y="2043"/>
                        <a:pt x="1241" y="3547"/>
                      </a:cubicBezTo>
                      <a:cubicBezTo>
                        <a:pt x="752" y="4149"/>
                        <a:pt x="339" y="4788"/>
                        <a:pt x="1" y="5465"/>
                      </a:cubicBezTo>
                      <a:lnTo>
                        <a:pt x="23459" y="9901"/>
                      </a:lnTo>
                      <a:cubicBezTo>
                        <a:pt x="23384" y="9074"/>
                        <a:pt x="23196" y="8284"/>
                        <a:pt x="22858" y="7570"/>
                      </a:cubicBezTo>
                      <a:cubicBezTo>
                        <a:pt x="21134" y="3489"/>
                        <a:pt x="15723" y="1"/>
                        <a:pt x="844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p17">
                  <a:extLst>
                    <a:ext uri="{FF2B5EF4-FFF2-40B4-BE49-F238E27FC236}">
                      <a16:creationId xmlns:a16="http://schemas.microsoft.com/office/drawing/2014/main" id="{653811E0-576E-FDBA-FF98-21ED4FDA9A32}"/>
                    </a:ext>
                  </a:extLst>
                </p:cNvPr>
                <p:cNvSpPr/>
                <p:nvPr/>
              </p:nvSpPr>
              <p:spPr>
                <a:xfrm>
                  <a:off x="4751303" y="1779351"/>
                  <a:ext cx="541867" cy="174594"/>
                </a:xfrm>
                <a:custGeom>
                  <a:avLst/>
                  <a:gdLst/>
                  <a:ahLst/>
                  <a:cxnLst/>
                  <a:rect l="l" t="t" r="r" b="b"/>
                  <a:pathLst>
                    <a:path w="23460" h="7559" extrusionOk="0">
                      <a:moveTo>
                        <a:pt x="8373" y="1"/>
                      </a:moveTo>
                      <a:cubicBezTo>
                        <a:pt x="7939" y="1"/>
                        <a:pt x="7505" y="14"/>
                        <a:pt x="7068" y="40"/>
                      </a:cubicBezTo>
                      <a:cubicBezTo>
                        <a:pt x="5076" y="153"/>
                        <a:pt x="3121" y="566"/>
                        <a:pt x="1241" y="1205"/>
                      </a:cubicBezTo>
                      <a:cubicBezTo>
                        <a:pt x="752" y="1807"/>
                        <a:pt x="339" y="2446"/>
                        <a:pt x="1" y="3123"/>
                      </a:cubicBezTo>
                      <a:lnTo>
                        <a:pt x="23459" y="7559"/>
                      </a:lnTo>
                      <a:cubicBezTo>
                        <a:pt x="23384" y="6769"/>
                        <a:pt x="23196" y="5980"/>
                        <a:pt x="22858" y="5228"/>
                      </a:cubicBezTo>
                      <a:cubicBezTo>
                        <a:pt x="18520" y="1861"/>
                        <a:pt x="13573" y="1"/>
                        <a:pt x="83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p17">
                  <a:extLst>
                    <a:ext uri="{FF2B5EF4-FFF2-40B4-BE49-F238E27FC236}">
                      <a16:creationId xmlns:a16="http://schemas.microsoft.com/office/drawing/2014/main" id="{189470B1-3E0E-82CB-A096-DF9F94D05597}"/>
                    </a:ext>
                  </a:extLst>
                </p:cNvPr>
                <p:cNvSpPr/>
                <p:nvPr/>
              </p:nvSpPr>
              <p:spPr>
                <a:xfrm>
                  <a:off x="3265529" y="1845459"/>
                  <a:ext cx="2612812" cy="1737394"/>
                </a:xfrm>
                <a:custGeom>
                  <a:avLst/>
                  <a:gdLst/>
                  <a:ahLst/>
                  <a:cxnLst/>
                  <a:rect l="l" t="t" r="r" b="b"/>
                  <a:pathLst>
                    <a:path w="113121" h="75220" extrusionOk="0">
                      <a:moveTo>
                        <a:pt x="63876" y="0"/>
                      </a:moveTo>
                      <a:cubicBezTo>
                        <a:pt x="63107" y="0"/>
                        <a:pt x="62341" y="12"/>
                        <a:pt x="61579" y="35"/>
                      </a:cubicBezTo>
                      <a:cubicBezTo>
                        <a:pt x="60978" y="35"/>
                        <a:pt x="60339" y="73"/>
                        <a:pt x="59700" y="110"/>
                      </a:cubicBezTo>
                      <a:cubicBezTo>
                        <a:pt x="56767" y="185"/>
                        <a:pt x="53835" y="524"/>
                        <a:pt x="50940" y="1050"/>
                      </a:cubicBezTo>
                      <a:cubicBezTo>
                        <a:pt x="48008" y="1539"/>
                        <a:pt x="45151" y="2253"/>
                        <a:pt x="42369" y="3193"/>
                      </a:cubicBezTo>
                      <a:cubicBezTo>
                        <a:pt x="41767" y="3343"/>
                        <a:pt x="41166" y="3531"/>
                        <a:pt x="40564" y="3757"/>
                      </a:cubicBezTo>
                      <a:cubicBezTo>
                        <a:pt x="30038" y="7253"/>
                        <a:pt x="19361" y="13381"/>
                        <a:pt x="13985" y="21050"/>
                      </a:cubicBezTo>
                      <a:cubicBezTo>
                        <a:pt x="0" y="41008"/>
                        <a:pt x="13993" y="75219"/>
                        <a:pt x="26775" y="75219"/>
                      </a:cubicBezTo>
                      <a:cubicBezTo>
                        <a:pt x="27188" y="75219"/>
                        <a:pt x="27599" y="75183"/>
                        <a:pt x="28008" y="75111"/>
                      </a:cubicBezTo>
                      <a:cubicBezTo>
                        <a:pt x="41090" y="72817"/>
                        <a:pt x="37594" y="52855"/>
                        <a:pt x="46316" y="51313"/>
                      </a:cubicBezTo>
                      <a:lnTo>
                        <a:pt x="59399" y="49020"/>
                      </a:lnTo>
                      <a:lnTo>
                        <a:pt x="72482" y="46689"/>
                      </a:lnTo>
                      <a:cubicBezTo>
                        <a:pt x="72806" y="46632"/>
                        <a:pt x="73124" y="46604"/>
                        <a:pt x="73435" y="46604"/>
                      </a:cubicBezTo>
                      <a:cubicBezTo>
                        <a:pt x="81023" y="46604"/>
                        <a:pt x="84755" y="63001"/>
                        <a:pt x="95761" y="63001"/>
                      </a:cubicBezTo>
                      <a:cubicBezTo>
                        <a:pt x="96420" y="63001"/>
                        <a:pt x="97106" y="62942"/>
                        <a:pt x="97820" y="62817"/>
                      </a:cubicBezTo>
                      <a:cubicBezTo>
                        <a:pt x="110903" y="60524"/>
                        <a:pt x="113121" y="21652"/>
                        <a:pt x="92482" y="7178"/>
                      </a:cubicBezTo>
                      <a:cubicBezTo>
                        <a:pt x="85337" y="2170"/>
                        <a:pt x="74343" y="0"/>
                        <a:pt x="63876" y="0"/>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p17">
                  <a:extLst>
                    <a:ext uri="{FF2B5EF4-FFF2-40B4-BE49-F238E27FC236}">
                      <a16:creationId xmlns:a16="http://schemas.microsoft.com/office/drawing/2014/main" id="{8B5982C6-F580-8A62-9542-CB6AC6840873}"/>
                    </a:ext>
                  </a:extLst>
                </p:cNvPr>
                <p:cNvSpPr/>
                <p:nvPr/>
              </p:nvSpPr>
              <p:spPr>
                <a:xfrm>
                  <a:off x="3425302" y="1888977"/>
                  <a:ext cx="2335827" cy="1650432"/>
                </a:xfrm>
                <a:custGeom>
                  <a:avLst/>
                  <a:gdLst/>
                  <a:ahLst/>
                  <a:cxnLst/>
                  <a:rect l="l" t="t" r="r" b="b"/>
                  <a:pathLst>
                    <a:path w="101129" h="71455" extrusionOk="0">
                      <a:moveTo>
                        <a:pt x="56861" y="1"/>
                      </a:moveTo>
                      <a:cubicBezTo>
                        <a:pt x="56157" y="1"/>
                        <a:pt x="55449" y="11"/>
                        <a:pt x="54737" y="31"/>
                      </a:cubicBezTo>
                      <a:cubicBezTo>
                        <a:pt x="54136" y="31"/>
                        <a:pt x="53534" y="68"/>
                        <a:pt x="52858" y="106"/>
                      </a:cubicBezTo>
                      <a:cubicBezTo>
                        <a:pt x="47143" y="294"/>
                        <a:pt x="41467" y="1309"/>
                        <a:pt x="36016" y="3076"/>
                      </a:cubicBezTo>
                      <a:cubicBezTo>
                        <a:pt x="35414" y="3264"/>
                        <a:pt x="34850" y="3414"/>
                        <a:pt x="34249" y="3640"/>
                      </a:cubicBezTo>
                      <a:cubicBezTo>
                        <a:pt x="22820" y="7437"/>
                        <a:pt x="13233" y="13640"/>
                        <a:pt x="8609" y="20219"/>
                      </a:cubicBezTo>
                      <a:cubicBezTo>
                        <a:pt x="0" y="32550"/>
                        <a:pt x="2519" y="51986"/>
                        <a:pt x="9925" y="63640"/>
                      </a:cubicBezTo>
                      <a:cubicBezTo>
                        <a:pt x="13096" y="68637"/>
                        <a:pt x="16772" y="71455"/>
                        <a:pt x="19940" y="71455"/>
                      </a:cubicBezTo>
                      <a:cubicBezTo>
                        <a:pt x="20228" y="71455"/>
                        <a:pt x="20511" y="71431"/>
                        <a:pt x="20790" y="71384"/>
                      </a:cubicBezTo>
                      <a:cubicBezTo>
                        <a:pt x="26880" y="70294"/>
                        <a:pt x="28797" y="64430"/>
                        <a:pt x="30640" y="58790"/>
                      </a:cubicBezTo>
                      <a:cubicBezTo>
                        <a:pt x="32106" y="54392"/>
                        <a:pt x="33609" y="49843"/>
                        <a:pt x="37256" y="48114"/>
                      </a:cubicBezTo>
                      <a:cubicBezTo>
                        <a:pt x="37858" y="47850"/>
                        <a:pt x="38459" y="47663"/>
                        <a:pt x="39061" y="47587"/>
                      </a:cubicBezTo>
                      <a:lnTo>
                        <a:pt x="65264" y="42963"/>
                      </a:lnTo>
                      <a:cubicBezTo>
                        <a:pt x="65715" y="42879"/>
                        <a:pt x="66187" y="42836"/>
                        <a:pt x="66665" y="42836"/>
                      </a:cubicBezTo>
                      <a:cubicBezTo>
                        <a:pt x="66824" y="42836"/>
                        <a:pt x="66984" y="42841"/>
                        <a:pt x="67143" y="42850"/>
                      </a:cubicBezTo>
                      <a:cubicBezTo>
                        <a:pt x="71166" y="43189"/>
                        <a:pt x="74136" y="46948"/>
                        <a:pt x="76993" y="50632"/>
                      </a:cubicBezTo>
                      <a:cubicBezTo>
                        <a:pt x="80330" y="54889"/>
                        <a:pt x="83759" y="59237"/>
                        <a:pt x="88902" y="59237"/>
                      </a:cubicBezTo>
                      <a:cubicBezTo>
                        <a:pt x="89437" y="59237"/>
                        <a:pt x="89990" y="59190"/>
                        <a:pt x="90565" y="59091"/>
                      </a:cubicBezTo>
                      <a:cubicBezTo>
                        <a:pt x="93873" y="58490"/>
                        <a:pt x="96692" y="54392"/>
                        <a:pt x="98121" y="48114"/>
                      </a:cubicBezTo>
                      <a:cubicBezTo>
                        <a:pt x="101129" y="34617"/>
                        <a:pt x="96843" y="15482"/>
                        <a:pt x="84512" y="6835"/>
                      </a:cubicBezTo>
                      <a:cubicBezTo>
                        <a:pt x="78321" y="2519"/>
                        <a:pt x="68102" y="1"/>
                        <a:pt x="5686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p17">
                  <a:extLst>
                    <a:ext uri="{FF2B5EF4-FFF2-40B4-BE49-F238E27FC236}">
                      <a16:creationId xmlns:a16="http://schemas.microsoft.com/office/drawing/2014/main" id="{8F69209C-ACBA-C732-FE94-D425FA0E1C28}"/>
                    </a:ext>
                  </a:extLst>
                </p:cNvPr>
                <p:cNvSpPr/>
                <p:nvPr/>
              </p:nvSpPr>
              <p:spPr>
                <a:xfrm>
                  <a:off x="3463507" y="2539227"/>
                  <a:ext cx="2343657" cy="1043614"/>
                </a:xfrm>
                <a:custGeom>
                  <a:avLst/>
                  <a:gdLst/>
                  <a:ahLst/>
                  <a:cxnLst/>
                  <a:rect l="l" t="t" r="r" b="b"/>
                  <a:pathLst>
                    <a:path w="101468" h="45183" extrusionOk="0">
                      <a:moveTo>
                        <a:pt x="98008" y="0"/>
                      </a:moveTo>
                      <a:cubicBezTo>
                        <a:pt x="99775" y="13722"/>
                        <a:pt x="95866" y="26842"/>
                        <a:pt x="88422" y="28158"/>
                      </a:cubicBezTo>
                      <a:cubicBezTo>
                        <a:pt x="87701" y="28286"/>
                        <a:pt x="87009" y="28346"/>
                        <a:pt x="86344" y="28346"/>
                      </a:cubicBezTo>
                      <a:cubicBezTo>
                        <a:pt x="75839" y="28346"/>
                        <a:pt x="71966" y="13341"/>
                        <a:pt x="65001" y="12068"/>
                      </a:cubicBezTo>
                      <a:cubicBezTo>
                        <a:pt x="64681" y="11993"/>
                        <a:pt x="64362" y="11955"/>
                        <a:pt x="64042" y="11955"/>
                      </a:cubicBezTo>
                      <a:cubicBezTo>
                        <a:pt x="63723" y="11955"/>
                        <a:pt x="63403" y="11993"/>
                        <a:pt x="63083" y="12068"/>
                      </a:cubicBezTo>
                      <a:lnTo>
                        <a:pt x="50001" y="14361"/>
                      </a:lnTo>
                      <a:lnTo>
                        <a:pt x="36918" y="16654"/>
                      </a:lnTo>
                      <a:cubicBezTo>
                        <a:pt x="36279" y="16767"/>
                        <a:pt x="35677" y="16993"/>
                        <a:pt x="35113" y="17293"/>
                      </a:cubicBezTo>
                      <a:cubicBezTo>
                        <a:pt x="28647" y="21128"/>
                        <a:pt x="30715" y="38346"/>
                        <a:pt x="18610" y="40451"/>
                      </a:cubicBezTo>
                      <a:cubicBezTo>
                        <a:pt x="18204" y="40523"/>
                        <a:pt x="17797" y="40559"/>
                        <a:pt x="17388" y="40559"/>
                      </a:cubicBezTo>
                      <a:cubicBezTo>
                        <a:pt x="10322" y="40559"/>
                        <a:pt x="2843" y="30049"/>
                        <a:pt x="0" y="17256"/>
                      </a:cubicBezTo>
                      <a:lnTo>
                        <a:pt x="0" y="17256"/>
                      </a:lnTo>
                      <a:cubicBezTo>
                        <a:pt x="1895" y="32018"/>
                        <a:pt x="10280" y="45183"/>
                        <a:pt x="18210" y="45183"/>
                      </a:cubicBezTo>
                      <a:cubicBezTo>
                        <a:pt x="18620" y="45183"/>
                        <a:pt x="19030" y="45148"/>
                        <a:pt x="19437" y="45076"/>
                      </a:cubicBezTo>
                      <a:cubicBezTo>
                        <a:pt x="31504" y="42970"/>
                        <a:pt x="29437" y="25752"/>
                        <a:pt x="35940" y="21955"/>
                      </a:cubicBezTo>
                      <a:cubicBezTo>
                        <a:pt x="36504" y="21617"/>
                        <a:pt x="37106" y="21391"/>
                        <a:pt x="37745" y="21278"/>
                      </a:cubicBezTo>
                      <a:lnTo>
                        <a:pt x="50828" y="18985"/>
                      </a:lnTo>
                      <a:lnTo>
                        <a:pt x="63911" y="16654"/>
                      </a:lnTo>
                      <a:cubicBezTo>
                        <a:pt x="64211" y="16598"/>
                        <a:pt x="64531" y="16570"/>
                        <a:pt x="64855" y="16570"/>
                      </a:cubicBezTo>
                      <a:cubicBezTo>
                        <a:pt x="65179" y="16570"/>
                        <a:pt x="65508" y="16598"/>
                        <a:pt x="65828" y="16654"/>
                      </a:cubicBezTo>
                      <a:cubicBezTo>
                        <a:pt x="72758" y="17963"/>
                        <a:pt x="76661" y="32970"/>
                        <a:pt x="87171" y="32970"/>
                      </a:cubicBezTo>
                      <a:cubicBezTo>
                        <a:pt x="87836" y="32970"/>
                        <a:pt x="88528" y="32910"/>
                        <a:pt x="89249" y="32782"/>
                      </a:cubicBezTo>
                      <a:cubicBezTo>
                        <a:pt x="97520" y="31316"/>
                        <a:pt x="101467" y="15263"/>
                        <a:pt x="98008"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p17">
                  <a:extLst>
                    <a:ext uri="{FF2B5EF4-FFF2-40B4-BE49-F238E27FC236}">
                      <a16:creationId xmlns:a16="http://schemas.microsoft.com/office/drawing/2014/main" id="{DFC9EEA7-398B-AB47-5CF4-4BEE004C689A}"/>
                    </a:ext>
                  </a:extLst>
                </p:cNvPr>
                <p:cNvSpPr/>
                <p:nvPr/>
              </p:nvSpPr>
              <p:spPr>
                <a:xfrm>
                  <a:off x="4203357" y="1846244"/>
                  <a:ext cx="497589" cy="270449"/>
                </a:xfrm>
                <a:custGeom>
                  <a:avLst/>
                  <a:gdLst/>
                  <a:ahLst/>
                  <a:cxnLst/>
                  <a:rect l="l" t="t" r="r" b="b"/>
                  <a:pathLst>
                    <a:path w="21543" h="11709" extrusionOk="0">
                      <a:moveTo>
                        <a:pt x="21016" y="1"/>
                      </a:moveTo>
                      <a:cubicBezTo>
                        <a:pt x="20377" y="39"/>
                        <a:pt x="19738" y="39"/>
                        <a:pt x="19136" y="76"/>
                      </a:cubicBezTo>
                      <a:cubicBezTo>
                        <a:pt x="16204" y="151"/>
                        <a:pt x="13234" y="490"/>
                        <a:pt x="10339" y="1016"/>
                      </a:cubicBezTo>
                      <a:cubicBezTo>
                        <a:pt x="7444" y="1505"/>
                        <a:pt x="4587" y="2219"/>
                        <a:pt x="1768" y="3159"/>
                      </a:cubicBezTo>
                      <a:cubicBezTo>
                        <a:pt x="1166" y="3309"/>
                        <a:pt x="602" y="3497"/>
                        <a:pt x="1" y="3723"/>
                      </a:cubicBezTo>
                      <a:cubicBezTo>
                        <a:pt x="1232" y="8482"/>
                        <a:pt x="5557" y="11709"/>
                        <a:pt x="10341" y="11709"/>
                      </a:cubicBezTo>
                      <a:cubicBezTo>
                        <a:pt x="10961" y="11709"/>
                        <a:pt x="11589" y="11655"/>
                        <a:pt x="12219" y="11542"/>
                      </a:cubicBezTo>
                      <a:cubicBezTo>
                        <a:pt x="17708" y="10603"/>
                        <a:pt x="21542" y="5565"/>
                        <a:pt x="21016"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p17">
                  <a:extLst>
                    <a:ext uri="{FF2B5EF4-FFF2-40B4-BE49-F238E27FC236}">
                      <a16:creationId xmlns:a16="http://schemas.microsoft.com/office/drawing/2014/main" id="{C4BD0968-2F69-C020-2AE4-70448116137F}"/>
                    </a:ext>
                  </a:extLst>
                </p:cNvPr>
                <p:cNvSpPr/>
                <p:nvPr/>
              </p:nvSpPr>
              <p:spPr>
                <a:xfrm>
                  <a:off x="4300625" y="2744736"/>
                  <a:ext cx="639108" cy="285993"/>
                </a:xfrm>
                <a:custGeom>
                  <a:avLst/>
                  <a:gdLst/>
                  <a:ahLst/>
                  <a:cxnLst/>
                  <a:rect l="l" t="t" r="r" b="b"/>
                  <a:pathLst>
                    <a:path w="27670" h="12382" extrusionOk="0">
                      <a:moveTo>
                        <a:pt x="22777" y="1"/>
                      </a:moveTo>
                      <a:cubicBezTo>
                        <a:pt x="22475" y="1"/>
                        <a:pt x="22151" y="28"/>
                        <a:pt x="21805" y="88"/>
                      </a:cubicBezTo>
                      <a:lnTo>
                        <a:pt x="4361" y="3171"/>
                      </a:lnTo>
                      <a:cubicBezTo>
                        <a:pt x="4361" y="3171"/>
                        <a:pt x="0" y="3923"/>
                        <a:pt x="790" y="8284"/>
                      </a:cubicBezTo>
                      <a:lnTo>
                        <a:pt x="1504" y="12381"/>
                      </a:lnTo>
                      <a:lnTo>
                        <a:pt x="14587" y="10088"/>
                      </a:lnTo>
                      <a:lnTo>
                        <a:pt x="27670" y="7757"/>
                      </a:lnTo>
                      <a:lnTo>
                        <a:pt x="26955" y="3697"/>
                      </a:lnTo>
                      <a:cubicBezTo>
                        <a:pt x="26955" y="3697"/>
                        <a:pt x="26286" y="1"/>
                        <a:pt x="227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p17">
                  <a:extLst>
                    <a:ext uri="{FF2B5EF4-FFF2-40B4-BE49-F238E27FC236}">
                      <a16:creationId xmlns:a16="http://schemas.microsoft.com/office/drawing/2014/main" id="{FEDE32A1-7DFF-B836-D8CF-FAD3847BBD3E}"/>
                    </a:ext>
                  </a:extLst>
                </p:cNvPr>
                <p:cNvSpPr/>
                <p:nvPr/>
              </p:nvSpPr>
              <p:spPr>
                <a:xfrm>
                  <a:off x="4244172" y="1848000"/>
                  <a:ext cx="415963" cy="231321"/>
                </a:xfrm>
                <a:custGeom>
                  <a:avLst/>
                  <a:gdLst/>
                  <a:ahLst/>
                  <a:cxnLst/>
                  <a:rect l="l" t="t" r="r" b="b"/>
                  <a:pathLst>
                    <a:path w="18009" h="10015" extrusionOk="0">
                      <a:moveTo>
                        <a:pt x="17369" y="0"/>
                      </a:moveTo>
                      <a:cubicBezTo>
                        <a:pt x="11467" y="188"/>
                        <a:pt x="5602" y="1241"/>
                        <a:pt x="1" y="3045"/>
                      </a:cubicBezTo>
                      <a:cubicBezTo>
                        <a:pt x="872" y="7202"/>
                        <a:pt x="4554" y="10014"/>
                        <a:pt x="8647" y="10014"/>
                      </a:cubicBezTo>
                      <a:cubicBezTo>
                        <a:pt x="9144" y="10014"/>
                        <a:pt x="9647" y="9973"/>
                        <a:pt x="10151" y="9887"/>
                      </a:cubicBezTo>
                      <a:cubicBezTo>
                        <a:pt x="14813" y="9060"/>
                        <a:pt x="18008" y="4699"/>
                        <a:pt x="173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p17">
                  <a:extLst>
                    <a:ext uri="{FF2B5EF4-FFF2-40B4-BE49-F238E27FC236}">
                      <a16:creationId xmlns:a16="http://schemas.microsoft.com/office/drawing/2014/main" id="{488A9296-2BB1-BA3A-6571-9757A6ED39E1}"/>
                    </a:ext>
                  </a:extLst>
                </p:cNvPr>
                <p:cNvSpPr/>
                <p:nvPr/>
              </p:nvSpPr>
              <p:spPr>
                <a:xfrm>
                  <a:off x="4676625" y="2511047"/>
                  <a:ext cx="344753" cy="301238"/>
                </a:xfrm>
                <a:custGeom>
                  <a:avLst/>
                  <a:gdLst/>
                  <a:ahLst/>
                  <a:cxnLst/>
                  <a:rect l="l" t="t" r="r" b="b"/>
                  <a:pathLst>
                    <a:path w="14926" h="13042" extrusionOk="0">
                      <a:moveTo>
                        <a:pt x="7482" y="0"/>
                      </a:moveTo>
                      <a:cubicBezTo>
                        <a:pt x="6345" y="0"/>
                        <a:pt x="5191" y="296"/>
                        <a:pt x="4136" y="919"/>
                      </a:cubicBezTo>
                      <a:cubicBezTo>
                        <a:pt x="1053" y="2761"/>
                        <a:pt x="0" y="6746"/>
                        <a:pt x="1843" y="9867"/>
                      </a:cubicBezTo>
                      <a:cubicBezTo>
                        <a:pt x="3062" y="11907"/>
                        <a:pt x="5236" y="13042"/>
                        <a:pt x="7461" y="13042"/>
                      </a:cubicBezTo>
                      <a:cubicBezTo>
                        <a:pt x="8598" y="13042"/>
                        <a:pt x="9748" y="12745"/>
                        <a:pt x="10790" y="12122"/>
                      </a:cubicBezTo>
                      <a:cubicBezTo>
                        <a:pt x="13910" y="10318"/>
                        <a:pt x="14925" y="6295"/>
                        <a:pt x="13083" y="3175"/>
                      </a:cubicBezTo>
                      <a:cubicBezTo>
                        <a:pt x="11864" y="1135"/>
                        <a:pt x="9706" y="0"/>
                        <a:pt x="7482" y="0"/>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7">
                  <a:extLst>
                    <a:ext uri="{FF2B5EF4-FFF2-40B4-BE49-F238E27FC236}">
                      <a16:creationId xmlns:a16="http://schemas.microsoft.com/office/drawing/2014/main" id="{30E0903C-A521-45DC-5F89-D31D6A5BD464}"/>
                    </a:ext>
                  </a:extLst>
                </p:cNvPr>
                <p:cNvSpPr/>
                <p:nvPr/>
              </p:nvSpPr>
              <p:spPr>
                <a:xfrm>
                  <a:off x="4693926" y="2550407"/>
                  <a:ext cx="288372" cy="243194"/>
                </a:xfrm>
                <a:custGeom>
                  <a:avLst/>
                  <a:gdLst/>
                  <a:ahLst/>
                  <a:cxnLst/>
                  <a:rect l="l" t="t" r="r" b="b"/>
                  <a:pathLst>
                    <a:path w="12485" h="10529" extrusionOk="0">
                      <a:moveTo>
                        <a:pt x="6589" y="1"/>
                      </a:moveTo>
                      <a:cubicBezTo>
                        <a:pt x="4805" y="1"/>
                        <a:pt x="3012" y="887"/>
                        <a:pt x="1996" y="2749"/>
                      </a:cubicBezTo>
                      <a:cubicBezTo>
                        <a:pt x="1" y="6374"/>
                        <a:pt x="2800" y="10528"/>
                        <a:pt x="6570" y="10528"/>
                      </a:cubicBezTo>
                      <a:cubicBezTo>
                        <a:pt x="7061" y="10528"/>
                        <a:pt x="7570" y="10458"/>
                        <a:pt x="8086" y="10306"/>
                      </a:cubicBezTo>
                      <a:cubicBezTo>
                        <a:pt x="10906" y="9479"/>
                        <a:pt x="12485" y="6584"/>
                        <a:pt x="11658" y="3802"/>
                      </a:cubicBezTo>
                      <a:cubicBezTo>
                        <a:pt x="10934" y="1322"/>
                        <a:pt x="8768" y="1"/>
                        <a:pt x="65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8;p17">
                  <a:extLst>
                    <a:ext uri="{FF2B5EF4-FFF2-40B4-BE49-F238E27FC236}">
                      <a16:creationId xmlns:a16="http://schemas.microsoft.com/office/drawing/2014/main" id="{5A645C70-6700-A986-DD51-23808D197BE7}"/>
                    </a:ext>
                  </a:extLst>
                </p:cNvPr>
                <p:cNvSpPr/>
                <p:nvPr/>
              </p:nvSpPr>
              <p:spPr>
                <a:xfrm>
                  <a:off x="4730468" y="2571080"/>
                  <a:ext cx="117497" cy="142512"/>
                </a:xfrm>
                <a:custGeom>
                  <a:avLst/>
                  <a:gdLst/>
                  <a:ahLst/>
                  <a:cxnLst/>
                  <a:rect l="l" t="t" r="r" b="b"/>
                  <a:pathLst>
                    <a:path w="5087" h="6170" extrusionOk="0">
                      <a:moveTo>
                        <a:pt x="4046" y="0"/>
                      </a:moveTo>
                      <a:cubicBezTo>
                        <a:pt x="3957" y="0"/>
                        <a:pt x="3861" y="16"/>
                        <a:pt x="3760" y="50"/>
                      </a:cubicBezTo>
                      <a:cubicBezTo>
                        <a:pt x="1391" y="726"/>
                        <a:pt x="0" y="3245"/>
                        <a:pt x="715" y="5651"/>
                      </a:cubicBezTo>
                      <a:cubicBezTo>
                        <a:pt x="808" y="5961"/>
                        <a:pt x="1105" y="6169"/>
                        <a:pt x="1439" y="6169"/>
                      </a:cubicBezTo>
                      <a:cubicBezTo>
                        <a:pt x="1510" y="6169"/>
                        <a:pt x="1582" y="6160"/>
                        <a:pt x="1654" y="6140"/>
                      </a:cubicBezTo>
                      <a:cubicBezTo>
                        <a:pt x="2030" y="6027"/>
                        <a:pt x="2256" y="5614"/>
                        <a:pt x="2143" y="5200"/>
                      </a:cubicBezTo>
                      <a:cubicBezTo>
                        <a:pt x="1692" y="3621"/>
                        <a:pt x="2594" y="1929"/>
                        <a:pt x="4173" y="1478"/>
                      </a:cubicBezTo>
                      <a:cubicBezTo>
                        <a:pt x="5087" y="1241"/>
                        <a:pt x="4843" y="0"/>
                        <a:pt x="4046"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p17">
                  <a:extLst>
                    <a:ext uri="{FF2B5EF4-FFF2-40B4-BE49-F238E27FC236}">
                      <a16:creationId xmlns:a16="http://schemas.microsoft.com/office/drawing/2014/main" id="{5A286D52-F5D8-D539-1ECE-8847005F746E}"/>
                    </a:ext>
                  </a:extLst>
                </p:cNvPr>
                <p:cNvSpPr/>
                <p:nvPr/>
              </p:nvSpPr>
              <p:spPr>
                <a:xfrm>
                  <a:off x="4164274" y="2610556"/>
                  <a:ext cx="343899" cy="301977"/>
                </a:xfrm>
                <a:custGeom>
                  <a:avLst/>
                  <a:gdLst/>
                  <a:ahLst/>
                  <a:cxnLst/>
                  <a:rect l="l" t="t" r="r" b="b"/>
                  <a:pathLst>
                    <a:path w="14889" h="13074" extrusionOk="0">
                      <a:moveTo>
                        <a:pt x="7426" y="1"/>
                      </a:moveTo>
                      <a:cubicBezTo>
                        <a:pt x="6190" y="1"/>
                        <a:pt x="4942" y="352"/>
                        <a:pt x="3836" y="1085"/>
                      </a:cubicBezTo>
                      <a:cubicBezTo>
                        <a:pt x="828" y="3078"/>
                        <a:pt x="1" y="7138"/>
                        <a:pt x="1993" y="10145"/>
                      </a:cubicBezTo>
                      <a:cubicBezTo>
                        <a:pt x="3251" y="12044"/>
                        <a:pt x="5333" y="13073"/>
                        <a:pt x="7454" y="13073"/>
                      </a:cubicBezTo>
                      <a:cubicBezTo>
                        <a:pt x="8692" y="13073"/>
                        <a:pt x="9945" y="12722"/>
                        <a:pt x="11054" y="11987"/>
                      </a:cubicBezTo>
                      <a:cubicBezTo>
                        <a:pt x="14061" y="9995"/>
                        <a:pt x="14888" y="5972"/>
                        <a:pt x="12896" y="2965"/>
                      </a:cubicBezTo>
                      <a:cubicBezTo>
                        <a:pt x="11636" y="1040"/>
                        <a:pt x="9550" y="1"/>
                        <a:pt x="7426" y="1"/>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p17">
                  <a:extLst>
                    <a:ext uri="{FF2B5EF4-FFF2-40B4-BE49-F238E27FC236}">
                      <a16:creationId xmlns:a16="http://schemas.microsoft.com/office/drawing/2014/main" id="{ADFAF1D7-CA60-1F2F-A4BB-5B16FDF4ED36}"/>
                    </a:ext>
                  </a:extLst>
                </p:cNvPr>
                <p:cNvSpPr/>
                <p:nvPr/>
              </p:nvSpPr>
              <p:spPr>
                <a:xfrm>
                  <a:off x="4183330" y="2640214"/>
                  <a:ext cx="288372" cy="243679"/>
                </a:xfrm>
                <a:custGeom>
                  <a:avLst/>
                  <a:gdLst/>
                  <a:ahLst/>
                  <a:cxnLst/>
                  <a:rect l="l" t="t" r="r" b="b"/>
                  <a:pathLst>
                    <a:path w="12485" h="10550" extrusionOk="0">
                      <a:moveTo>
                        <a:pt x="6599" y="0"/>
                      </a:moveTo>
                      <a:cubicBezTo>
                        <a:pt x="4811" y="0"/>
                        <a:pt x="3013" y="885"/>
                        <a:pt x="1995" y="2733"/>
                      </a:cubicBezTo>
                      <a:cubicBezTo>
                        <a:pt x="0" y="6392"/>
                        <a:pt x="2800" y="10550"/>
                        <a:pt x="6570" y="10550"/>
                      </a:cubicBezTo>
                      <a:cubicBezTo>
                        <a:pt x="7061" y="10550"/>
                        <a:pt x="7570" y="10479"/>
                        <a:pt x="8086" y="10327"/>
                      </a:cubicBezTo>
                      <a:cubicBezTo>
                        <a:pt x="10905" y="9500"/>
                        <a:pt x="12484" y="6568"/>
                        <a:pt x="11657" y="3786"/>
                      </a:cubicBezTo>
                      <a:cubicBezTo>
                        <a:pt x="10935" y="1310"/>
                        <a:pt x="8774" y="0"/>
                        <a:pt x="65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1;p17">
                  <a:extLst>
                    <a:ext uri="{FF2B5EF4-FFF2-40B4-BE49-F238E27FC236}">
                      <a16:creationId xmlns:a16="http://schemas.microsoft.com/office/drawing/2014/main" id="{6538C6B2-9D0C-FBCE-A74D-6C791A718082}"/>
                    </a:ext>
                  </a:extLst>
                </p:cNvPr>
                <p:cNvSpPr/>
                <p:nvPr/>
              </p:nvSpPr>
              <p:spPr>
                <a:xfrm>
                  <a:off x="4219849" y="2660911"/>
                  <a:ext cx="116319" cy="142974"/>
                </a:xfrm>
                <a:custGeom>
                  <a:avLst/>
                  <a:gdLst/>
                  <a:ahLst/>
                  <a:cxnLst/>
                  <a:rect l="l" t="t" r="r" b="b"/>
                  <a:pathLst>
                    <a:path w="5036" h="6190" extrusionOk="0">
                      <a:moveTo>
                        <a:pt x="3985" y="1"/>
                      </a:moveTo>
                      <a:cubicBezTo>
                        <a:pt x="3914" y="1"/>
                        <a:pt x="3839" y="11"/>
                        <a:pt x="3760" y="33"/>
                      </a:cubicBezTo>
                      <a:cubicBezTo>
                        <a:pt x="1392" y="747"/>
                        <a:pt x="1" y="3266"/>
                        <a:pt x="715" y="5634"/>
                      </a:cubicBezTo>
                      <a:cubicBezTo>
                        <a:pt x="808" y="5976"/>
                        <a:pt x="1107" y="6190"/>
                        <a:pt x="1442" y="6190"/>
                      </a:cubicBezTo>
                      <a:cubicBezTo>
                        <a:pt x="1512" y="6190"/>
                        <a:pt x="1583" y="6180"/>
                        <a:pt x="1655" y="6161"/>
                      </a:cubicBezTo>
                      <a:cubicBezTo>
                        <a:pt x="2031" y="6048"/>
                        <a:pt x="2257" y="5597"/>
                        <a:pt x="2144" y="5221"/>
                      </a:cubicBezTo>
                      <a:cubicBezTo>
                        <a:pt x="1693" y="3604"/>
                        <a:pt x="2595" y="1950"/>
                        <a:pt x="4174" y="1499"/>
                      </a:cubicBezTo>
                      <a:cubicBezTo>
                        <a:pt x="5035" y="1223"/>
                        <a:pt x="4760" y="1"/>
                        <a:pt x="3985"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p17">
                  <a:extLst>
                    <a:ext uri="{FF2B5EF4-FFF2-40B4-BE49-F238E27FC236}">
                      <a16:creationId xmlns:a16="http://schemas.microsoft.com/office/drawing/2014/main" id="{BCC67852-C443-F145-134A-6FE2C7C50A0C}"/>
                    </a:ext>
                  </a:extLst>
                </p:cNvPr>
                <p:cNvSpPr/>
                <p:nvPr/>
              </p:nvSpPr>
              <p:spPr>
                <a:xfrm>
                  <a:off x="3645871" y="2349241"/>
                  <a:ext cx="499299" cy="472875"/>
                </a:xfrm>
                <a:custGeom>
                  <a:avLst/>
                  <a:gdLst/>
                  <a:ahLst/>
                  <a:cxnLst/>
                  <a:rect l="l" t="t" r="r" b="b"/>
                  <a:pathLst>
                    <a:path w="21617" h="20473" extrusionOk="0">
                      <a:moveTo>
                        <a:pt x="10794" y="1"/>
                      </a:moveTo>
                      <a:cubicBezTo>
                        <a:pt x="5668" y="1"/>
                        <a:pt x="1234" y="3878"/>
                        <a:pt x="639" y="9090"/>
                      </a:cubicBezTo>
                      <a:cubicBezTo>
                        <a:pt x="0" y="14691"/>
                        <a:pt x="4023" y="19767"/>
                        <a:pt x="9662" y="20406"/>
                      </a:cubicBezTo>
                      <a:cubicBezTo>
                        <a:pt x="10055" y="20450"/>
                        <a:pt x="10445" y="20472"/>
                        <a:pt x="10832" y="20472"/>
                      </a:cubicBezTo>
                      <a:cubicBezTo>
                        <a:pt x="15954" y="20472"/>
                        <a:pt x="20384" y="16627"/>
                        <a:pt x="20978" y="11383"/>
                      </a:cubicBezTo>
                      <a:cubicBezTo>
                        <a:pt x="21617" y="5781"/>
                        <a:pt x="17557" y="706"/>
                        <a:pt x="11955" y="67"/>
                      </a:cubicBezTo>
                      <a:cubicBezTo>
                        <a:pt x="11565" y="23"/>
                        <a:pt x="11178" y="1"/>
                        <a:pt x="1079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p17">
                  <a:extLst>
                    <a:ext uri="{FF2B5EF4-FFF2-40B4-BE49-F238E27FC236}">
                      <a16:creationId xmlns:a16="http://schemas.microsoft.com/office/drawing/2014/main" id="{A7389259-16DF-1B17-6704-864D51E2639E}"/>
                    </a:ext>
                  </a:extLst>
                </p:cNvPr>
                <p:cNvSpPr/>
                <p:nvPr/>
              </p:nvSpPr>
              <p:spPr>
                <a:xfrm>
                  <a:off x="3689273" y="2381417"/>
                  <a:ext cx="409011" cy="408756"/>
                </a:xfrm>
                <a:custGeom>
                  <a:avLst/>
                  <a:gdLst/>
                  <a:ahLst/>
                  <a:cxnLst/>
                  <a:rect l="l" t="t" r="r" b="b"/>
                  <a:pathLst>
                    <a:path w="17708" h="17697" extrusionOk="0">
                      <a:moveTo>
                        <a:pt x="8895" y="0"/>
                      </a:moveTo>
                      <a:cubicBezTo>
                        <a:pt x="8380" y="0"/>
                        <a:pt x="7857" y="46"/>
                        <a:pt x="7332" y="140"/>
                      </a:cubicBezTo>
                      <a:cubicBezTo>
                        <a:pt x="6730" y="253"/>
                        <a:pt x="6166" y="404"/>
                        <a:pt x="5602" y="591"/>
                      </a:cubicBezTo>
                      <a:cubicBezTo>
                        <a:pt x="2294" y="1907"/>
                        <a:pt x="114" y="5065"/>
                        <a:pt x="1" y="8599"/>
                      </a:cubicBezTo>
                      <a:cubicBezTo>
                        <a:pt x="1" y="9201"/>
                        <a:pt x="39" y="9802"/>
                        <a:pt x="114" y="10366"/>
                      </a:cubicBezTo>
                      <a:cubicBezTo>
                        <a:pt x="226" y="10967"/>
                        <a:pt x="377" y="11531"/>
                        <a:pt x="602" y="12095"/>
                      </a:cubicBezTo>
                      <a:cubicBezTo>
                        <a:pt x="1918" y="15366"/>
                        <a:pt x="5039" y="17584"/>
                        <a:pt x="8572" y="17697"/>
                      </a:cubicBezTo>
                      <a:cubicBezTo>
                        <a:pt x="9174" y="17697"/>
                        <a:pt x="9775" y="17659"/>
                        <a:pt x="10377" y="17546"/>
                      </a:cubicBezTo>
                      <a:cubicBezTo>
                        <a:pt x="10941" y="17471"/>
                        <a:pt x="11542" y="17283"/>
                        <a:pt x="12069" y="17095"/>
                      </a:cubicBezTo>
                      <a:cubicBezTo>
                        <a:pt x="15377" y="15780"/>
                        <a:pt x="17595" y="12659"/>
                        <a:pt x="17708" y="9088"/>
                      </a:cubicBezTo>
                      <a:cubicBezTo>
                        <a:pt x="17708" y="8486"/>
                        <a:pt x="17670" y="7922"/>
                        <a:pt x="17557" y="7321"/>
                      </a:cubicBezTo>
                      <a:lnTo>
                        <a:pt x="17595" y="7321"/>
                      </a:lnTo>
                      <a:cubicBezTo>
                        <a:pt x="16825" y="3034"/>
                        <a:pt x="13101" y="0"/>
                        <a:pt x="889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p17">
                  <a:extLst>
                    <a:ext uri="{FF2B5EF4-FFF2-40B4-BE49-F238E27FC236}">
                      <a16:creationId xmlns:a16="http://schemas.microsoft.com/office/drawing/2014/main" id="{D9748EAB-97CB-ED6A-5CAF-8180224D0593}"/>
                    </a:ext>
                  </a:extLst>
                </p:cNvPr>
                <p:cNvSpPr/>
                <p:nvPr/>
              </p:nvSpPr>
              <p:spPr>
                <a:xfrm>
                  <a:off x="3729234" y="2435214"/>
                  <a:ext cx="315212" cy="302346"/>
                </a:xfrm>
                <a:custGeom>
                  <a:avLst/>
                  <a:gdLst/>
                  <a:ahLst/>
                  <a:cxnLst/>
                  <a:rect l="l" t="t" r="r" b="b"/>
                  <a:pathLst>
                    <a:path w="13647" h="13090" extrusionOk="0">
                      <a:moveTo>
                        <a:pt x="7135" y="0"/>
                      </a:moveTo>
                      <a:cubicBezTo>
                        <a:pt x="6753" y="0"/>
                        <a:pt x="6366" y="34"/>
                        <a:pt x="5978" y="105"/>
                      </a:cubicBezTo>
                      <a:cubicBezTo>
                        <a:pt x="2406" y="706"/>
                        <a:pt x="0" y="4127"/>
                        <a:pt x="639" y="7661"/>
                      </a:cubicBezTo>
                      <a:cubicBezTo>
                        <a:pt x="715" y="8112"/>
                        <a:pt x="827" y="8526"/>
                        <a:pt x="1015" y="8939"/>
                      </a:cubicBezTo>
                      <a:cubicBezTo>
                        <a:pt x="1955" y="11383"/>
                        <a:pt x="4286" y="12999"/>
                        <a:pt x="6918" y="13075"/>
                      </a:cubicBezTo>
                      <a:cubicBezTo>
                        <a:pt x="7038" y="13085"/>
                        <a:pt x="7159" y="13089"/>
                        <a:pt x="7280" y="13089"/>
                      </a:cubicBezTo>
                      <a:cubicBezTo>
                        <a:pt x="7608" y="13089"/>
                        <a:pt x="7931" y="13054"/>
                        <a:pt x="8233" y="12999"/>
                      </a:cubicBezTo>
                      <a:cubicBezTo>
                        <a:pt x="8685" y="12924"/>
                        <a:pt x="9098" y="12774"/>
                        <a:pt x="9512" y="12623"/>
                      </a:cubicBezTo>
                      <a:cubicBezTo>
                        <a:pt x="11955" y="11646"/>
                        <a:pt x="13572" y="9315"/>
                        <a:pt x="13647" y="6721"/>
                      </a:cubicBezTo>
                      <a:cubicBezTo>
                        <a:pt x="13647" y="6270"/>
                        <a:pt x="13647" y="5819"/>
                        <a:pt x="13572" y="5405"/>
                      </a:cubicBezTo>
                      <a:cubicBezTo>
                        <a:pt x="13003" y="2226"/>
                        <a:pt x="10230" y="0"/>
                        <a:pt x="713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p17">
                  <a:extLst>
                    <a:ext uri="{FF2B5EF4-FFF2-40B4-BE49-F238E27FC236}">
                      <a16:creationId xmlns:a16="http://schemas.microsoft.com/office/drawing/2014/main" id="{47445F54-0421-8623-A962-E8420EAAD61F}"/>
                    </a:ext>
                  </a:extLst>
                </p:cNvPr>
                <p:cNvSpPr/>
                <p:nvPr/>
              </p:nvSpPr>
              <p:spPr>
                <a:xfrm>
                  <a:off x="3688419" y="2381163"/>
                  <a:ext cx="409865" cy="409334"/>
                </a:xfrm>
                <a:custGeom>
                  <a:avLst/>
                  <a:gdLst/>
                  <a:ahLst/>
                  <a:cxnLst/>
                  <a:rect l="l" t="t" r="r" b="b"/>
                  <a:pathLst>
                    <a:path w="17745" h="17722" extrusionOk="0">
                      <a:moveTo>
                        <a:pt x="9136" y="1"/>
                      </a:moveTo>
                      <a:cubicBezTo>
                        <a:pt x="8534" y="1"/>
                        <a:pt x="7933" y="39"/>
                        <a:pt x="7331" y="151"/>
                      </a:cubicBezTo>
                      <a:cubicBezTo>
                        <a:pt x="6767" y="264"/>
                        <a:pt x="6166" y="415"/>
                        <a:pt x="5639" y="640"/>
                      </a:cubicBezTo>
                      <a:lnTo>
                        <a:pt x="6842" y="7445"/>
                      </a:lnTo>
                      <a:lnTo>
                        <a:pt x="38" y="8648"/>
                      </a:lnTo>
                      <a:cubicBezTo>
                        <a:pt x="0" y="9212"/>
                        <a:pt x="38" y="9813"/>
                        <a:pt x="151" y="10415"/>
                      </a:cubicBezTo>
                      <a:cubicBezTo>
                        <a:pt x="263" y="10978"/>
                        <a:pt x="414" y="11542"/>
                        <a:pt x="639" y="12106"/>
                      </a:cubicBezTo>
                      <a:lnTo>
                        <a:pt x="7444" y="10903"/>
                      </a:lnTo>
                      <a:lnTo>
                        <a:pt x="8647" y="17708"/>
                      </a:lnTo>
                      <a:cubicBezTo>
                        <a:pt x="8788" y="17717"/>
                        <a:pt x="8931" y="17722"/>
                        <a:pt x="9076" y="17722"/>
                      </a:cubicBezTo>
                      <a:cubicBezTo>
                        <a:pt x="9512" y="17722"/>
                        <a:pt x="9963" y="17680"/>
                        <a:pt x="10414" y="17595"/>
                      </a:cubicBezTo>
                      <a:cubicBezTo>
                        <a:pt x="10978" y="17482"/>
                        <a:pt x="11579" y="17332"/>
                        <a:pt x="12106" y="17106"/>
                      </a:cubicBezTo>
                      <a:lnTo>
                        <a:pt x="10940" y="10302"/>
                      </a:lnTo>
                      <a:lnTo>
                        <a:pt x="17745" y="9099"/>
                      </a:lnTo>
                      <a:cubicBezTo>
                        <a:pt x="17745" y="8497"/>
                        <a:pt x="17707" y="7933"/>
                        <a:pt x="17594" y="7332"/>
                      </a:cubicBezTo>
                      <a:cubicBezTo>
                        <a:pt x="17482" y="6768"/>
                        <a:pt x="17331" y="6166"/>
                        <a:pt x="17143" y="5640"/>
                      </a:cubicBezTo>
                      <a:lnTo>
                        <a:pt x="10339" y="6806"/>
                      </a:lnTo>
                      <a:lnTo>
                        <a:pt x="91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6;p17">
                  <a:extLst>
                    <a:ext uri="{FF2B5EF4-FFF2-40B4-BE49-F238E27FC236}">
                      <a16:creationId xmlns:a16="http://schemas.microsoft.com/office/drawing/2014/main" id="{44D75D1B-4E47-8CB1-DD11-109E37224C26}"/>
                    </a:ext>
                  </a:extLst>
                </p:cNvPr>
                <p:cNvSpPr/>
                <p:nvPr/>
              </p:nvSpPr>
              <p:spPr>
                <a:xfrm>
                  <a:off x="4910222" y="2139436"/>
                  <a:ext cx="510593" cy="447214"/>
                </a:xfrm>
                <a:custGeom>
                  <a:avLst/>
                  <a:gdLst/>
                  <a:ahLst/>
                  <a:cxnLst/>
                  <a:rect l="l" t="t" r="r" b="b"/>
                  <a:pathLst>
                    <a:path w="22106" h="19362" extrusionOk="0">
                      <a:moveTo>
                        <a:pt x="11072" y="1"/>
                      </a:moveTo>
                      <a:cubicBezTo>
                        <a:pt x="7670" y="1"/>
                        <a:pt x="4363" y="1799"/>
                        <a:pt x="2594" y="4977"/>
                      </a:cubicBezTo>
                      <a:cubicBezTo>
                        <a:pt x="0" y="9639"/>
                        <a:pt x="1692" y="15541"/>
                        <a:pt x="6354" y="18135"/>
                      </a:cubicBezTo>
                      <a:cubicBezTo>
                        <a:pt x="7847" y="18966"/>
                        <a:pt x="9467" y="19361"/>
                        <a:pt x="11065" y="19361"/>
                      </a:cubicBezTo>
                      <a:cubicBezTo>
                        <a:pt x="14457" y="19361"/>
                        <a:pt x="17749" y="17582"/>
                        <a:pt x="19512" y="14413"/>
                      </a:cubicBezTo>
                      <a:cubicBezTo>
                        <a:pt x="22106" y="9714"/>
                        <a:pt x="20452" y="3812"/>
                        <a:pt x="15752" y="1218"/>
                      </a:cubicBezTo>
                      <a:cubicBezTo>
                        <a:pt x="14269" y="392"/>
                        <a:pt x="12660" y="1"/>
                        <a:pt x="1107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7;p17">
                  <a:extLst>
                    <a:ext uri="{FF2B5EF4-FFF2-40B4-BE49-F238E27FC236}">
                      <a16:creationId xmlns:a16="http://schemas.microsoft.com/office/drawing/2014/main" id="{DDE6F416-5B44-5B92-531A-40632647A47D}"/>
                    </a:ext>
                  </a:extLst>
                </p:cNvPr>
                <p:cNvSpPr/>
                <p:nvPr/>
              </p:nvSpPr>
              <p:spPr>
                <a:xfrm>
                  <a:off x="4948427" y="2167916"/>
                  <a:ext cx="434187" cy="389747"/>
                </a:xfrm>
                <a:custGeom>
                  <a:avLst/>
                  <a:gdLst/>
                  <a:ahLst/>
                  <a:cxnLst/>
                  <a:rect l="l" t="t" r="r" b="b"/>
                  <a:pathLst>
                    <a:path w="18798" h="16874" extrusionOk="0">
                      <a:moveTo>
                        <a:pt x="9380" y="0"/>
                      </a:moveTo>
                      <a:cubicBezTo>
                        <a:pt x="5685" y="0"/>
                        <a:pt x="2307" y="2443"/>
                        <a:pt x="1279" y="6150"/>
                      </a:cubicBezTo>
                      <a:cubicBezTo>
                        <a:pt x="0" y="10662"/>
                        <a:pt x="2632" y="15323"/>
                        <a:pt x="7106" y="16564"/>
                      </a:cubicBezTo>
                      <a:cubicBezTo>
                        <a:pt x="7868" y="16773"/>
                        <a:pt x="8634" y="16874"/>
                        <a:pt x="9387" y="16874"/>
                      </a:cubicBezTo>
                      <a:cubicBezTo>
                        <a:pt x="13094" y="16874"/>
                        <a:pt x="16488" y="14449"/>
                        <a:pt x="17519" y="10699"/>
                      </a:cubicBezTo>
                      <a:cubicBezTo>
                        <a:pt x="18798" y="6225"/>
                        <a:pt x="16166" y="1564"/>
                        <a:pt x="11692" y="323"/>
                      </a:cubicBezTo>
                      <a:cubicBezTo>
                        <a:pt x="10920" y="104"/>
                        <a:pt x="10143" y="0"/>
                        <a:pt x="938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p17">
                  <a:extLst>
                    <a:ext uri="{FF2B5EF4-FFF2-40B4-BE49-F238E27FC236}">
                      <a16:creationId xmlns:a16="http://schemas.microsoft.com/office/drawing/2014/main" id="{DA5CFF6F-882E-45D9-7080-3CF0AEEE6E20}"/>
                    </a:ext>
                  </a:extLst>
                </p:cNvPr>
                <p:cNvSpPr/>
                <p:nvPr/>
              </p:nvSpPr>
              <p:spPr>
                <a:xfrm>
                  <a:off x="5023105" y="2220419"/>
                  <a:ext cx="311747" cy="274352"/>
                </a:xfrm>
                <a:custGeom>
                  <a:avLst/>
                  <a:gdLst/>
                  <a:ahLst/>
                  <a:cxnLst/>
                  <a:rect l="l" t="t" r="r" b="b"/>
                  <a:pathLst>
                    <a:path w="13497" h="11878" extrusionOk="0">
                      <a:moveTo>
                        <a:pt x="6731" y="1"/>
                      </a:moveTo>
                      <a:cubicBezTo>
                        <a:pt x="4800" y="1"/>
                        <a:pt x="2908" y="939"/>
                        <a:pt x="1767" y="2674"/>
                      </a:cubicBezTo>
                      <a:cubicBezTo>
                        <a:pt x="1" y="5419"/>
                        <a:pt x="752" y="9103"/>
                        <a:pt x="3497" y="10907"/>
                      </a:cubicBezTo>
                      <a:cubicBezTo>
                        <a:pt x="4496" y="11565"/>
                        <a:pt x="5620" y="11878"/>
                        <a:pt x="6731" y="11878"/>
                      </a:cubicBezTo>
                      <a:cubicBezTo>
                        <a:pt x="8670" y="11878"/>
                        <a:pt x="10569" y="10923"/>
                        <a:pt x="11692" y="9178"/>
                      </a:cubicBezTo>
                      <a:cubicBezTo>
                        <a:pt x="13497" y="6434"/>
                        <a:pt x="12745" y="2787"/>
                        <a:pt x="10001" y="983"/>
                      </a:cubicBezTo>
                      <a:cubicBezTo>
                        <a:pt x="8991" y="319"/>
                        <a:pt x="7854" y="1"/>
                        <a:pt x="67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p17">
                  <a:extLst>
                    <a:ext uri="{FF2B5EF4-FFF2-40B4-BE49-F238E27FC236}">
                      <a16:creationId xmlns:a16="http://schemas.microsoft.com/office/drawing/2014/main" id="{888237E3-C148-1F38-939C-0357E9212198}"/>
                    </a:ext>
                  </a:extLst>
                </p:cNvPr>
                <p:cNvSpPr/>
                <p:nvPr/>
              </p:nvSpPr>
              <p:spPr>
                <a:xfrm>
                  <a:off x="5234966" y="2245112"/>
                  <a:ext cx="197160" cy="176465"/>
                </a:xfrm>
                <a:custGeom>
                  <a:avLst/>
                  <a:gdLst/>
                  <a:ahLst/>
                  <a:cxnLst/>
                  <a:rect l="l" t="t" r="r" b="b"/>
                  <a:pathLst>
                    <a:path w="8536" h="7640" extrusionOk="0">
                      <a:moveTo>
                        <a:pt x="4221" y="1"/>
                      </a:moveTo>
                      <a:cubicBezTo>
                        <a:pt x="2012" y="1"/>
                        <a:pt x="1" y="1985"/>
                        <a:pt x="453" y="4500"/>
                      </a:cubicBezTo>
                      <a:cubicBezTo>
                        <a:pt x="812" y="6500"/>
                        <a:pt x="2501" y="7640"/>
                        <a:pt x="4219" y="7640"/>
                      </a:cubicBezTo>
                      <a:cubicBezTo>
                        <a:pt x="5376" y="7640"/>
                        <a:pt x="6546" y="7123"/>
                        <a:pt x="7332" y="6004"/>
                      </a:cubicBezTo>
                      <a:cubicBezTo>
                        <a:pt x="8535" y="4274"/>
                        <a:pt x="8122" y="1906"/>
                        <a:pt x="6393" y="703"/>
                      </a:cubicBezTo>
                      <a:cubicBezTo>
                        <a:pt x="5702" y="218"/>
                        <a:pt x="4951" y="1"/>
                        <a:pt x="4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p17">
                  <a:extLst>
                    <a:ext uri="{FF2B5EF4-FFF2-40B4-BE49-F238E27FC236}">
                      <a16:creationId xmlns:a16="http://schemas.microsoft.com/office/drawing/2014/main" id="{20D55889-436A-19A6-5BB8-7602A2CFA8CC}"/>
                    </a:ext>
                  </a:extLst>
                </p:cNvPr>
                <p:cNvSpPr/>
                <p:nvPr/>
              </p:nvSpPr>
              <p:spPr>
                <a:xfrm>
                  <a:off x="5267997" y="2252665"/>
                  <a:ext cx="164131" cy="168681"/>
                </a:xfrm>
                <a:custGeom>
                  <a:avLst/>
                  <a:gdLst/>
                  <a:ahLst/>
                  <a:cxnLst/>
                  <a:rect l="l" t="t" r="r" b="b"/>
                  <a:pathLst>
                    <a:path w="7106" h="7303" extrusionOk="0">
                      <a:moveTo>
                        <a:pt x="4248" y="0"/>
                      </a:moveTo>
                      <a:cubicBezTo>
                        <a:pt x="6672" y="2585"/>
                        <a:pt x="4568" y="6420"/>
                        <a:pt x="1542" y="6420"/>
                      </a:cubicBezTo>
                      <a:cubicBezTo>
                        <a:pt x="1048" y="6420"/>
                        <a:pt x="528" y="6317"/>
                        <a:pt x="0" y="6090"/>
                      </a:cubicBezTo>
                      <a:lnTo>
                        <a:pt x="0" y="6090"/>
                      </a:lnTo>
                      <a:cubicBezTo>
                        <a:pt x="761" y="6903"/>
                        <a:pt x="1777" y="7302"/>
                        <a:pt x="2787" y="7302"/>
                      </a:cubicBezTo>
                      <a:cubicBezTo>
                        <a:pt x="3973" y="7302"/>
                        <a:pt x="5151" y="6753"/>
                        <a:pt x="5902" y="5677"/>
                      </a:cubicBezTo>
                      <a:cubicBezTo>
                        <a:pt x="7105" y="3947"/>
                        <a:pt x="6692" y="1579"/>
                        <a:pt x="4963" y="376"/>
                      </a:cubicBezTo>
                      <a:cubicBezTo>
                        <a:pt x="4737" y="226"/>
                        <a:pt x="4511" y="75"/>
                        <a:pt x="4248"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p17">
                  <a:extLst>
                    <a:ext uri="{FF2B5EF4-FFF2-40B4-BE49-F238E27FC236}">
                      <a16:creationId xmlns:a16="http://schemas.microsoft.com/office/drawing/2014/main" id="{FC610214-46BE-170E-37B7-E7757E496060}"/>
                    </a:ext>
                  </a:extLst>
                </p:cNvPr>
                <p:cNvSpPr/>
                <p:nvPr/>
              </p:nvSpPr>
              <p:spPr>
                <a:xfrm>
                  <a:off x="4892852" y="2305769"/>
                  <a:ext cx="197137" cy="176303"/>
                </a:xfrm>
                <a:custGeom>
                  <a:avLst/>
                  <a:gdLst/>
                  <a:ahLst/>
                  <a:cxnLst/>
                  <a:rect l="l" t="t" r="r" b="b"/>
                  <a:pathLst>
                    <a:path w="8535" h="7633" extrusionOk="0">
                      <a:moveTo>
                        <a:pt x="4202" y="1"/>
                      </a:moveTo>
                      <a:cubicBezTo>
                        <a:pt x="2001" y="1"/>
                        <a:pt x="1" y="1960"/>
                        <a:pt x="452" y="4468"/>
                      </a:cubicBezTo>
                      <a:cubicBezTo>
                        <a:pt x="813" y="6477"/>
                        <a:pt x="2516" y="7632"/>
                        <a:pt x="4242" y="7632"/>
                      </a:cubicBezTo>
                      <a:cubicBezTo>
                        <a:pt x="5391" y="7632"/>
                        <a:pt x="6550" y="7121"/>
                        <a:pt x="7331" y="6009"/>
                      </a:cubicBezTo>
                      <a:cubicBezTo>
                        <a:pt x="8534" y="4280"/>
                        <a:pt x="8121" y="1912"/>
                        <a:pt x="6391" y="709"/>
                      </a:cubicBezTo>
                      <a:cubicBezTo>
                        <a:pt x="5695" y="219"/>
                        <a:pt x="4937" y="1"/>
                        <a:pt x="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p17">
                  <a:extLst>
                    <a:ext uri="{FF2B5EF4-FFF2-40B4-BE49-F238E27FC236}">
                      <a16:creationId xmlns:a16="http://schemas.microsoft.com/office/drawing/2014/main" id="{D1EA3719-EF87-1D92-71C5-1957FFF4CDAE}"/>
                    </a:ext>
                  </a:extLst>
                </p:cNvPr>
                <p:cNvSpPr/>
                <p:nvPr/>
              </p:nvSpPr>
              <p:spPr>
                <a:xfrm>
                  <a:off x="4925860" y="2312583"/>
                  <a:ext cx="164131" cy="169605"/>
                </a:xfrm>
                <a:custGeom>
                  <a:avLst/>
                  <a:gdLst/>
                  <a:ahLst/>
                  <a:cxnLst/>
                  <a:rect l="l" t="t" r="r" b="b"/>
                  <a:pathLst>
                    <a:path w="7106" h="7343" extrusionOk="0">
                      <a:moveTo>
                        <a:pt x="4286" y="0"/>
                      </a:moveTo>
                      <a:lnTo>
                        <a:pt x="4286" y="0"/>
                      </a:lnTo>
                      <a:cubicBezTo>
                        <a:pt x="6684" y="2593"/>
                        <a:pt x="4556" y="6444"/>
                        <a:pt x="1514" y="6444"/>
                      </a:cubicBezTo>
                      <a:cubicBezTo>
                        <a:pt x="1028" y="6444"/>
                        <a:pt x="518" y="6345"/>
                        <a:pt x="0" y="6128"/>
                      </a:cubicBezTo>
                      <a:lnTo>
                        <a:pt x="0" y="6128"/>
                      </a:lnTo>
                      <a:cubicBezTo>
                        <a:pt x="188" y="6316"/>
                        <a:pt x="376" y="6504"/>
                        <a:pt x="602" y="6654"/>
                      </a:cubicBezTo>
                      <a:cubicBezTo>
                        <a:pt x="1269" y="7119"/>
                        <a:pt x="2032" y="7342"/>
                        <a:pt x="2786" y="7342"/>
                      </a:cubicBezTo>
                      <a:cubicBezTo>
                        <a:pt x="3985" y="7342"/>
                        <a:pt x="5164" y="6776"/>
                        <a:pt x="5902" y="5714"/>
                      </a:cubicBezTo>
                      <a:cubicBezTo>
                        <a:pt x="7105" y="3985"/>
                        <a:pt x="6692" y="1617"/>
                        <a:pt x="4962" y="414"/>
                      </a:cubicBezTo>
                      <a:cubicBezTo>
                        <a:pt x="4737" y="263"/>
                        <a:pt x="4511" y="113"/>
                        <a:pt x="4286"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3;p17">
                  <a:extLst>
                    <a:ext uri="{FF2B5EF4-FFF2-40B4-BE49-F238E27FC236}">
                      <a16:creationId xmlns:a16="http://schemas.microsoft.com/office/drawing/2014/main" id="{6186E4E9-BA1B-F34B-732B-84C28A6C9579}"/>
                    </a:ext>
                  </a:extLst>
                </p:cNvPr>
                <p:cNvSpPr/>
                <p:nvPr/>
              </p:nvSpPr>
              <p:spPr>
                <a:xfrm>
                  <a:off x="5016845" y="2103910"/>
                  <a:ext cx="228573" cy="175426"/>
                </a:xfrm>
                <a:custGeom>
                  <a:avLst/>
                  <a:gdLst/>
                  <a:ahLst/>
                  <a:cxnLst/>
                  <a:rect l="l" t="t" r="r" b="b"/>
                  <a:pathLst>
                    <a:path w="9896" h="7595" extrusionOk="0">
                      <a:moveTo>
                        <a:pt x="4930" y="0"/>
                      </a:moveTo>
                      <a:cubicBezTo>
                        <a:pt x="3730" y="0"/>
                        <a:pt x="2552" y="566"/>
                        <a:pt x="1813" y="1628"/>
                      </a:cubicBezTo>
                      <a:cubicBezTo>
                        <a:pt x="0" y="4207"/>
                        <a:pt x="1937" y="7595"/>
                        <a:pt x="4896" y="7595"/>
                      </a:cubicBezTo>
                      <a:cubicBezTo>
                        <a:pt x="5128" y="7595"/>
                        <a:pt x="5366" y="7574"/>
                        <a:pt x="5610" y="7530"/>
                      </a:cubicBezTo>
                      <a:cubicBezTo>
                        <a:pt x="8956" y="6966"/>
                        <a:pt x="9896" y="2605"/>
                        <a:pt x="7114" y="688"/>
                      </a:cubicBezTo>
                      <a:cubicBezTo>
                        <a:pt x="6446" y="224"/>
                        <a:pt x="5684" y="0"/>
                        <a:pt x="4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p17">
                  <a:extLst>
                    <a:ext uri="{FF2B5EF4-FFF2-40B4-BE49-F238E27FC236}">
                      <a16:creationId xmlns:a16="http://schemas.microsoft.com/office/drawing/2014/main" id="{20B56C8E-CFAB-85C2-D5E0-5F9000E92808}"/>
                    </a:ext>
                  </a:extLst>
                </p:cNvPr>
                <p:cNvSpPr/>
                <p:nvPr/>
              </p:nvSpPr>
              <p:spPr>
                <a:xfrm>
                  <a:off x="5066531" y="2110239"/>
                  <a:ext cx="164131" cy="169605"/>
                </a:xfrm>
                <a:custGeom>
                  <a:avLst/>
                  <a:gdLst/>
                  <a:ahLst/>
                  <a:cxnLst/>
                  <a:rect l="l" t="t" r="r" b="b"/>
                  <a:pathLst>
                    <a:path w="7106" h="7343" extrusionOk="0">
                      <a:moveTo>
                        <a:pt x="4286" y="1"/>
                      </a:moveTo>
                      <a:lnTo>
                        <a:pt x="4286" y="1"/>
                      </a:lnTo>
                      <a:cubicBezTo>
                        <a:pt x="6707" y="2583"/>
                        <a:pt x="4610" y="6468"/>
                        <a:pt x="1566" y="6468"/>
                      </a:cubicBezTo>
                      <a:cubicBezTo>
                        <a:pt x="1064" y="6468"/>
                        <a:pt x="537" y="6362"/>
                        <a:pt x="0" y="6128"/>
                      </a:cubicBezTo>
                      <a:lnTo>
                        <a:pt x="0" y="6128"/>
                      </a:lnTo>
                      <a:cubicBezTo>
                        <a:pt x="188" y="6316"/>
                        <a:pt x="376" y="6504"/>
                        <a:pt x="602" y="6655"/>
                      </a:cubicBezTo>
                      <a:cubicBezTo>
                        <a:pt x="1269" y="7119"/>
                        <a:pt x="2032" y="7343"/>
                        <a:pt x="2786" y="7343"/>
                      </a:cubicBezTo>
                      <a:cubicBezTo>
                        <a:pt x="3986" y="7343"/>
                        <a:pt x="5164" y="6777"/>
                        <a:pt x="5903" y="5715"/>
                      </a:cubicBezTo>
                      <a:cubicBezTo>
                        <a:pt x="7106" y="3986"/>
                        <a:pt x="6692" y="1617"/>
                        <a:pt x="4963" y="414"/>
                      </a:cubicBezTo>
                      <a:cubicBezTo>
                        <a:pt x="4737" y="264"/>
                        <a:pt x="4512"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p17">
                  <a:extLst>
                    <a:ext uri="{FF2B5EF4-FFF2-40B4-BE49-F238E27FC236}">
                      <a16:creationId xmlns:a16="http://schemas.microsoft.com/office/drawing/2014/main" id="{558AD37D-F2E5-AFD0-41FE-2F3FABA59D07}"/>
                    </a:ext>
                  </a:extLst>
                </p:cNvPr>
                <p:cNvSpPr/>
                <p:nvPr/>
              </p:nvSpPr>
              <p:spPr>
                <a:xfrm>
                  <a:off x="5077618" y="2445678"/>
                  <a:ext cx="228596" cy="175818"/>
                </a:xfrm>
                <a:custGeom>
                  <a:avLst/>
                  <a:gdLst/>
                  <a:ahLst/>
                  <a:cxnLst/>
                  <a:rect l="l" t="t" r="r" b="b"/>
                  <a:pathLst>
                    <a:path w="9897" h="7612" extrusionOk="0">
                      <a:moveTo>
                        <a:pt x="4937" y="0"/>
                      </a:moveTo>
                      <a:cubicBezTo>
                        <a:pt x="3735" y="0"/>
                        <a:pt x="2554" y="580"/>
                        <a:pt x="1814" y="1644"/>
                      </a:cubicBezTo>
                      <a:cubicBezTo>
                        <a:pt x="1" y="4224"/>
                        <a:pt x="1905" y="7611"/>
                        <a:pt x="4859" y="7611"/>
                      </a:cubicBezTo>
                      <a:cubicBezTo>
                        <a:pt x="5091" y="7611"/>
                        <a:pt x="5329" y="7590"/>
                        <a:pt x="5573" y="7546"/>
                      </a:cubicBezTo>
                      <a:cubicBezTo>
                        <a:pt x="8919" y="6982"/>
                        <a:pt x="9896" y="2622"/>
                        <a:pt x="7114" y="704"/>
                      </a:cubicBezTo>
                      <a:cubicBezTo>
                        <a:pt x="6449" y="227"/>
                        <a:pt x="5689" y="0"/>
                        <a:pt x="4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6;p17">
                  <a:extLst>
                    <a:ext uri="{FF2B5EF4-FFF2-40B4-BE49-F238E27FC236}">
                      <a16:creationId xmlns:a16="http://schemas.microsoft.com/office/drawing/2014/main" id="{68B1BB97-561E-DE1F-E8E3-E3A54EA02841}"/>
                    </a:ext>
                  </a:extLst>
                </p:cNvPr>
                <p:cNvSpPr/>
                <p:nvPr/>
              </p:nvSpPr>
              <p:spPr>
                <a:xfrm>
                  <a:off x="5126449" y="2452376"/>
                  <a:ext cx="165009" cy="169559"/>
                </a:xfrm>
                <a:custGeom>
                  <a:avLst/>
                  <a:gdLst/>
                  <a:ahLst/>
                  <a:cxnLst/>
                  <a:rect l="l" t="t" r="r" b="b"/>
                  <a:pathLst>
                    <a:path w="7144" h="7341" extrusionOk="0">
                      <a:moveTo>
                        <a:pt x="4286" y="1"/>
                      </a:moveTo>
                      <a:lnTo>
                        <a:pt x="4286" y="1"/>
                      </a:lnTo>
                      <a:cubicBezTo>
                        <a:pt x="6685" y="2594"/>
                        <a:pt x="4584" y="6445"/>
                        <a:pt x="1526" y="6445"/>
                      </a:cubicBezTo>
                      <a:cubicBezTo>
                        <a:pt x="1037" y="6445"/>
                        <a:pt x="523" y="6346"/>
                        <a:pt x="0" y="6129"/>
                      </a:cubicBezTo>
                      <a:lnTo>
                        <a:pt x="0" y="6129"/>
                      </a:lnTo>
                      <a:cubicBezTo>
                        <a:pt x="761" y="6941"/>
                        <a:pt x="1785" y="7341"/>
                        <a:pt x="2804" y="7341"/>
                      </a:cubicBezTo>
                      <a:cubicBezTo>
                        <a:pt x="4000" y="7341"/>
                        <a:pt x="5189" y="6791"/>
                        <a:pt x="5940" y="5715"/>
                      </a:cubicBezTo>
                      <a:cubicBezTo>
                        <a:pt x="7143" y="3986"/>
                        <a:pt x="6730" y="1580"/>
                        <a:pt x="5000" y="377"/>
                      </a:cubicBezTo>
                      <a:cubicBezTo>
                        <a:pt x="4775" y="226"/>
                        <a:pt x="4549"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7;p17">
                  <a:extLst>
                    <a:ext uri="{FF2B5EF4-FFF2-40B4-BE49-F238E27FC236}">
                      <a16:creationId xmlns:a16="http://schemas.microsoft.com/office/drawing/2014/main" id="{4FCCDCAB-AB9C-C1A4-1765-3174B7896ACD}"/>
                    </a:ext>
                  </a:extLst>
                </p:cNvPr>
                <p:cNvSpPr/>
                <p:nvPr/>
              </p:nvSpPr>
              <p:spPr>
                <a:xfrm>
                  <a:off x="4251795" y="2319443"/>
                  <a:ext cx="205152" cy="173601"/>
                </a:xfrm>
                <a:custGeom>
                  <a:avLst/>
                  <a:gdLst/>
                  <a:ahLst/>
                  <a:cxnLst/>
                  <a:rect l="l" t="t" r="r" b="b"/>
                  <a:pathLst>
                    <a:path w="8882" h="7516" extrusionOk="0">
                      <a:moveTo>
                        <a:pt x="4882" y="0"/>
                      </a:moveTo>
                      <a:cubicBezTo>
                        <a:pt x="3815" y="0"/>
                        <a:pt x="2737" y="448"/>
                        <a:pt x="1964" y="1432"/>
                      </a:cubicBezTo>
                      <a:cubicBezTo>
                        <a:pt x="0" y="3932"/>
                        <a:pt x="1834" y="7516"/>
                        <a:pt x="4857" y="7516"/>
                      </a:cubicBezTo>
                      <a:cubicBezTo>
                        <a:pt x="5017" y="7516"/>
                        <a:pt x="5181" y="7506"/>
                        <a:pt x="5347" y="7485"/>
                      </a:cubicBezTo>
                      <a:cubicBezTo>
                        <a:pt x="7415" y="7259"/>
                        <a:pt x="8881" y="5380"/>
                        <a:pt x="8656" y="3350"/>
                      </a:cubicBezTo>
                      <a:cubicBezTo>
                        <a:pt x="8420" y="1255"/>
                        <a:pt x="6667" y="0"/>
                        <a:pt x="48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8;p17">
                  <a:extLst>
                    <a:ext uri="{FF2B5EF4-FFF2-40B4-BE49-F238E27FC236}">
                      <a16:creationId xmlns:a16="http://schemas.microsoft.com/office/drawing/2014/main" id="{D7C18007-A026-81A7-E39F-6D1CFFB51CF2}"/>
                    </a:ext>
                  </a:extLst>
                </p:cNvPr>
                <p:cNvSpPr/>
                <p:nvPr/>
              </p:nvSpPr>
              <p:spPr>
                <a:xfrm>
                  <a:off x="4280460" y="2341064"/>
                  <a:ext cx="153899" cy="130824"/>
                </a:xfrm>
                <a:custGeom>
                  <a:avLst/>
                  <a:gdLst/>
                  <a:ahLst/>
                  <a:cxnLst/>
                  <a:rect l="l" t="t" r="r" b="b"/>
                  <a:pathLst>
                    <a:path w="6663" h="5664" extrusionOk="0">
                      <a:moveTo>
                        <a:pt x="3663" y="1"/>
                      </a:moveTo>
                      <a:cubicBezTo>
                        <a:pt x="2869" y="1"/>
                        <a:pt x="2062" y="333"/>
                        <a:pt x="1475" y="1060"/>
                      </a:cubicBezTo>
                      <a:cubicBezTo>
                        <a:pt x="0" y="2966"/>
                        <a:pt x="1381" y="5664"/>
                        <a:pt x="3676" y="5664"/>
                      </a:cubicBezTo>
                      <a:cubicBezTo>
                        <a:pt x="3780" y="5664"/>
                        <a:pt x="3886" y="5658"/>
                        <a:pt x="3994" y="5647"/>
                      </a:cubicBezTo>
                      <a:cubicBezTo>
                        <a:pt x="5572" y="5459"/>
                        <a:pt x="6663" y="4068"/>
                        <a:pt x="6475" y="2526"/>
                      </a:cubicBezTo>
                      <a:cubicBezTo>
                        <a:pt x="6310" y="945"/>
                        <a:pt x="5003" y="1"/>
                        <a:pt x="366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9;p17">
                  <a:extLst>
                    <a:ext uri="{FF2B5EF4-FFF2-40B4-BE49-F238E27FC236}">
                      <a16:creationId xmlns:a16="http://schemas.microsoft.com/office/drawing/2014/main" id="{36048268-516C-1C8C-9598-FB11A23A1C9D}"/>
                    </a:ext>
                  </a:extLst>
                </p:cNvPr>
                <p:cNvSpPr/>
                <p:nvPr/>
              </p:nvSpPr>
              <p:spPr>
                <a:xfrm>
                  <a:off x="4314508" y="2347300"/>
                  <a:ext cx="120684" cy="124496"/>
                </a:xfrm>
                <a:custGeom>
                  <a:avLst/>
                  <a:gdLst/>
                  <a:ahLst/>
                  <a:cxnLst/>
                  <a:rect l="l" t="t" r="r" b="b"/>
                  <a:pathLst>
                    <a:path w="5225" h="5390" extrusionOk="0">
                      <a:moveTo>
                        <a:pt x="3384" y="1"/>
                      </a:moveTo>
                      <a:cubicBezTo>
                        <a:pt x="4911" y="1973"/>
                        <a:pt x="3343" y="4563"/>
                        <a:pt x="1208" y="4563"/>
                      </a:cubicBezTo>
                      <a:cubicBezTo>
                        <a:pt x="819" y="4563"/>
                        <a:pt x="412" y="4478"/>
                        <a:pt x="1" y="4287"/>
                      </a:cubicBezTo>
                      <a:lnTo>
                        <a:pt x="1" y="4287"/>
                      </a:lnTo>
                      <a:cubicBezTo>
                        <a:pt x="588" y="5053"/>
                        <a:pt x="1393" y="5390"/>
                        <a:pt x="2186" y="5390"/>
                      </a:cubicBezTo>
                      <a:cubicBezTo>
                        <a:pt x="3727" y="5390"/>
                        <a:pt x="5224" y="4118"/>
                        <a:pt x="5001" y="2256"/>
                      </a:cubicBezTo>
                      <a:cubicBezTo>
                        <a:pt x="4888" y="1279"/>
                        <a:pt x="4286" y="414"/>
                        <a:pt x="338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0;p17">
                  <a:extLst>
                    <a:ext uri="{FF2B5EF4-FFF2-40B4-BE49-F238E27FC236}">
                      <a16:creationId xmlns:a16="http://schemas.microsoft.com/office/drawing/2014/main" id="{E8C092F9-5CAC-089F-3C1D-DA8D47AA2958}"/>
                    </a:ext>
                  </a:extLst>
                </p:cNvPr>
                <p:cNvSpPr/>
                <p:nvPr/>
              </p:nvSpPr>
              <p:spPr>
                <a:xfrm>
                  <a:off x="4583515" y="2261212"/>
                  <a:ext cx="205152" cy="173670"/>
                </a:xfrm>
                <a:custGeom>
                  <a:avLst/>
                  <a:gdLst/>
                  <a:ahLst/>
                  <a:cxnLst/>
                  <a:rect l="l" t="t" r="r" b="b"/>
                  <a:pathLst>
                    <a:path w="8882" h="7519" extrusionOk="0">
                      <a:moveTo>
                        <a:pt x="4906" y="1"/>
                      </a:moveTo>
                      <a:cubicBezTo>
                        <a:pt x="3838" y="1"/>
                        <a:pt x="2753" y="448"/>
                        <a:pt x="1964" y="1435"/>
                      </a:cubicBezTo>
                      <a:cubicBezTo>
                        <a:pt x="0" y="3934"/>
                        <a:pt x="1834" y="7518"/>
                        <a:pt x="4890" y="7518"/>
                      </a:cubicBezTo>
                      <a:cubicBezTo>
                        <a:pt x="5051" y="7518"/>
                        <a:pt x="5217" y="7508"/>
                        <a:pt x="5385" y="7487"/>
                      </a:cubicBezTo>
                      <a:cubicBezTo>
                        <a:pt x="7415" y="7224"/>
                        <a:pt x="8881" y="5382"/>
                        <a:pt x="8656" y="3314"/>
                      </a:cubicBezTo>
                      <a:cubicBezTo>
                        <a:pt x="8421" y="1246"/>
                        <a:pt x="6687" y="1"/>
                        <a:pt x="490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1;p17">
                  <a:extLst>
                    <a:ext uri="{FF2B5EF4-FFF2-40B4-BE49-F238E27FC236}">
                      <a16:creationId xmlns:a16="http://schemas.microsoft.com/office/drawing/2014/main" id="{D2DEF9D1-294F-0939-6796-D56BDF4AB0E0}"/>
                    </a:ext>
                  </a:extLst>
                </p:cNvPr>
                <p:cNvSpPr/>
                <p:nvPr/>
              </p:nvSpPr>
              <p:spPr>
                <a:xfrm>
                  <a:off x="4612203" y="2282024"/>
                  <a:ext cx="154753" cy="130824"/>
                </a:xfrm>
                <a:custGeom>
                  <a:avLst/>
                  <a:gdLst/>
                  <a:ahLst/>
                  <a:cxnLst/>
                  <a:rect l="l" t="t" r="r" b="b"/>
                  <a:pathLst>
                    <a:path w="6700" h="5664" extrusionOk="0">
                      <a:moveTo>
                        <a:pt x="3673" y="1"/>
                      </a:moveTo>
                      <a:cubicBezTo>
                        <a:pt x="2883" y="1"/>
                        <a:pt x="2085" y="332"/>
                        <a:pt x="1511" y="1060"/>
                      </a:cubicBezTo>
                      <a:cubicBezTo>
                        <a:pt x="1" y="2966"/>
                        <a:pt x="1380" y="5663"/>
                        <a:pt x="3708" y="5663"/>
                      </a:cubicBezTo>
                      <a:cubicBezTo>
                        <a:pt x="3813" y="5663"/>
                        <a:pt x="3921" y="5658"/>
                        <a:pt x="4030" y="5646"/>
                      </a:cubicBezTo>
                      <a:cubicBezTo>
                        <a:pt x="5571" y="5458"/>
                        <a:pt x="6699" y="4067"/>
                        <a:pt x="6511" y="2526"/>
                      </a:cubicBezTo>
                      <a:cubicBezTo>
                        <a:pt x="6322" y="945"/>
                        <a:pt x="5007" y="1"/>
                        <a:pt x="367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2;p17">
                  <a:extLst>
                    <a:ext uri="{FF2B5EF4-FFF2-40B4-BE49-F238E27FC236}">
                      <a16:creationId xmlns:a16="http://schemas.microsoft.com/office/drawing/2014/main" id="{FA5FB55A-4085-949F-3409-3A18E5C6296A}"/>
                    </a:ext>
                  </a:extLst>
                </p:cNvPr>
                <p:cNvSpPr/>
                <p:nvPr/>
              </p:nvSpPr>
              <p:spPr>
                <a:xfrm>
                  <a:off x="4646228" y="2289115"/>
                  <a:ext cx="120985" cy="123895"/>
                </a:xfrm>
                <a:custGeom>
                  <a:avLst/>
                  <a:gdLst/>
                  <a:ahLst/>
                  <a:cxnLst/>
                  <a:rect l="l" t="t" r="r" b="b"/>
                  <a:pathLst>
                    <a:path w="5238" h="5364" extrusionOk="0">
                      <a:moveTo>
                        <a:pt x="3422" y="1"/>
                      </a:moveTo>
                      <a:cubicBezTo>
                        <a:pt x="4948" y="1973"/>
                        <a:pt x="3354" y="4564"/>
                        <a:pt x="1210" y="4564"/>
                      </a:cubicBezTo>
                      <a:cubicBezTo>
                        <a:pt x="820" y="4564"/>
                        <a:pt x="412" y="4478"/>
                        <a:pt x="1" y="4287"/>
                      </a:cubicBezTo>
                      <a:lnTo>
                        <a:pt x="1" y="4287"/>
                      </a:lnTo>
                      <a:cubicBezTo>
                        <a:pt x="596" y="5034"/>
                        <a:pt x="1396" y="5363"/>
                        <a:pt x="2184" y="5363"/>
                      </a:cubicBezTo>
                      <a:cubicBezTo>
                        <a:pt x="3735" y="5363"/>
                        <a:pt x="5238" y="4089"/>
                        <a:pt x="5038" y="2219"/>
                      </a:cubicBezTo>
                      <a:cubicBezTo>
                        <a:pt x="4926" y="1242"/>
                        <a:pt x="4286" y="377"/>
                        <a:pt x="3422"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Google Shape;103;p17">
              <a:extLst>
                <a:ext uri="{FF2B5EF4-FFF2-40B4-BE49-F238E27FC236}">
                  <a16:creationId xmlns:a16="http://schemas.microsoft.com/office/drawing/2014/main" id="{6F7D2330-384B-22FC-D2F4-15DAE6AD3BD9}"/>
                </a:ext>
              </a:extLst>
            </p:cNvPr>
            <p:cNvSpPr/>
            <p:nvPr/>
          </p:nvSpPr>
          <p:spPr>
            <a:xfrm>
              <a:off x="2477488" y="-242325"/>
              <a:ext cx="6114425" cy="1481825"/>
            </a:xfrm>
            <a:custGeom>
              <a:avLst/>
              <a:gdLst/>
              <a:ahLst/>
              <a:cxnLst/>
              <a:rect l="l" t="t" r="r" b="b"/>
              <a:pathLst>
                <a:path w="244577" h="59273" extrusionOk="0">
                  <a:moveTo>
                    <a:pt x="0" y="59273"/>
                  </a:moveTo>
                  <a:cubicBezTo>
                    <a:pt x="3618" y="52856"/>
                    <a:pt x="8416" y="23728"/>
                    <a:pt x="21707" y="20772"/>
                  </a:cubicBezTo>
                  <a:cubicBezTo>
                    <a:pt x="34998" y="17816"/>
                    <a:pt x="62996" y="41692"/>
                    <a:pt x="79748" y="41535"/>
                  </a:cubicBezTo>
                  <a:cubicBezTo>
                    <a:pt x="96500" y="41378"/>
                    <a:pt x="103027" y="20458"/>
                    <a:pt x="122217" y="19829"/>
                  </a:cubicBezTo>
                  <a:cubicBezTo>
                    <a:pt x="141407" y="19200"/>
                    <a:pt x="174494" y="41065"/>
                    <a:pt x="194887" y="37760"/>
                  </a:cubicBezTo>
                  <a:cubicBezTo>
                    <a:pt x="215280" y="34455"/>
                    <a:pt x="236295" y="6293"/>
                    <a:pt x="244577" y="0"/>
                  </a:cubicBezTo>
                </a:path>
              </a:pathLst>
            </a:custGeom>
            <a:noFill/>
            <a:ln w="28575" cap="flat" cmpd="sng">
              <a:solidFill>
                <a:srgbClr val="434343"/>
              </a:solidFill>
              <a:prstDash val="solid"/>
              <a:round/>
              <a:headEnd type="none" w="med" len="med"/>
              <a:tailEnd type="none" w="med" len="med"/>
            </a:ln>
          </p:spPr>
          <p:txBody>
            <a:bodyPr/>
            <a:lstStyle/>
            <a:p>
              <a:endParaRPr lang="de-AT"/>
            </a:p>
          </p:txBody>
        </p:sp>
      </p:grpSp>
    </p:spTree>
    <p:extLst>
      <p:ext uri="{BB962C8B-B14F-4D97-AF65-F5344CB8AC3E}">
        <p14:creationId xmlns:p14="http://schemas.microsoft.com/office/powerpoint/2010/main" val="244622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0033CBF7-4E34-E492-C78D-19ABFB1D8F90}"/>
              </a:ext>
            </a:extLst>
          </p:cNvPr>
          <p:cNvSpPr>
            <a:spLocks noGrp="1"/>
          </p:cNvSpPr>
          <p:nvPr>
            <p:ph type="title"/>
          </p:nvPr>
        </p:nvSpPr>
        <p:spPr>
          <a:xfrm>
            <a:off x="810000" y="447188"/>
            <a:ext cx="10571998" cy="970450"/>
          </a:xfrm>
          <a:effectLst/>
        </p:spPr>
        <p:txBody>
          <a:bodyPr>
            <a:normAutofit/>
          </a:bodyPr>
          <a:lstStyle/>
          <a:p>
            <a:r>
              <a:rPr lang="de-AT"/>
              <a:t>Forschungsgegenstand </a:t>
            </a:r>
          </a:p>
        </p:txBody>
      </p:sp>
      <p:sp>
        <p:nvSpPr>
          <p:cNvPr id="3" name="Inhaltsplatzhalter 2">
            <a:extLst>
              <a:ext uri="{FF2B5EF4-FFF2-40B4-BE49-F238E27FC236}">
                <a16:creationId xmlns:a16="http://schemas.microsoft.com/office/drawing/2014/main" id="{10A54E70-9D57-D89B-D288-01A9228A010B}"/>
              </a:ext>
            </a:extLst>
          </p:cNvPr>
          <p:cNvSpPr>
            <a:spLocks noGrp="1"/>
          </p:cNvSpPr>
          <p:nvPr>
            <p:ph idx="1"/>
          </p:nvPr>
        </p:nvSpPr>
        <p:spPr>
          <a:xfrm>
            <a:off x="863882" y="2185988"/>
            <a:ext cx="7954627" cy="3983993"/>
          </a:xfrm>
          <a:effectLst/>
        </p:spPr>
        <p:txBody>
          <a:bodyPr>
            <a:normAutofit/>
          </a:bodyPr>
          <a:lstStyle/>
          <a:p>
            <a:pPr algn="just"/>
            <a:r>
              <a:rPr lang="de-AT" sz="2000" dirty="0"/>
              <a:t>Verständnis für Trends und Popularität von Videospielen </a:t>
            </a:r>
          </a:p>
          <a:p>
            <a:pPr lvl="1" algn="just"/>
            <a:r>
              <a:rPr lang="de-AT" sz="2000" dirty="0"/>
              <a:t>Genrehäufigkeit </a:t>
            </a:r>
          </a:p>
          <a:p>
            <a:pPr lvl="1" algn="just"/>
            <a:r>
              <a:rPr lang="de-AT" sz="2000" dirty="0"/>
              <a:t>Einfluss der Altersfreigabe </a:t>
            </a:r>
          </a:p>
          <a:p>
            <a:pPr lvl="1" algn="just"/>
            <a:r>
              <a:rPr lang="de-AT" sz="2000" dirty="0"/>
              <a:t>Einfluss des Erscheinungsjahres </a:t>
            </a:r>
          </a:p>
          <a:p>
            <a:pPr lvl="1" algn="just"/>
            <a:r>
              <a:rPr lang="de-AT" sz="2000" dirty="0"/>
              <a:t>Zusammenhang von Erscheinungsjahr und beliebtestes Genre </a:t>
            </a:r>
          </a:p>
          <a:p>
            <a:pPr lvl="1" algn="just"/>
            <a:r>
              <a:rPr lang="de-AT" sz="2000" dirty="0"/>
              <a:t>Zusammenhang zwischen Verhältnis von Genre und Altersfreigabe </a:t>
            </a:r>
          </a:p>
        </p:txBody>
      </p:sp>
      <p:sp>
        <p:nvSpPr>
          <p:cNvPr id="4" name="Foliennummernplatzhalter 3">
            <a:extLst>
              <a:ext uri="{FF2B5EF4-FFF2-40B4-BE49-F238E27FC236}">
                <a16:creationId xmlns:a16="http://schemas.microsoft.com/office/drawing/2014/main" id="{40235F89-CE04-4BA2-F216-F1175737821E}"/>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a:solidFill>
                  <a:schemeClr val="tx1"/>
                </a:solidFill>
              </a:rPr>
              <a:pPr>
                <a:spcAft>
                  <a:spcPts val="600"/>
                </a:spcAft>
              </a:pPr>
              <a:t>3</a:t>
            </a:fld>
            <a:endParaRPr lang="de-AT">
              <a:solidFill>
                <a:schemeClr val="tx1"/>
              </a:solidFill>
            </a:endParaRPr>
          </a:p>
        </p:txBody>
      </p:sp>
      <p:grpSp>
        <p:nvGrpSpPr>
          <p:cNvPr id="78" name="Google Shape;244;p20">
            <a:extLst>
              <a:ext uri="{FF2B5EF4-FFF2-40B4-BE49-F238E27FC236}">
                <a16:creationId xmlns:a16="http://schemas.microsoft.com/office/drawing/2014/main" id="{D2154693-3219-569A-DA7C-7DC7235F8868}"/>
              </a:ext>
            </a:extLst>
          </p:cNvPr>
          <p:cNvGrpSpPr/>
          <p:nvPr/>
        </p:nvGrpSpPr>
        <p:grpSpPr>
          <a:xfrm>
            <a:off x="9461050" y="0"/>
            <a:ext cx="2325949" cy="1642369"/>
            <a:chOff x="-102475" y="-49150"/>
            <a:chExt cx="6487217" cy="4678749"/>
          </a:xfrm>
        </p:grpSpPr>
        <p:sp>
          <p:nvSpPr>
            <p:cNvPr id="79" name="Google Shape;245;p20">
              <a:extLst>
                <a:ext uri="{FF2B5EF4-FFF2-40B4-BE49-F238E27FC236}">
                  <a16:creationId xmlns:a16="http://schemas.microsoft.com/office/drawing/2014/main" id="{16489D73-1A83-BD71-6C4B-7BA37BEB7C47}"/>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80" name="Google Shape;246;p20">
              <a:extLst>
                <a:ext uri="{FF2B5EF4-FFF2-40B4-BE49-F238E27FC236}">
                  <a16:creationId xmlns:a16="http://schemas.microsoft.com/office/drawing/2014/main" id="{ED4B8D9B-9144-5669-783E-418DA9E3716B}"/>
                </a:ext>
              </a:extLst>
            </p:cNvPr>
            <p:cNvGrpSpPr/>
            <p:nvPr/>
          </p:nvGrpSpPr>
          <p:grpSpPr>
            <a:xfrm>
              <a:off x="2759259" y="1399651"/>
              <a:ext cx="3625483" cy="3229948"/>
              <a:chOff x="2872130" y="1494650"/>
              <a:chExt cx="3399740" cy="3039951"/>
            </a:xfrm>
          </p:grpSpPr>
          <p:sp>
            <p:nvSpPr>
              <p:cNvPr id="81" name="Google Shape;247;p20">
                <a:extLst>
                  <a:ext uri="{FF2B5EF4-FFF2-40B4-BE49-F238E27FC236}">
                    <a16:creationId xmlns:a16="http://schemas.microsoft.com/office/drawing/2014/main" id="{B731A914-50F9-4AC6-0617-3F20A2360D9C}"/>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8;p20">
                <a:extLst>
                  <a:ext uri="{FF2B5EF4-FFF2-40B4-BE49-F238E27FC236}">
                    <a16:creationId xmlns:a16="http://schemas.microsoft.com/office/drawing/2014/main" id="{E494ABC0-C84D-FB79-1E3D-3C26E47FF161}"/>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9;p20">
                <a:extLst>
                  <a:ext uri="{FF2B5EF4-FFF2-40B4-BE49-F238E27FC236}">
                    <a16:creationId xmlns:a16="http://schemas.microsoft.com/office/drawing/2014/main" id="{25BF3086-822C-5877-113B-3FF5B7858439}"/>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0;p20">
                <a:extLst>
                  <a:ext uri="{FF2B5EF4-FFF2-40B4-BE49-F238E27FC236}">
                    <a16:creationId xmlns:a16="http://schemas.microsoft.com/office/drawing/2014/main" id="{818C14DA-6DA3-581C-E113-BA1E01EE30A2}"/>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1;p20">
                <a:extLst>
                  <a:ext uri="{FF2B5EF4-FFF2-40B4-BE49-F238E27FC236}">
                    <a16:creationId xmlns:a16="http://schemas.microsoft.com/office/drawing/2014/main" id="{3B07691C-5BD1-37E8-8A87-AEECAD258761}"/>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2;p20">
                <a:extLst>
                  <a:ext uri="{FF2B5EF4-FFF2-40B4-BE49-F238E27FC236}">
                    <a16:creationId xmlns:a16="http://schemas.microsoft.com/office/drawing/2014/main" id="{93880417-0373-FB6E-D521-E9500BC559F0}"/>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3;p20">
                <a:extLst>
                  <a:ext uri="{FF2B5EF4-FFF2-40B4-BE49-F238E27FC236}">
                    <a16:creationId xmlns:a16="http://schemas.microsoft.com/office/drawing/2014/main" id="{378D8B09-DE3C-47A5-3072-D2F936F801D3}"/>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4;p20">
                <a:extLst>
                  <a:ext uri="{FF2B5EF4-FFF2-40B4-BE49-F238E27FC236}">
                    <a16:creationId xmlns:a16="http://schemas.microsoft.com/office/drawing/2014/main" id="{C5AFE7ED-0B8E-22DC-F646-8218E6CF2BD6}"/>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5;p20">
                <a:extLst>
                  <a:ext uri="{FF2B5EF4-FFF2-40B4-BE49-F238E27FC236}">
                    <a16:creationId xmlns:a16="http://schemas.microsoft.com/office/drawing/2014/main" id="{B4BD420D-260C-FB5C-F1DE-7EA425B5BB6D}"/>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6;p20">
                <a:extLst>
                  <a:ext uri="{FF2B5EF4-FFF2-40B4-BE49-F238E27FC236}">
                    <a16:creationId xmlns:a16="http://schemas.microsoft.com/office/drawing/2014/main" id="{7539FF00-0680-91E3-6D4B-CF927C157FF2}"/>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7;p20">
                <a:extLst>
                  <a:ext uri="{FF2B5EF4-FFF2-40B4-BE49-F238E27FC236}">
                    <a16:creationId xmlns:a16="http://schemas.microsoft.com/office/drawing/2014/main" id="{B3148BD9-D632-61A1-7B01-AF6927A3C7B5}"/>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8;p20">
                <a:extLst>
                  <a:ext uri="{FF2B5EF4-FFF2-40B4-BE49-F238E27FC236}">
                    <a16:creationId xmlns:a16="http://schemas.microsoft.com/office/drawing/2014/main" id="{DCF10770-596F-7261-4F08-FCFE4A5D1627}"/>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9;p20">
                <a:extLst>
                  <a:ext uri="{FF2B5EF4-FFF2-40B4-BE49-F238E27FC236}">
                    <a16:creationId xmlns:a16="http://schemas.microsoft.com/office/drawing/2014/main" id="{77B24903-BEBA-85E7-C7C3-3CA10693AEFB}"/>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0;p20">
                <a:extLst>
                  <a:ext uri="{FF2B5EF4-FFF2-40B4-BE49-F238E27FC236}">
                    <a16:creationId xmlns:a16="http://schemas.microsoft.com/office/drawing/2014/main" id="{41AA7F5E-DFBA-F75A-DCEE-603FBAAC6E01}"/>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1;p20">
                <a:extLst>
                  <a:ext uri="{FF2B5EF4-FFF2-40B4-BE49-F238E27FC236}">
                    <a16:creationId xmlns:a16="http://schemas.microsoft.com/office/drawing/2014/main" id="{67993202-B72C-0FFB-167D-41CEEFDB6884}"/>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62;p20">
                <a:extLst>
                  <a:ext uri="{FF2B5EF4-FFF2-40B4-BE49-F238E27FC236}">
                    <a16:creationId xmlns:a16="http://schemas.microsoft.com/office/drawing/2014/main" id="{334DF6E6-C35C-C55C-C5FE-2AFF8F4A752D}"/>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3;p20">
                <a:extLst>
                  <a:ext uri="{FF2B5EF4-FFF2-40B4-BE49-F238E27FC236}">
                    <a16:creationId xmlns:a16="http://schemas.microsoft.com/office/drawing/2014/main" id="{3A2F31C7-1A9F-15E8-B0D1-85CC1AC7B8D8}"/>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4;p20">
                <a:extLst>
                  <a:ext uri="{FF2B5EF4-FFF2-40B4-BE49-F238E27FC236}">
                    <a16:creationId xmlns:a16="http://schemas.microsoft.com/office/drawing/2014/main" id="{2D19FAC9-6F92-E088-CDFD-B557B54482E4}"/>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65;p20">
                <a:extLst>
                  <a:ext uri="{FF2B5EF4-FFF2-40B4-BE49-F238E27FC236}">
                    <a16:creationId xmlns:a16="http://schemas.microsoft.com/office/drawing/2014/main" id="{29ADA15E-F5A0-C491-797B-F241D5690FF9}"/>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6;p20">
                <a:extLst>
                  <a:ext uri="{FF2B5EF4-FFF2-40B4-BE49-F238E27FC236}">
                    <a16:creationId xmlns:a16="http://schemas.microsoft.com/office/drawing/2014/main" id="{464E832C-CA06-E335-29FC-DBA3EE1A37ED}"/>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7;p20">
                <a:extLst>
                  <a:ext uri="{FF2B5EF4-FFF2-40B4-BE49-F238E27FC236}">
                    <a16:creationId xmlns:a16="http://schemas.microsoft.com/office/drawing/2014/main" id="{0FDAC815-4556-3A2D-3FB4-9FDBCB7CBD87}"/>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8;p20">
                <a:extLst>
                  <a:ext uri="{FF2B5EF4-FFF2-40B4-BE49-F238E27FC236}">
                    <a16:creationId xmlns:a16="http://schemas.microsoft.com/office/drawing/2014/main" id="{E1A0AA92-D4DA-0A33-E3AC-F48BD28A1EB6}"/>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2117066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10C530-1491-4DC2-8239-5807DE079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CE2BB67-CFE2-40C2-A718-0811C8550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CCC7C263-5647-F727-5363-02CAFA746BB8}"/>
              </a:ext>
            </a:extLst>
          </p:cNvPr>
          <p:cNvSpPr>
            <a:spLocks noGrp="1"/>
          </p:cNvSpPr>
          <p:nvPr>
            <p:ph type="title"/>
          </p:nvPr>
        </p:nvSpPr>
        <p:spPr>
          <a:xfrm>
            <a:off x="810000" y="447188"/>
            <a:ext cx="10571998" cy="970450"/>
          </a:xfrm>
        </p:spPr>
        <p:txBody>
          <a:bodyPr>
            <a:normAutofit/>
          </a:bodyPr>
          <a:lstStyle/>
          <a:p>
            <a:r>
              <a:rPr lang="de-AT"/>
              <a:t>Herangezogene Methoden </a:t>
            </a:r>
          </a:p>
        </p:txBody>
      </p:sp>
      <p:sp>
        <p:nvSpPr>
          <p:cNvPr id="4" name="Foliennummernplatzhalter 3">
            <a:extLst>
              <a:ext uri="{FF2B5EF4-FFF2-40B4-BE49-F238E27FC236}">
                <a16:creationId xmlns:a16="http://schemas.microsoft.com/office/drawing/2014/main" id="{28111E5A-AFA8-479F-EA28-BAD7C63A88C2}"/>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a:pPr>
                <a:spcAft>
                  <a:spcPts val="600"/>
                </a:spcAft>
              </a:pPr>
              <a:t>4</a:t>
            </a:fld>
            <a:endParaRPr lang="de-AT"/>
          </a:p>
        </p:txBody>
      </p:sp>
      <p:graphicFrame>
        <p:nvGraphicFramePr>
          <p:cNvPr id="6" name="Inhaltsplatzhalter 2">
            <a:extLst>
              <a:ext uri="{FF2B5EF4-FFF2-40B4-BE49-F238E27FC236}">
                <a16:creationId xmlns:a16="http://schemas.microsoft.com/office/drawing/2014/main" id="{E15D1C1B-00FC-1EBD-F210-2E15EBD043FB}"/>
              </a:ext>
            </a:extLst>
          </p:cNvPr>
          <p:cNvGraphicFramePr>
            <a:graphicFrameLocks noGrp="1"/>
          </p:cNvGraphicFramePr>
          <p:nvPr>
            <p:ph idx="1"/>
            <p:extLst>
              <p:ext uri="{D42A27DB-BD31-4B8C-83A1-F6EECF244321}">
                <p14:modId xmlns:p14="http://schemas.microsoft.com/office/powerpoint/2010/main" val="942155787"/>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oogle Shape;244;p20">
            <a:extLst>
              <a:ext uri="{FF2B5EF4-FFF2-40B4-BE49-F238E27FC236}">
                <a16:creationId xmlns:a16="http://schemas.microsoft.com/office/drawing/2014/main" id="{2E536358-E140-2545-CED2-1408C8DD564D}"/>
              </a:ext>
            </a:extLst>
          </p:cNvPr>
          <p:cNvGrpSpPr/>
          <p:nvPr/>
        </p:nvGrpSpPr>
        <p:grpSpPr>
          <a:xfrm>
            <a:off x="9461050" y="0"/>
            <a:ext cx="2325949" cy="1642369"/>
            <a:chOff x="-102475" y="-49150"/>
            <a:chExt cx="6487217" cy="4678749"/>
          </a:xfrm>
        </p:grpSpPr>
        <p:sp>
          <p:nvSpPr>
            <p:cNvPr id="7" name="Google Shape;245;p20">
              <a:extLst>
                <a:ext uri="{FF2B5EF4-FFF2-40B4-BE49-F238E27FC236}">
                  <a16:creationId xmlns:a16="http://schemas.microsoft.com/office/drawing/2014/main" id="{14996E9D-A58F-5967-94FB-715FA1FBF5C8}"/>
                </a:ext>
              </a:extLst>
            </p:cNvPr>
            <p:cNvSpPr/>
            <p:nvPr/>
          </p:nvSpPr>
          <p:spPr>
            <a:xfrm>
              <a:off x="-102475" y="-49150"/>
              <a:ext cx="4166625" cy="2322550"/>
            </a:xfrm>
            <a:custGeom>
              <a:avLst/>
              <a:gdLst/>
              <a:ahLst/>
              <a:cxnLst/>
              <a:rect l="l" t="t" r="r" b="b"/>
              <a:pathLst>
                <a:path w="166665" h="92902" extrusionOk="0">
                  <a:moveTo>
                    <a:pt x="0" y="0"/>
                  </a:moveTo>
                  <a:cubicBezTo>
                    <a:pt x="9237" y="4187"/>
                    <a:pt x="40536" y="13092"/>
                    <a:pt x="55422" y="25120"/>
                  </a:cubicBezTo>
                  <a:cubicBezTo>
                    <a:pt x="70308" y="37148"/>
                    <a:pt x="73365" y="64328"/>
                    <a:pt x="89314" y="72169"/>
                  </a:cubicBezTo>
                  <a:cubicBezTo>
                    <a:pt x="105263" y="80011"/>
                    <a:pt x="138223" y="68714"/>
                    <a:pt x="151115" y="72169"/>
                  </a:cubicBezTo>
                  <a:cubicBezTo>
                    <a:pt x="164007" y="75625"/>
                    <a:pt x="164073" y="89447"/>
                    <a:pt x="166665" y="92902"/>
                  </a:cubicBezTo>
                </a:path>
              </a:pathLst>
            </a:custGeom>
            <a:noFill/>
            <a:ln w="19050" cap="flat" cmpd="sng">
              <a:solidFill>
                <a:srgbClr val="434343"/>
              </a:solidFill>
              <a:prstDash val="solid"/>
              <a:round/>
              <a:headEnd type="none" w="med" len="med"/>
              <a:tailEnd type="none" w="med" len="med"/>
            </a:ln>
          </p:spPr>
          <p:txBody>
            <a:bodyPr/>
            <a:lstStyle/>
            <a:p>
              <a:endParaRPr lang="de-AT"/>
            </a:p>
          </p:txBody>
        </p:sp>
        <p:grpSp>
          <p:nvGrpSpPr>
            <p:cNvPr id="8" name="Google Shape;246;p20">
              <a:extLst>
                <a:ext uri="{FF2B5EF4-FFF2-40B4-BE49-F238E27FC236}">
                  <a16:creationId xmlns:a16="http://schemas.microsoft.com/office/drawing/2014/main" id="{8F4AA5C4-7429-B28F-1CDA-97713F67FE9F}"/>
                </a:ext>
              </a:extLst>
            </p:cNvPr>
            <p:cNvGrpSpPr/>
            <p:nvPr/>
          </p:nvGrpSpPr>
          <p:grpSpPr>
            <a:xfrm>
              <a:off x="2759259" y="1399651"/>
              <a:ext cx="3625483" cy="3229948"/>
              <a:chOff x="2872130" y="1494650"/>
              <a:chExt cx="3399740" cy="3039951"/>
            </a:xfrm>
          </p:grpSpPr>
          <p:sp>
            <p:nvSpPr>
              <p:cNvPr id="14" name="Google Shape;247;p20">
                <a:extLst>
                  <a:ext uri="{FF2B5EF4-FFF2-40B4-BE49-F238E27FC236}">
                    <a16:creationId xmlns:a16="http://schemas.microsoft.com/office/drawing/2014/main" id="{D2A25B46-5D73-F6F8-E3ED-6E567A744EAF}"/>
                  </a:ext>
                </a:extLst>
              </p:cNvPr>
              <p:cNvSpPr/>
              <p:nvPr/>
            </p:nvSpPr>
            <p:spPr>
              <a:xfrm>
                <a:off x="2872130" y="1494650"/>
                <a:ext cx="3399740" cy="3039009"/>
              </a:xfrm>
              <a:custGeom>
                <a:avLst/>
                <a:gdLst/>
                <a:ahLst/>
                <a:cxnLst/>
                <a:rect l="l" t="t" r="r" b="b"/>
                <a:pathLst>
                  <a:path w="102171" h="90319" extrusionOk="0">
                    <a:moveTo>
                      <a:pt x="63456" y="0"/>
                    </a:moveTo>
                    <a:cubicBezTo>
                      <a:pt x="61156" y="0"/>
                      <a:pt x="58826" y="430"/>
                      <a:pt x="56585" y="1326"/>
                    </a:cubicBezTo>
                    <a:cubicBezTo>
                      <a:pt x="56310" y="1436"/>
                      <a:pt x="56062" y="1546"/>
                      <a:pt x="55815" y="1656"/>
                    </a:cubicBezTo>
                    <a:cubicBezTo>
                      <a:pt x="55100" y="1986"/>
                      <a:pt x="54413" y="2344"/>
                      <a:pt x="53753" y="2756"/>
                    </a:cubicBezTo>
                    <a:lnTo>
                      <a:pt x="10724" y="30360"/>
                    </a:lnTo>
                    <a:cubicBezTo>
                      <a:pt x="2338" y="35997"/>
                      <a:pt x="1" y="47325"/>
                      <a:pt x="5500" y="55820"/>
                    </a:cubicBezTo>
                    <a:lnTo>
                      <a:pt x="6325" y="57277"/>
                    </a:lnTo>
                    <a:lnTo>
                      <a:pt x="14958" y="72262"/>
                    </a:lnTo>
                    <a:lnTo>
                      <a:pt x="15893" y="73857"/>
                    </a:lnTo>
                    <a:lnTo>
                      <a:pt x="23096" y="86339"/>
                    </a:lnTo>
                    <a:cubicBezTo>
                      <a:pt x="24565" y="88901"/>
                      <a:pt x="27249" y="90319"/>
                      <a:pt x="29997" y="90319"/>
                    </a:cubicBezTo>
                    <a:cubicBezTo>
                      <a:pt x="31467" y="90319"/>
                      <a:pt x="32955" y="89913"/>
                      <a:pt x="34287" y="89061"/>
                    </a:cubicBezTo>
                    <a:lnTo>
                      <a:pt x="34314" y="89033"/>
                    </a:lnTo>
                    <a:cubicBezTo>
                      <a:pt x="36459" y="87631"/>
                      <a:pt x="37806" y="85294"/>
                      <a:pt x="37916" y="82765"/>
                    </a:cubicBezTo>
                    <a:lnTo>
                      <a:pt x="38686" y="66928"/>
                    </a:lnTo>
                    <a:lnTo>
                      <a:pt x="38796" y="64948"/>
                    </a:lnTo>
                    <a:lnTo>
                      <a:pt x="39126" y="58047"/>
                    </a:lnTo>
                    <a:cubicBezTo>
                      <a:pt x="39181" y="56920"/>
                      <a:pt x="39785" y="55903"/>
                      <a:pt x="40748" y="55270"/>
                    </a:cubicBezTo>
                    <a:lnTo>
                      <a:pt x="63953" y="40368"/>
                    </a:lnTo>
                    <a:cubicBezTo>
                      <a:pt x="64518" y="40003"/>
                      <a:pt x="65183" y="39808"/>
                      <a:pt x="65851" y="39808"/>
                    </a:cubicBezTo>
                    <a:cubicBezTo>
                      <a:pt x="66289" y="39808"/>
                      <a:pt x="66729" y="39892"/>
                      <a:pt x="67142" y="40066"/>
                    </a:cubicBezTo>
                    <a:lnTo>
                      <a:pt x="75638" y="43448"/>
                    </a:lnTo>
                    <a:lnTo>
                      <a:pt x="90100" y="49222"/>
                    </a:lnTo>
                    <a:cubicBezTo>
                      <a:pt x="91061" y="49608"/>
                      <a:pt x="92069" y="49799"/>
                      <a:pt x="93074" y="49799"/>
                    </a:cubicBezTo>
                    <a:cubicBezTo>
                      <a:pt x="94571" y="49799"/>
                      <a:pt x="96059" y="49374"/>
                      <a:pt x="97359" y="48534"/>
                    </a:cubicBezTo>
                    <a:cubicBezTo>
                      <a:pt x="101181" y="46087"/>
                      <a:pt x="102170" y="40946"/>
                      <a:pt x="99531" y="37234"/>
                    </a:cubicBezTo>
                    <a:lnTo>
                      <a:pt x="89908" y="23734"/>
                    </a:lnTo>
                    <a:lnTo>
                      <a:pt x="81082" y="11362"/>
                    </a:lnTo>
                    <a:lnTo>
                      <a:pt x="80065" y="9905"/>
                    </a:lnTo>
                    <a:lnTo>
                      <a:pt x="79075" y="8530"/>
                    </a:lnTo>
                    <a:cubicBezTo>
                      <a:pt x="75571" y="3084"/>
                      <a:pt x="69618" y="0"/>
                      <a:pt x="63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8;p20">
                <a:extLst>
                  <a:ext uri="{FF2B5EF4-FFF2-40B4-BE49-F238E27FC236}">
                    <a16:creationId xmlns:a16="http://schemas.microsoft.com/office/drawing/2014/main" id="{DB3FF9AC-69BE-EAB6-7578-98D52691401A}"/>
                  </a:ext>
                </a:extLst>
              </p:cNvPr>
              <p:cNvSpPr/>
              <p:nvPr/>
            </p:nvSpPr>
            <p:spPr>
              <a:xfrm>
                <a:off x="5388984" y="2292297"/>
                <a:ext cx="882886" cy="877729"/>
              </a:xfrm>
              <a:custGeom>
                <a:avLst/>
                <a:gdLst/>
                <a:ahLst/>
                <a:cxnLst/>
                <a:rect l="l" t="t" r="r" b="b"/>
                <a:pathLst>
                  <a:path w="26533" h="26086" extrusionOk="0">
                    <a:moveTo>
                      <a:pt x="14270" y="1"/>
                    </a:moveTo>
                    <a:lnTo>
                      <a:pt x="14270" y="1"/>
                    </a:lnTo>
                    <a:cubicBezTo>
                      <a:pt x="14902" y="2778"/>
                      <a:pt x="14737" y="5692"/>
                      <a:pt x="13830" y="8414"/>
                    </a:cubicBezTo>
                    <a:cubicBezTo>
                      <a:pt x="11740" y="14380"/>
                      <a:pt x="5967" y="18257"/>
                      <a:pt x="0" y="19742"/>
                    </a:cubicBezTo>
                    <a:lnTo>
                      <a:pt x="14490" y="25516"/>
                    </a:lnTo>
                    <a:cubicBezTo>
                      <a:pt x="15430" y="25898"/>
                      <a:pt x="16423" y="26085"/>
                      <a:pt x="17414" y="26085"/>
                    </a:cubicBezTo>
                    <a:cubicBezTo>
                      <a:pt x="18915" y="26085"/>
                      <a:pt x="20413" y="25656"/>
                      <a:pt x="21721" y="24828"/>
                    </a:cubicBezTo>
                    <a:cubicBezTo>
                      <a:pt x="25543" y="22381"/>
                      <a:pt x="26532" y="17212"/>
                      <a:pt x="23893" y="13528"/>
                    </a:cubicBezTo>
                    <a:lnTo>
                      <a:pt x="14270"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9;p20">
                <a:extLst>
                  <a:ext uri="{FF2B5EF4-FFF2-40B4-BE49-F238E27FC236}">
                    <a16:creationId xmlns:a16="http://schemas.microsoft.com/office/drawing/2014/main" id="{07B2F8F7-8876-D53A-0047-4A1F7B96C868}"/>
                  </a:ext>
                </a:extLst>
              </p:cNvPr>
              <p:cNvSpPr/>
              <p:nvPr/>
            </p:nvSpPr>
            <p:spPr>
              <a:xfrm>
                <a:off x="3370756" y="3746610"/>
                <a:ext cx="789582" cy="787991"/>
              </a:xfrm>
              <a:custGeom>
                <a:avLst/>
                <a:gdLst/>
                <a:ahLst/>
                <a:cxnLst/>
                <a:rect l="l" t="t" r="r" b="b"/>
                <a:pathLst>
                  <a:path w="23729" h="23419" extrusionOk="0">
                    <a:moveTo>
                      <a:pt x="23728" y="0"/>
                    </a:moveTo>
                    <a:cubicBezTo>
                      <a:pt x="20086" y="4572"/>
                      <a:pt x="14624" y="8100"/>
                      <a:pt x="8710" y="8100"/>
                    </a:cubicBezTo>
                    <a:cubicBezTo>
                      <a:pt x="8329" y="8100"/>
                      <a:pt x="7946" y="8086"/>
                      <a:pt x="7561" y="8056"/>
                    </a:cubicBezTo>
                    <a:cubicBezTo>
                      <a:pt x="4840" y="7836"/>
                      <a:pt x="2228" y="6901"/>
                      <a:pt x="0" y="5361"/>
                    </a:cubicBezTo>
                    <a:lnTo>
                      <a:pt x="0" y="5361"/>
                    </a:lnTo>
                    <a:lnTo>
                      <a:pt x="908" y="6956"/>
                    </a:lnTo>
                    <a:lnTo>
                      <a:pt x="8111" y="19439"/>
                    </a:lnTo>
                    <a:cubicBezTo>
                      <a:pt x="9598" y="22000"/>
                      <a:pt x="12276" y="23418"/>
                      <a:pt x="15019" y="23418"/>
                    </a:cubicBezTo>
                    <a:cubicBezTo>
                      <a:pt x="16485" y="23418"/>
                      <a:pt x="17970" y="23013"/>
                      <a:pt x="19302" y="22160"/>
                    </a:cubicBezTo>
                    <a:lnTo>
                      <a:pt x="19357" y="22133"/>
                    </a:lnTo>
                    <a:cubicBezTo>
                      <a:pt x="21474" y="20731"/>
                      <a:pt x="22821" y="18394"/>
                      <a:pt x="22931" y="15837"/>
                    </a:cubicBezTo>
                    <a:lnTo>
                      <a:pt x="23728" y="0"/>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0;p20">
                <a:extLst>
                  <a:ext uri="{FF2B5EF4-FFF2-40B4-BE49-F238E27FC236}">
                    <a16:creationId xmlns:a16="http://schemas.microsoft.com/office/drawing/2014/main" id="{CB54D145-8096-3DF2-76BE-2B90E168D2C9}"/>
                  </a:ext>
                </a:extLst>
              </p:cNvPr>
              <p:cNvSpPr/>
              <p:nvPr/>
            </p:nvSpPr>
            <p:spPr>
              <a:xfrm>
                <a:off x="2872130" y="1494818"/>
                <a:ext cx="2664163" cy="1927093"/>
              </a:xfrm>
              <a:custGeom>
                <a:avLst/>
                <a:gdLst/>
                <a:ahLst/>
                <a:cxnLst/>
                <a:rect l="l" t="t" r="r" b="b"/>
                <a:pathLst>
                  <a:path w="80065" h="57273" extrusionOk="0">
                    <a:moveTo>
                      <a:pt x="63449" y="0"/>
                    </a:moveTo>
                    <a:cubicBezTo>
                      <a:pt x="61152" y="0"/>
                      <a:pt x="58826" y="428"/>
                      <a:pt x="56585" y="1321"/>
                    </a:cubicBezTo>
                    <a:cubicBezTo>
                      <a:pt x="56337" y="1431"/>
                      <a:pt x="56062" y="1541"/>
                      <a:pt x="55815" y="1679"/>
                    </a:cubicBezTo>
                    <a:cubicBezTo>
                      <a:pt x="55100" y="1981"/>
                      <a:pt x="54413" y="2339"/>
                      <a:pt x="53753" y="2751"/>
                    </a:cubicBezTo>
                    <a:lnTo>
                      <a:pt x="10724" y="30355"/>
                    </a:lnTo>
                    <a:cubicBezTo>
                      <a:pt x="2338" y="35992"/>
                      <a:pt x="1" y="47320"/>
                      <a:pt x="5500" y="55815"/>
                    </a:cubicBezTo>
                    <a:lnTo>
                      <a:pt x="6325" y="57272"/>
                    </a:lnTo>
                    <a:cubicBezTo>
                      <a:pt x="2063" y="48969"/>
                      <a:pt x="4758" y="38549"/>
                      <a:pt x="12621" y="33242"/>
                    </a:cubicBezTo>
                    <a:lnTo>
                      <a:pt x="55622" y="5611"/>
                    </a:lnTo>
                    <a:cubicBezTo>
                      <a:pt x="58671" y="3750"/>
                      <a:pt x="62062" y="2857"/>
                      <a:pt x="65415" y="2857"/>
                    </a:cubicBezTo>
                    <a:cubicBezTo>
                      <a:pt x="70982" y="2857"/>
                      <a:pt x="76444" y="5318"/>
                      <a:pt x="80065" y="9900"/>
                    </a:cubicBezTo>
                    <a:lnTo>
                      <a:pt x="79103" y="8552"/>
                    </a:lnTo>
                    <a:cubicBezTo>
                      <a:pt x="75594" y="3100"/>
                      <a:pt x="69630" y="0"/>
                      <a:pt x="63449"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1;p20">
                <a:extLst>
                  <a:ext uri="{FF2B5EF4-FFF2-40B4-BE49-F238E27FC236}">
                    <a16:creationId xmlns:a16="http://schemas.microsoft.com/office/drawing/2014/main" id="{903FA290-35AA-76C7-3F29-23474339F267}"/>
                  </a:ext>
                </a:extLst>
              </p:cNvPr>
              <p:cNvSpPr/>
              <p:nvPr/>
            </p:nvSpPr>
            <p:spPr>
              <a:xfrm>
                <a:off x="4763215" y="1798655"/>
                <a:ext cx="267165" cy="252794"/>
              </a:xfrm>
              <a:custGeom>
                <a:avLst/>
                <a:gdLst/>
                <a:ahLst/>
                <a:cxnLst/>
                <a:rect l="l" t="t" r="r" b="b"/>
                <a:pathLst>
                  <a:path w="8029" h="7513" extrusionOk="0">
                    <a:moveTo>
                      <a:pt x="3761" y="0"/>
                    </a:moveTo>
                    <a:cubicBezTo>
                      <a:pt x="1813" y="0"/>
                      <a:pt x="50" y="1558"/>
                      <a:pt x="28" y="3702"/>
                    </a:cubicBezTo>
                    <a:cubicBezTo>
                      <a:pt x="0" y="4416"/>
                      <a:pt x="220" y="5131"/>
                      <a:pt x="605" y="5736"/>
                    </a:cubicBezTo>
                    <a:cubicBezTo>
                      <a:pt x="1313" y="6886"/>
                      <a:pt x="2533" y="7513"/>
                      <a:pt x="3774" y="7513"/>
                    </a:cubicBezTo>
                    <a:cubicBezTo>
                      <a:pt x="4462" y="7513"/>
                      <a:pt x="5156" y="7320"/>
                      <a:pt x="5774" y="6918"/>
                    </a:cubicBezTo>
                    <a:cubicBezTo>
                      <a:pt x="7534" y="5791"/>
                      <a:pt x="8028" y="3454"/>
                      <a:pt x="6874" y="1722"/>
                    </a:cubicBezTo>
                    <a:cubicBezTo>
                      <a:pt x="6461" y="1090"/>
                      <a:pt x="5884" y="595"/>
                      <a:pt x="5197" y="292"/>
                    </a:cubicBezTo>
                    <a:cubicBezTo>
                      <a:pt x="4722" y="93"/>
                      <a:pt x="4236" y="0"/>
                      <a:pt x="376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p20">
                <a:extLst>
                  <a:ext uri="{FF2B5EF4-FFF2-40B4-BE49-F238E27FC236}">
                    <a16:creationId xmlns:a16="http://schemas.microsoft.com/office/drawing/2014/main" id="{B052410D-CD9A-4BAE-C179-BF852231B5A1}"/>
                  </a:ext>
                </a:extLst>
              </p:cNvPr>
              <p:cNvSpPr/>
              <p:nvPr/>
            </p:nvSpPr>
            <p:spPr>
              <a:xfrm>
                <a:off x="5014807" y="2193306"/>
                <a:ext cx="271724" cy="251145"/>
              </a:xfrm>
              <a:custGeom>
                <a:avLst/>
                <a:gdLst/>
                <a:ahLst/>
                <a:cxnLst/>
                <a:rect l="l" t="t" r="r" b="b"/>
                <a:pathLst>
                  <a:path w="8166" h="7464" extrusionOk="0">
                    <a:moveTo>
                      <a:pt x="3732" y="0"/>
                    </a:moveTo>
                    <a:cubicBezTo>
                      <a:pt x="1776" y="0"/>
                      <a:pt x="22" y="1569"/>
                      <a:pt x="0" y="3685"/>
                    </a:cubicBezTo>
                    <a:cubicBezTo>
                      <a:pt x="0" y="4428"/>
                      <a:pt x="192" y="5142"/>
                      <a:pt x="577" y="5747"/>
                    </a:cubicBezTo>
                    <a:cubicBezTo>
                      <a:pt x="1314" y="6881"/>
                      <a:pt x="2516" y="7463"/>
                      <a:pt x="3718" y="7463"/>
                    </a:cubicBezTo>
                    <a:cubicBezTo>
                      <a:pt x="4760" y="7463"/>
                      <a:pt x="5803" y="7026"/>
                      <a:pt x="6544" y="6132"/>
                    </a:cubicBezTo>
                    <a:cubicBezTo>
                      <a:pt x="8166" y="4235"/>
                      <a:pt x="7479" y="1321"/>
                      <a:pt x="5196" y="331"/>
                    </a:cubicBezTo>
                    <a:lnTo>
                      <a:pt x="5196" y="303"/>
                    </a:lnTo>
                    <a:cubicBezTo>
                      <a:pt x="4712" y="96"/>
                      <a:pt x="4216" y="0"/>
                      <a:pt x="3732"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3;p20">
                <a:extLst>
                  <a:ext uri="{FF2B5EF4-FFF2-40B4-BE49-F238E27FC236}">
                    <a16:creationId xmlns:a16="http://schemas.microsoft.com/office/drawing/2014/main" id="{763DAA9F-F06B-5917-6AF2-7AAB2C5685D8}"/>
                  </a:ext>
                </a:extLst>
              </p:cNvPr>
              <p:cNvSpPr/>
              <p:nvPr/>
            </p:nvSpPr>
            <p:spPr>
              <a:xfrm>
                <a:off x="5070609" y="1869281"/>
                <a:ext cx="275417" cy="250169"/>
              </a:xfrm>
              <a:custGeom>
                <a:avLst/>
                <a:gdLst/>
                <a:ahLst/>
                <a:cxnLst/>
                <a:rect l="l" t="t" r="r" b="b"/>
                <a:pathLst>
                  <a:path w="8277" h="7435" extrusionOk="0">
                    <a:moveTo>
                      <a:pt x="4131" y="0"/>
                    </a:moveTo>
                    <a:cubicBezTo>
                      <a:pt x="2877" y="0"/>
                      <a:pt x="1672" y="644"/>
                      <a:pt x="963" y="1768"/>
                    </a:cubicBezTo>
                    <a:cubicBezTo>
                      <a:pt x="0" y="3335"/>
                      <a:pt x="330" y="5369"/>
                      <a:pt x="1732" y="6552"/>
                    </a:cubicBezTo>
                    <a:cubicBezTo>
                      <a:pt x="2429" y="7139"/>
                      <a:pt x="3290" y="7435"/>
                      <a:pt x="4151" y="7435"/>
                    </a:cubicBezTo>
                    <a:cubicBezTo>
                      <a:pt x="5022" y="7435"/>
                      <a:pt x="5894" y="7132"/>
                      <a:pt x="6599" y="6524"/>
                    </a:cubicBezTo>
                    <a:cubicBezTo>
                      <a:pt x="7974" y="5314"/>
                      <a:pt x="8276" y="3252"/>
                      <a:pt x="7259" y="1713"/>
                    </a:cubicBezTo>
                    <a:cubicBezTo>
                      <a:pt x="6874" y="1080"/>
                      <a:pt x="6296" y="585"/>
                      <a:pt x="5609" y="310"/>
                    </a:cubicBezTo>
                    <a:cubicBezTo>
                      <a:pt x="5127" y="100"/>
                      <a:pt x="4625" y="0"/>
                      <a:pt x="4131" y="0"/>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p20">
                <a:extLst>
                  <a:ext uri="{FF2B5EF4-FFF2-40B4-BE49-F238E27FC236}">
                    <a16:creationId xmlns:a16="http://schemas.microsoft.com/office/drawing/2014/main" id="{EF38D68C-8372-6729-1AA6-AE8D4D245495}"/>
                  </a:ext>
                </a:extLst>
              </p:cNvPr>
              <p:cNvSpPr/>
              <p:nvPr/>
            </p:nvSpPr>
            <p:spPr>
              <a:xfrm>
                <a:off x="4680859" y="2123151"/>
                <a:ext cx="274485" cy="250136"/>
              </a:xfrm>
              <a:custGeom>
                <a:avLst/>
                <a:gdLst/>
                <a:ahLst/>
                <a:cxnLst/>
                <a:rect l="l" t="t" r="r" b="b"/>
                <a:pathLst>
                  <a:path w="8249" h="7434" extrusionOk="0">
                    <a:moveTo>
                      <a:pt x="4111" y="1"/>
                    </a:moveTo>
                    <a:cubicBezTo>
                      <a:pt x="2856" y="1"/>
                      <a:pt x="1654" y="630"/>
                      <a:pt x="963" y="1756"/>
                    </a:cubicBezTo>
                    <a:cubicBezTo>
                      <a:pt x="1" y="3323"/>
                      <a:pt x="303" y="5358"/>
                      <a:pt x="1733" y="6540"/>
                    </a:cubicBezTo>
                    <a:cubicBezTo>
                      <a:pt x="2426" y="7138"/>
                      <a:pt x="3280" y="7434"/>
                      <a:pt x="4133" y="7434"/>
                    </a:cubicBezTo>
                    <a:cubicBezTo>
                      <a:pt x="5006" y="7434"/>
                      <a:pt x="5877" y="7124"/>
                      <a:pt x="6572" y="6513"/>
                    </a:cubicBezTo>
                    <a:cubicBezTo>
                      <a:pt x="7946" y="5303"/>
                      <a:pt x="8249" y="3241"/>
                      <a:pt x="7259" y="1701"/>
                    </a:cubicBezTo>
                    <a:cubicBezTo>
                      <a:pt x="6847" y="1069"/>
                      <a:pt x="6269" y="574"/>
                      <a:pt x="5582" y="299"/>
                    </a:cubicBezTo>
                    <a:cubicBezTo>
                      <a:pt x="5102" y="98"/>
                      <a:pt x="4602" y="1"/>
                      <a:pt x="4111"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p20">
                <a:extLst>
                  <a:ext uri="{FF2B5EF4-FFF2-40B4-BE49-F238E27FC236}">
                    <a16:creationId xmlns:a16="http://schemas.microsoft.com/office/drawing/2014/main" id="{5518E197-BEA9-A74D-B926-8FD0A8674549}"/>
                  </a:ext>
                </a:extLst>
              </p:cNvPr>
              <p:cNvSpPr/>
              <p:nvPr/>
            </p:nvSpPr>
            <p:spPr>
              <a:xfrm>
                <a:off x="4738491" y="1760263"/>
                <a:ext cx="272689" cy="249597"/>
              </a:xfrm>
              <a:custGeom>
                <a:avLst/>
                <a:gdLst/>
                <a:ahLst/>
                <a:cxnLst/>
                <a:rect l="l" t="t" r="r" b="b"/>
                <a:pathLst>
                  <a:path w="8195" h="7418" extrusionOk="0">
                    <a:moveTo>
                      <a:pt x="3722" y="0"/>
                    </a:moveTo>
                    <a:cubicBezTo>
                      <a:pt x="1771" y="0"/>
                      <a:pt x="28" y="1554"/>
                      <a:pt x="28" y="3688"/>
                    </a:cubicBezTo>
                    <a:cubicBezTo>
                      <a:pt x="1" y="4403"/>
                      <a:pt x="221" y="5118"/>
                      <a:pt x="606" y="5722"/>
                    </a:cubicBezTo>
                    <a:cubicBezTo>
                      <a:pt x="1328" y="6843"/>
                      <a:pt x="2524" y="7418"/>
                      <a:pt x="3729" y="7418"/>
                    </a:cubicBezTo>
                    <a:cubicBezTo>
                      <a:pt x="4771" y="7418"/>
                      <a:pt x="5819" y="6987"/>
                      <a:pt x="6572" y="6107"/>
                    </a:cubicBezTo>
                    <a:cubicBezTo>
                      <a:pt x="8194" y="4210"/>
                      <a:pt x="7479" y="1268"/>
                      <a:pt x="5197" y="306"/>
                    </a:cubicBezTo>
                    <a:cubicBezTo>
                      <a:pt x="4708" y="97"/>
                      <a:pt x="4208" y="0"/>
                      <a:pt x="3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p20">
                <a:extLst>
                  <a:ext uri="{FF2B5EF4-FFF2-40B4-BE49-F238E27FC236}">
                    <a16:creationId xmlns:a16="http://schemas.microsoft.com/office/drawing/2014/main" id="{3B8C3288-167C-1455-C8D3-B0F39B823A94}"/>
                  </a:ext>
                </a:extLst>
              </p:cNvPr>
              <p:cNvSpPr/>
              <p:nvPr/>
            </p:nvSpPr>
            <p:spPr>
              <a:xfrm>
                <a:off x="4738491" y="1760196"/>
                <a:ext cx="172963" cy="134018"/>
              </a:xfrm>
              <a:custGeom>
                <a:avLst/>
                <a:gdLst/>
                <a:ahLst/>
                <a:cxnLst/>
                <a:rect l="l" t="t" r="r" b="b"/>
                <a:pathLst>
                  <a:path w="5198" h="3983" extrusionOk="0">
                    <a:moveTo>
                      <a:pt x="3711" y="0"/>
                    </a:moveTo>
                    <a:cubicBezTo>
                      <a:pt x="3012" y="0"/>
                      <a:pt x="2326" y="198"/>
                      <a:pt x="1733" y="583"/>
                    </a:cubicBezTo>
                    <a:cubicBezTo>
                      <a:pt x="661" y="1270"/>
                      <a:pt x="28" y="2425"/>
                      <a:pt x="1" y="3690"/>
                    </a:cubicBezTo>
                    <a:cubicBezTo>
                      <a:pt x="481" y="3890"/>
                      <a:pt x="972" y="3982"/>
                      <a:pt x="1451" y="3982"/>
                    </a:cubicBezTo>
                    <a:cubicBezTo>
                      <a:pt x="3413" y="3982"/>
                      <a:pt x="5175" y="2429"/>
                      <a:pt x="5197" y="308"/>
                    </a:cubicBezTo>
                    <a:cubicBezTo>
                      <a:pt x="4716" y="102"/>
                      <a:pt x="4210" y="0"/>
                      <a:pt x="3711"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7;p20">
                <a:extLst>
                  <a:ext uri="{FF2B5EF4-FFF2-40B4-BE49-F238E27FC236}">
                    <a16:creationId xmlns:a16="http://schemas.microsoft.com/office/drawing/2014/main" id="{66035D58-54B8-BC37-8253-8EA6C121D7E7}"/>
                  </a:ext>
                </a:extLst>
              </p:cNvPr>
              <p:cNvSpPr/>
              <p:nvPr/>
            </p:nvSpPr>
            <p:spPr>
              <a:xfrm>
                <a:off x="4989185" y="2154443"/>
                <a:ext cx="267165" cy="253164"/>
              </a:xfrm>
              <a:custGeom>
                <a:avLst/>
                <a:gdLst/>
                <a:ahLst/>
                <a:cxnLst/>
                <a:rect l="l" t="t" r="r" b="b"/>
                <a:pathLst>
                  <a:path w="8029" h="7524" extrusionOk="0">
                    <a:moveTo>
                      <a:pt x="3746" y="1"/>
                    </a:moveTo>
                    <a:cubicBezTo>
                      <a:pt x="1804" y="1"/>
                      <a:pt x="50" y="1569"/>
                      <a:pt x="28" y="3685"/>
                    </a:cubicBezTo>
                    <a:cubicBezTo>
                      <a:pt x="0" y="4428"/>
                      <a:pt x="220" y="5143"/>
                      <a:pt x="605" y="5748"/>
                    </a:cubicBezTo>
                    <a:cubicBezTo>
                      <a:pt x="1313" y="6898"/>
                      <a:pt x="2533" y="7524"/>
                      <a:pt x="3774" y="7524"/>
                    </a:cubicBezTo>
                    <a:cubicBezTo>
                      <a:pt x="4462" y="7524"/>
                      <a:pt x="5157" y="7332"/>
                      <a:pt x="5774" y="6930"/>
                    </a:cubicBezTo>
                    <a:cubicBezTo>
                      <a:pt x="7534" y="5802"/>
                      <a:pt x="8029" y="3465"/>
                      <a:pt x="6874" y="1733"/>
                    </a:cubicBezTo>
                    <a:cubicBezTo>
                      <a:pt x="6461" y="1101"/>
                      <a:pt x="5884" y="606"/>
                      <a:pt x="5197" y="304"/>
                    </a:cubicBezTo>
                    <a:cubicBezTo>
                      <a:pt x="4717" y="97"/>
                      <a:pt x="4226"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8;p20">
                <a:extLst>
                  <a:ext uri="{FF2B5EF4-FFF2-40B4-BE49-F238E27FC236}">
                    <a16:creationId xmlns:a16="http://schemas.microsoft.com/office/drawing/2014/main" id="{4463DF8E-6580-8E08-F26E-90B2CB8B880E}"/>
                  </a:ext>
                </a:extLst>
              </p:cNvPr>
              <p:cNvSpPr/>
              <p:nvPr/>
            </p:nvSpPr>
            <p:spPr>
              <a:xfrm>
                <a:off x="4989185" y="2155015"/>
                <a:ext cx="172930" cy="134085"/>
              </a:xfrm>
              <a:custGeom>
                <a:avLst/>
                <a:gdLst/>
                <a:ahLst/>
                <a:cxnLst/>
                <a:rect l="l" t="t" r="r" b="b"/>
                <a:pathLst>
                  <a:path w="5197" h="3985" extrusionOk="0">
                    <a:moveTo>
                      <a:pt x="3760" y="1"/>
                    </a:moveTo>
                    <a:cubicBezTo>
                      <a:pt x="3054" y="1"/>
                      <a:pt x="2350" y="199"/>
                      <a:pt x="1732" y="589"/>
                    </a:cubicBezTo>
                    <a:cubicBezTo>
                      <a:pt x="660" y="1249"/>
                      <a:pt x="28" y="2431"/>
                      <a:pt x="0" y="3668"/>
                    </a:cubicBezTo>
                    <a:cubicBezTo>
                      <a:pt x="493" y="3885"/>
                      <a:pt x="998" y="3985"/>
                      <a:pt x="1489" y="3985"/>
                    </a:cubicBezTo>
                    <a:cubicBezTo>
                      <a:pt x="3435" y="3985"/>
                      <a:pt x="5175" y="2416"/>
                      <a:pt x="5197" y="287"/>
                    </a:cubicBezTo>
                    <a:cubicBezTo>
                      <a:pt x="4736" y="96"/>
                      <a:pt x="4248" y="1"/>
                      <a:pt x="3760"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9;p20">
                <a:extLst>
                  <a:ext uri="{FF2B5EF4-FFF2-40B4-BE49-F238E27FC236}">
                    <a16:creationId xmlns:a16="http://schemas.microsoft.com/office/drawing/2014/main" id="{BB900195-F24C-D3FB-100F-0FA7E11A2EE3}"/>
                  </a:ext>
                </a:extLst>
              </p:cNvPr>
              <p:cNvSpPr/>
              <p:nvPr/>
            </p:nvSpPr>
            <p:spPr>
              <a:xfrm>
                <a:off x="5059628" y="1830586"/>
                <a:ext cx="271757" cy="250270"/>
              </a:xfrm>
              <a:custGeom>
                <a:avLst/>
                <a:gdLst/>
                <a:ahLst/>
                <a:cxnLst/>
                <a:rect l="l" t="t" r="r" b="b"/>
                <a:pathLst>
                  <a:path w="8167" h="7438" extrusionOk="0">
                    <a:moveTo>
                      <a:pt x="3707" y="0"/>
                    </a:moveTo>
                    <a:cubicBezTo>
                      <a:pt x="1770" y="0"/>
                      <a:pt x="22" y="1553"/>
                      <a:pt x="0" y="3687"/>
                    </a:cubicBezTo>
                    <a:cubicBezTo>
                      <a:pt x="0" y="4402"/>
                      <a:pt x="193" y="5117"/>
                      <a:pt x="578" y="5722"/>
                    </a:cubicBezTo>
                    <a:cubicBezTo>
                      <a:pt x="1299" y="6856"/>
                      <a:pt x="2502" y="7438"/>
                      <a:pt x="3709" y="7438"/>
                    </a:cubicBezTo>
                    <a:cubicBezTo>
                      <a:pt x="4755" y="7438"/>
                      <a:pt x="5803" y="7001"/>
                      <a:pt x="6544" y="6107"/>
                    </a:cubicBezTo>
                    <a:cubicBezTo>
                      <a:pt x="8166" y="4210"/>
                      <a:pt x="7479" y="1295"/>
                      <a:pt x="5169" y="306"/>
                    </a:cubicBezTo>
                    <a:cubicBezTo>
                      <a:pt x="4686" y="97"/>
                      <a:pt x="4190" y="0"/>
                      <a:pt x="3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0;p20">
                <a:extLst>
                  <a:ext uri="{FF2B5EF4-FFF2-40B4-BE49-F238E27FC236}">
                    <a16:creationId xmlns:a16="http://schemas.microsoft.com/office/drawing/2014/main" id="{5C51F3FD-6C07-908D-286F-CF09162BBBA4}"/>
                  </a:ext>
                </a:extLst>
              </p:cNvPr>
              <p:cNvSpPr/>
              <p:nvPr/>
            </p:nvSpPr>
            <p:spPr>
              <a:xfrm>
                <a:off x="5059628" y="1830519"/>
                <a:ext cx="172032" cy="134354"/>
              </a:xfrm>
              <a:custGeom>
                <a:avLst/>
                <a:gdLst/>
                <a:ahLst/>
                <a:cxnLst/>
                <a:rect l="l" t="t" r="r" b="b"/>
                <a:pathLst>
                  <a:path w="5170" h="3993" extrusionOk="0">
                    <a:moveTo>
                      <a:pt x="3703" y="0"/>
                    </a:moveTo>
                    <a:cubicBezTo>
                      <a:pt x="3007" y="0"/>
                      <a:pt x="2314" y="198"/>
                      <a:pt x="1705" y="583"/>
                    </a:cubicBezTo>
                    <a:cubicBezTo>
                      <a:pt x="633" y="1270"/>
                      <a:pt x="0" y="2425"/>
                      <a:pt x="0" y="3689"/>
                    </a:cubicBezTo>
                    <a:cubicBezTo>
                      <a:pt x="480" y="3896"/>
                      <a:pt x="971" y="3992"/>
                      <a:pt x="1451" y="3992"/>
                    </a:cubicBezTo>
                    <a:cubicBezTo>
                      <a:pt x="3393" y="3992"/>
                      <a:pt x="5147" y="2424"/>
                      <a:pt x="5169" y="308"/>
                    </a:cubicBezTo>
                    <a:cubicBezTo>
                      <a:pt x="4699" y="101"/>
                      <a:pt x="4200" y="0"/>
                      <a:pt x="3703"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1;p20">
                <a:extLst>
                  <a:ext uri="{FF2B5EF4-FFF2-40B4-BE49-F238E27FC236}">
                    <a16:creationId xmlns:a16="http://schemas.microsoft.com/office/drawing/2014/main" id="{23716E07-8EB8-B3E9-E0F2-77D647154F32}"/>
                  </a:ext>
                </a:extLst>
              </p:cNvPr>
              <p:cNvSpPr/>
              <p:nvPr/>
            </p:nvSpPr>
            <p:spPr>
              <a:xfrm>
                <a:off x="4655237" y="2084322"/>
                <a:ext cx="274519" cy="250236"/>
              </a:xfrm>
              <a:custGeom>
                <a:avLst/>
                <a:gdLst/>
                <a:ahLst/>
                <a:cxnLst/>
                <a:rect l="l" t="t" r="r" b="b"/>
                <a:pathLst>
                  <a:path w="8250" h="7437" extrusionOk="0">
                    <a:moveTo>
                      <a:pt x="4138" y="0"/>
                    </a:moveTo>
                    <a:cubicBezTo>
                      <a:pt x="2882" y="0"/>
                      <a:pt x="1674" y="629"/>
                      <a:pt x="963" y="1755"/>
                    </a:cubicBezTo>
                    <a:cubicBezTo>
                      <a:pt x="1" y="3322"/>
                      <a:pt x="331" y="5357"/>
                      <a:pt x="1733" y="6567"/>
                    </a:cubicBezTo>
                    <a:cubicBezTo>
                      <a:pt x="2422" y="7148"/>
                      <a:pt x="3270" y="7437"/>
                      <a:pt x="4121" y="7437"/>
                    </a:cubicBezTo>
                    <a:cubicBezTo>
                      <a:pt x="5002" y="7437"/>
                      <a:pt x="5886" y="7127"/>
                      <a:pt x="6599" y="6512"/>
                    </a:cubicBezTo>
                    <a:cubicBezTo>
                      <a:pt x="7974" y="5302"/>
                      <a:pt x="8249" y="3267"/>
                      <a:pt x="7259" y="1700"/>
                    </a:cubicBezTo>
                    <a:cubicBezTo>
                      <a:pt x="6874" y="1068"/>
                      <a:pt x="6297" y="600"/>
                      <a:pt x="5610" y="298"/>
                    </a:cubicBezTo>
                    <a:cubicBezTo>
                      <a:pt x="5130" y="97"/>
                      <a:pt x="463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2;p20">
                <a:extLst>
                  <a:ext uri="{FF2B5EF4-FFF2-40B4-BE49-F238E27FC236}">
                    <a16:creationId xmlns:a16="http://schemas.microsoft.com/office/drawing/2014/main" id="{438BFE10-09E5-8DD7-7112-239C30E411CA}"/>
                  </a:ext>
                </a:extLst>
              </p:cNvPr>
              <p:cNvSpPr/>
              <p:nvPr/>
            </p:nvSpPr>
            <p:spPr>
              <a:xfrm>
                <a:off x="4668980" y="2084053"/>
                <a:ext cx="172032" cy="134388"/>
              </a:xfrm>
              <a:custGeom>
                <a:avLst/>
                <a:gdLst/>
                <a:ahLst/>
                <a:cxnLst/>
                <a:rect l="l" t="t" r="r" b="b"/>
                <a:pathLst>
                  <a:path w="5170" h="3994" extrusionOk="0">
                    <a:moveTo>
                      <a:pt x="3717" y="0"/>
                    </a:moveTo>
                    <a:cubicBezTo>
                      <a:pt x="3017" y="0"/>
                      <a:pt x="2318" y="205"/>
                      <a:pt x="1705" y="608"/>
                    </a:cubicBezTo>
                    <a:cubicBezTo>
                      <a:pt x="660" y="1268"/>
                      <a:pt x="0" y="2423"/>
                      <a:pt x="0" y="3688"/>
                    </a:cubicBezTo>
                    <a:cubicBezTo>
                      <a:pt x="483" y="3897"/>
                      <a:pt x="979" y="3993"/>
                      <a:pt x="1463" y="3993"/>
                    </a:cubicBezTo>
                    <a:cubicBezTo>
                      <a:pt x="3400" y="3993"/>
                      <a:pt x="5147" y="2440"/>
                      <a:pt x="5169" y="306"/>
                    </a:cubicBezTo>
                    <a:cubicBezTo>
                      <a:pt x="4704" y="102"/>
                      <a:pt x="4210" y="0"/>
                      <a:pt x="3717" y="0"/>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p20">
                <a:extLst>
                  <a:ext uri="{FF2B5EF4-FFF2-40B4-BE49-F238E27FC236}">
                    <a16:creationId xmlns:a16="http://schemas.microsoft.com/office/drawing/2014/main" id="{5CA7837E-A24C-069F-8409-1C7484228BE0}"/>
                  </a:ext>
                </a:extLst>
              </p:cNvPr>
              <p:cNvSpPr/>
              <p:nvPr/>
            </p:nvSpPr>
            <p:spPr>
              <a:xfrm>
                <a:off x="3320444" y="2791290"/>
                <a:ext cx="536160" cy="526011"/>
              </a:xfrm>
              <a:custGeom>
                <a:avLst/>
                <a:gdLst/>
                <a:ahLst/>
                <a:cxnLst/>
                <a:rect l="l" t="t" r="r" b="b"/>
                <a:pathLst>
                  <a:path w="16113" h="15633" extrusionOk="0">
                    <a:moveTo>
                      <a:pt x="5542" y="1"/>
                    </a:moveTo>
                    <a:cubicBezTo>
                      <a:pt x="5235" y="1"/>
                      <a:pt x="4925" y="86"/>
                      <a:pt x="4647" y="265"/>
                    </a:cubicBezTo>
                    <a:lnTo>
                      <a:pt x="2585" y="1585"/>
                    </a:lnTo>
                    <a:cubicBezTo>
                      <a:pt x="1842" y="2080"/>
                      <a:pt x="1622" y="3097"/>
                      <a:pt x="2090" y="3867"/>
                    </a:cubicBezTo>
                    <a:lnTo>
                      <a:pt x="3740" y="6424"/>
                    </a:lnTo>
                    <a:cubicBezTo>
                      <a:pt x="3932" y="6726"/>
                      <a:pt x="3850" y="7111"/>
                      <a:pt x="3575" y="7304"/>
                    </a:cubicBezTo>
                    <a:lnTo>
                      <a:pt x="990" y="8953"/>
                    </a:lnTo>
                    <a:cubicBezTo>
                      <a:pt x="220" y="9448"/>
                      <a:pt x="0" y="10466"/>
                      <a:pt x="495" y="11208"/>
                    </a:cubicBezTo>
                    <a:lnTo>
                      <a:pt x="1815" y="13270"/>
                    </a:lnTo>
                    <a:cubicBezTo>
                      <a:pt x="2131" y="13762"/>
                      <a:pt x="2660" y="14029"/>
                      <a:pt x="3202" y="14029"/>
                    </a:cubicBezTo>
                    <a:cubicBezTo>
                      <a:pt x="3509" y="14029"/>
                      <a:pt x="3819" y="13944"/>
                      <a:pt x="4097" y="13765"/>
                    </a:cubicBezTo>
                    <a:lnTo>
                      <a:pt x="6654" y="12115"/>
                    </a:lnTo>
                    <a:cubicBezTo>
                      <a:pt x="6758" y="12049"/>
                      <a:pt x="6873" y="12018"/>
                      <a:pt x="6985" y="12018"/>
                    </a:cubicBezTo>
                    <a:cubicBezTo>
                      <a:pt x="7199" y="12018"/>
                      <a:pt x="7408" y="12128"/>
                      <a:pt x="7534" y="12308"/>
                    </a:cubicBezTo>
                    <a:lnTo>
                      <a:pt x="9183" y="14892"/>
                    </a:lnTo>
                    <a:cubicBezTo>
                      <a:pt x="9503" y="15371"/>
                      <a:pt x="10039" y="15632"/>
                      <a:pt x="10586" y="15632"/>
                    </a:cubicBezTo>
                    <a:cubicBezTo>
                      <a:pt x="10887" y="15632"/>
                      <a:pt x="11192" y="15553"/>
                      <a:pt x="11465" y="15387"/>
                    </a:cubicBezTo>
                    <a:lnTo>
                      <a:pt x="13528" y="14040"/>
                    </a:lnTo>
                    <a:cubicBezTo>
                      <a:pt x="14270" y="13545"/>
                      <a:pt x="14490" y="12555"/>
                      <a:pt x="14022" y="11785"/>
                    </a:cubicBezTo>
                    <a:lnTo>
                      <a:pt x="12345" y="9201"/>
                    </a:lnTo>
                    <a:cubicBezTo>
                      <a:pt x="12180" y="8926"/>
                      <a:pt x="12263" y="8514"/>
                      <a:pt x="12538" y="8349"/>
                    </a:cubicBezTo>
                    <a:lnTo>
                      <a:pt x="15122" y="6671"/>
                    </a:lnTo>
                    <a:cubicBezTo>
                      <a:pt x="15892" y="6204"/>
                      <a:pt x="16112" y="5187"/>
                      <a:pt x="15617" y="4417"/>
                    </a:cubicBezTo>
                    <a:lnTo>
                      <a:pt x="14297" y="2355"/>
                    </a:lnTo>
                    <a:cubicBezTo>
                      <a:pt x="13982" y="1864"/>
                      <a:pt x="13454" y="1608"/>
                      <a:pt x="12913" y="1608"/>
                    </a:cubicBezTo>
                    <a:cubicBezTo>
                      <a:pt x="12606" y="1608"/>
                      <a:pt x="12294" y="1691"/>
                      <a:pt x="12015" y="1860"/>
                    </a:cubicBezTo>
                    <a:lnTo>
                      <a:pt x="9431" y="3510"/>
                    </a:lnTo>
                    <a:cubicBezTo>
                      <a:pt x="9329" y="3581"/>
                      <a:pt x="9212" y="3614"/>
                      <a:pt x="9095" y="3614"/>
                    </a:cubicBezTo>
                    <a:cubicBezTo>
                      <a:pt x="8897" y="3614"/>
                      <a:pt x="8700" y="3518"/>
                      <a:pt x="8579" y="3345"/>
                    </a:cubicBezTo>
                    <a:lnTo>
                      <a:pt x="6929" y="760"/>
                    </a:lnTo>
                    <a:cubicBezTo>
                      <a:pt x="6613" y="268"/>
                      <a:pt x="6083" y="1"/>
                      <a:pt x="5542"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4;p20">
                <a:extLst>
                  <a:ext uri="{FF2B5EF4-FFF2-40B4-BE49-F238E27FC236}">
                    <a16:creationId xmlns:a16="http://schemas.microsoft.com/office/drawing/2014/main" id="{10341018-5DCB-CE4C-43D2-AA514450A885}"/>
                  </a:ext>
                </a:extLst>
              </p:cNvPr>
              <p:cNvSpPr/>
              <p:nvPr/>
            </p:nvSpPr>
            <p:spPr>
              <a:xfrm>
                <a:off x="3302143" y="2762622"/>
                <a:ext cx="535228" cy="526011"/>
              </a:xfrm>
              <a:custGeom>
                <a:avLst/>
                <a:gdLst/>
                <a:ahLst/>
                <a:cxnLst/>
                <a:rect l="l" t="t" r="r" b="b"/>
                <a:pathLst>
                  <a:path w="16085" h="15633" extrusionOk="0">
                    <a:moveTo>
                      <a:pt x="5521" y="1"/>
                    </a:moveTo>
                    <a:cubicBezTo>
                      <a:pt x="5219" y="1"/>
                      <a:pt x="4915" y="86"/>
                      <a:pt x="4647" y="265"/>
                    </a:cubicBezTo>
                    <a:lnTo>
                      <a:pt x="2585" y="1612"/>
                    </a:lnTo>
                    <a:cubicBezTo>
                      <a:pt x="1815" y="2080"/>
                      <a:pt x="1595" y="3097"/>
                      <a:pt x="2090" y="3867"/>
                    </a:cubicBezTo>
                    <a:lnTo>
                      <a:pt x="3740" y="6451"/>
                    </a:lnTo>
                    <a:cubicBezTo>
                      <a:pt x="3932" y="6726"/>
                      <a:pt x="3850" y="7111"/>
                      <a:pt x="3547" y="7303"/>
                    </a:cubicBezTo>
                    <a:lnTo>
                      <a:pt x="1293" y="8761"/>
                    </a:lnTo>
                    <a:lnTo>
                      <a:pt x="963" y="8953"/>
                    </a:lnTo>
                    <a:cubicBezTo>
                      <a:pt x="220" y="9448"/>
                      <a:pt x="0" y="10465"/>
                      <a:pt x="468" y="11208"/>
                    </a:cubicBezTo>
                    <a:lnTo>
                      <a:pt x="1815" y="13270"/>
                    </a:lnTo>
                    <a:cubicBezTo>
                      <a:pt x="2131" y="13762"/>
                      <a:pt x="2649" y="14029"/>
                      <a:pt x="3183" y="14029"/>
                    </a:cubicBezTo>
                    <a:cubicBezTo>
                      <a:pt x="3485" y="14029"/>
                      <a:pt x="3792" y="13943"/>
                      <a:pt x="4070" y="13765"/>
                    </a:cubicBezTo>
                    <a:lnTo>
                      <a:pt x="6654" y="12115"/>
                    </a:lnTo>
                    <a:cubicBezTo>
                      <a:pt x="6754" y="12045"/>
                      <a:pt x="6868" y="12011"/>
                      <a:pt x="6983" y="12011"/>
                    </a:cubicBezTo>
                    <a:cubicBezTo>
                      <a:pt x="7183" y="12011"/>
                      <a:pt x="7384" y="12115"/>
                      <a:pt x="7506" y="12307"/>
                    </a:cubicBezTo>
                    <a:lnTo>
                      <a:pt x="9184" y="14892"/>
                    </a:lnTo>
                    <a:cubicBezTo>
                      <a:pt x="9485" y="15371"/>
                      <a:pt x="10015" y="15632"/>
                      <a:pt x="10560" y="15632"/>
                    </a:cubicBezTo>
                    <a:cubicBezTo>
                      <a:pt x="10860" y="15632"/>
                      <a:pt x="11165" y="15553"/>
                      <a:pt x="11438" y="15387"/>
                    </a:cubicBezTo>
                    <a:lnTo>
                      <a:pt x="13500" y="14040"/>
                    </a:lnTo>
                    <a:cubicBezTo>
                      <a:pt x="14270" y="13545"/>
                      <a:pt x="14490" y="12527"/>
                      <a:pt x="13995" y="11785"/>
                    </a:cubicBezTo>
                    <a:lnTo>
                      <a:pt x="12345" y="9201"/>
                    </a:lnTo>
                    <a:cubicBezTo>
                      <a:pt x="12153" y="8926"/>
                      <a:pt x="12235" y="8513"/>
                      <a:pt x="12538" y="8348"/>
                    </a:cubicBezTo>
                    <a:lnTo>
                      <a:pt x="15095" y="6671"/>
                    </a:lnTo>
                    <a:cubicBezTo>
                      <a:pt x="15865" y="6204"/>
                      <a:pt x="16085" y="5186"/>
                      <a:pt x="15590" y="4417"/>
                    </a:cubicBezTo>
                    <a:lnTo>
                      <a:pt x="14270" y="2355"/>
                    </a:lnTo>
                    <a:cubicBezTo>
                      <a:pt x="13955" y="1882"/>
                      <a:pt x="13429" y="1622"/>
                      <a:pt x="12897" y="1622"/>
                    </a:cubicBezTo>
                    <a:cubicBezTo>
                      <a:pt x="12592" y="1622"/>
                      <a:pt x="12286" y="1707"/>
                      <a:pt x="12015" y="1887"/>
                    </a:cubicBezTo>
                    <a:lnTo>
                      <a:pt x="11631" y="2107"/>
                    </a:lnTo>
                    <a:lnTo>
                      <a:pt x="9431" y="3537"/>
                    </a:lnTo>
                    <a:cubicBezTo>
                      <a:pt x="9326" y="3594"/>
                      <a:pt x="9211" y="3621"/>
                      <a:pt x="9098" y="3621"/>
                    </a:cubicBezTo>
                    <a:cubicBezTo>
                      <a:pt x="8885" y="3621"/>
                      <a:pt x="8677" y="3524"/>
                      <a:pt x="8551" y="3344"/>
                    </a:cubicBezTo>
                    <a:lnTo>
                      <a:pt x="6902" y="760"/>
                    </a:lnTo>
                    <a:cubicBezTo>
                      <a:pt x="6585" y="268"/>
                      <a:pt x="6056" y="1"/>
                      <a:pt x="5521"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5;p20">
                <a:extLst>
                  <a:ext uri="{FF2B5EF4-FFF2-40B4-BE49-F238E27FC236}">
                    <a16:creationId xmlns:a16="http://schemas.microsoft.com/office/drawing/2014/main" id="{1B224CB0-4B7B-28BC-6146-5F008030E3E0}"/>
                  </a:ext>
                </a:extLst>
              </p:cNvPr>
              <p:cNvSpPr/>
              <p:nvPr/>
            </p:nvSpPr>
            <p:spPr>
              <a:xfrm>
                <a:off x="3345134" y="2762622"/>
                <a:ext cx="344030" cy="306428"/>
              </a:xfrm>
              <a:custGeom>
                <a:avLst/>
                <a:gdLst/>
                <a:ahLst/>
                <a:cxnLst/>
                <a:rect l="l" t="t" r="r" b="b"/>
                <a:pathLst>
                  <a:path w="10339" h="9107" extrusionOk="0">
                    <a:moveTo>
                      <a:pt x="4222" y="1"/>
                    </a:moveTo>
                    <a:cubicBezTo>
                      <a:pt x="3916" y="1"/>
                      <a:pt x="3606" y="86"/>
                      <a:pt x="3327" y="265"/>
                    </a:cubicBezTo>
                    <a:lnTo>
                      <a:pt x="1265" y="1585"/>
                    </a:lnTo>
                    <a:cubicBezTo>
                      <a:pt x="523" y="2080"/>
                      <a:pt x="303" y="3097"/>
                      <a:pt x="770" y="3867"/>
                    </a:cubicBezTo>
                    <a:lnTo>
                      <a:pt x="2448" y="6424"/>
                    </a:lnTo>
                    <a:cubicBezTo>
                      <a:pt x="2640" y="6726"/>
                      <a:pt x="2530" y="7111"/>
                      <a:pt x="2255" y="7303"/>
                    </a:cubicBezTo>
                    <a:lnTo>
                      <a:pt x="1" y="8761"/>
                    </a:lnTo>
                    <a:cubicBezTo>
                      <a:pt x="781" y="8995"/>
                      <a:pt x="1565" y="9106"/>
                      <a:pt x="2334" y="9106"/>
                    </a:cubicBezTo>
                    <a:cubicBezTo>
                      <a:pt x="6257" y="9106"/>
                      <a:pt x="9787" y="6222"/>
                      <a:pt x="10339" y="2107"/>
                    </a:cubicBezTo>
                    <a:lnTo>
                      <a:pt x="10339" y="2107"/>
                    </a:lnTo>
                    <a:lnTo>
                      <a:pt x="8139" y="3509"/>
                    </a:lnTo>
                    <a:cubicBezTo>
                      <a:pt x="8029" y="3579"/>
                      <a:pt x="7908" y="3613"/>
                      <a:pt x="7790" y="3613"/>
                    </a:cubicBezTo>
                    <a:cubicBezTo>
                      <a:pt x="7582" y="3613"/>
                      <a:pt x="7382" y="3509"/>
                      <a:pt x="7259" y="3317"/>
                    </a:cubicBezTo>
                    <a:lnTo>
                      <a:pt x="5610" y="760"/>
                    </a:lnTo>
                    <a:cubicBezTo>
                      <a:pt x="5293" y="268"/>
                      <a:pt x="4764" y="1"/>
                      <a:pt x="4222"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6;p20">
                <a:extLst>
                  <a:ext uri="{FF2B5EF4-FFF2-40B4-BE49-F238E27FC236}">
                    <a16:creationId xmlns:a16="http://schemas.microsoft.com/office/drawing/2014/main" id="{A087B421-CD74-7183-785B-9EB070F75427}"/>
                  </a:ext>
                </a:extLst>
              </p:cNvPr>
              <p:cNvSpPr/>
              <p:nvPr/>
            </p:nvSpPr>
            <p:spPr>
              <a:xfrm>
                <a:off x="4230748" y="2619654"/>
                <a:ext cx="328458" cy="275708"/>
              </a:xfrm>
              <a:custGeom>
                <a:avLst/>
                <a:gdLst/>
                <a:ahLst/>
                <a:cxnLst/>
                <a:rect l="l" t="t" r="r" b="b"/>
                <a:pathLst>
                  <a:path w="9871" h="8194" extrusionOk="0">
                    <a:moveTo>
                      <a:pt x="7326" y="1"/>
                    </a:moveTo>
                    <a:cubicBezTo>
                      <a:pt x="7135" y="1"/>
                      <a:pt x="6940" y="56"/>
                      <a:pt x="6764" y="170"/>
                    </a:cubicBezTo>
                    <a:lnTo>
                      <a:pt x="605" y="4102"/>
                    </a:lnTo>
                    <a:cubicBezTo>
                      <a:pt x="138" y="4404"/>
                      <a:pt x="0" y="5036"/>
                      <a:pt x="303" y="5476"/>
                    </a:cubicBezTo>
                    <a:lnTo>
                      <a:pt x="1760" y="7731"/>
                    </a:lnTo>
                    <a:cubicBezTo>
                      <a:pt x="1936" y="8030"/>
                      <a:pt x="2258" y="8194"/>
                      <a:pt x="2590" y="8194"/>
                    </a:cubicBezTo>
                    <a:cubicBezTo>
                      <a:pt x="2777" y="8194"/>
                      <a:pt x="2966" y="8142"/>
                      <a:pt x="3135" y="8033"/>
                    </a:cubicBezTo>
                    <a:lnTo>
                      <a:pt x="9293" y="4074"/>
                    </a:lnTo>
                    <a:cubicBezTo>
                      <a:pt x="9733" y="3772"/>
                      <a:pt x="9871" y="3167"/>
                      <a:pt x="9568" y="2699"/>
                    </a:cubicBezTo>
                    <a:lnTo>
                      <a:pt x="8139" y="445"/>
                    </a:lnTo>
                    <a:cubicBezTo>
                      <a:pt x="7950" y="153"/>
                      <a:pt x="7644" y="1"/>
                      <a:pt x="7326" y="1"/>
                    </a:cubicBez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7;p20">
                <a:extLst>
                  <a:ext uri="{FF2B5EF4-FFF2-40B4-BE49-F238E27FC236}">
                    <a16:creationId xmlns:a16="http://schemas.microsoft.com/office/drawing/2014/main" id="{EFCD6261-394C-5C2A-CF56-13E4865F58FC}"/>
                  </a:ext>
                </a:extLst>
              </p:cNvPr>
              <p:cNvSpPr/>
              <p:nvPr/>
            </p:nvSpPr>
            <p:spPr>
              <a:xfrm>
                <a:off x="4214277" y="2590784"/>
                <a:ext cx="325729" cy="275910"/>
              </a:xfrm>
              <a:custGeom>
                <a:avLst/>
                <a:gdLst/>
                <a:ahLst/>
                <a:cxnLst/>
                <a:rect l="l" t="t" r="r" b="b"/>
                <a:pathLst>
                  <a:path w="9789" h="8200" extrusionOk="0">
                    <a:moveTo>
                      <a:pt x="7213" y="0"/>
                    </a:moveTo>
                    <a:cubicBezTo>
                      <a:pt x="7164" y="0"/>
                      <a:pt x="7115" y="4"/>
                      <a:pt x="7066" y="11"/>
                    </a:cubicBezTo>
                    <a:cubicBezTo>
                      <a:pt x="6929" y="38"/>
                      <a:pt x="6819" y="93"/>
                      <a:pt x="6682" y="148"/>
                    </a:cubicBezTo>
                    <a:lnTo>
                      <a:pt x="523" y="4107"/>
                    </a:lnTo>
                    <a:cubicBezTo>
                      <a:pt x="385" y="4190"/>
                      <a:pt x="275" y="4327"/>
                      <a:pt x="193" y="4465"/>
                    </a:cubicBezTo>
                    <a:cubicBezTo>
                      <a:pt x="0" y="4795"/>
                      <a:pt x="0" y="5179"/>
                      <a:pt x="220" y="5482"/>
                    </a:cubicBezTo>
                    <a:lnTo>
                      <a:pt x="1678" y="7736"/>
                    </a:lnTo>
                    <a:cubicBezTo>
                      <a:pt x="1854" y="8036"/>
                      <a:pt x="2176" y="8200"/>
                      <a:pt x="2508" y="8200"/>
                    </a:cubicBezTo>
                    <a:cubicBezTo>
                      <a:pt x="2694" y="8200"/>
                      <a:pt x="2884" y="8148"/>
                      <a:pt x="3052" y="8039"/>
                    </a:cubicBezTo>
                    <a:lnTo>
                      <a:pt x="9211" y="4080"/>
                    </a:lnTo>
                    <a:cubicBezTo>
                      <a:pt x="9651" y="3777"/>
                      <a:pt x="9788" y="3172"/>
                      <a:pt x="9486" y="2705"/>
                    </a:cubicBezTo>
                    <a:lnTo>
                      <a:pt x="8056" y="450"/>
                    </a:lnTo>
                    <a:cubicBezTo>
                      <a:pt x="7864" y="162"/>
                      <a:pt x="7547" y="0"/>
                      <a:pt x="721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8;p20">
                <a:extLst>
                  <a:ext uri="{FF2B5EF4-FFF2-40B4-BE49-F238E27FC236}">
                    <a16:creationId xmlns:a16="http://schemas.microsoft.com/office/drawing/2014/main" id="{3CD919C0-5B22-480D-99C9-3F8D0A13ACB9}"/>
                  </a:ext>
                </a:extLst>
              </p:cNvPr>
              <p:cNvSpPr/>
              <p:nvPr/>
            </p:nvSpPr>
            <p:spPr>
              <a:xfrm>
                <a:off x="4220666" y="2591121"/>
                <a:ext cx="236552" cy="169651"/>
              </a:xfrm>
              <a:custGeom>
                <a:avLst/>
                <a:gdLst/>
                <a:ahLst/>
                <a:cxnLst/>
                <a:rect l="l" t="t" r="r" b="b"/>
                <a:pathLst>
                  <a:path w="7109" h="5042" extrusionOk="0">
                    <a:moveTo>
                      <a:pt x="6874" y="1"/>
                    </a:moveTo>
                    <a:lnTo>
                      <a:pt x="6874" y="1"/>
                    </a:lnTo>
                    <a:cubicBezTo>
                      <a:pt x="6737" y="28"/>
                      <a:pt x="6600" y="83"/>
                      <a:pt x="6490" y="138"/>
                    </a:cubicBezTo>
                    <a:lnTo>
                      <a:pt x="358" y="4097"/>
                    </a:lnTo>
                    <a:cubicBezTo>
                      <a:pt x="193" y="4180"/>
                      <a:pt x="83" y="4317"/>
                      <a:pt x="1" y="4455"/>
                    </a:cubicBezTo>
                    <a:cubicBezTo>
                      <a:pt x="732" y="4858"/>
                      <a:pt x="1499" y="5041"/>
                      <a:pt x="2244" y="5041"/>
                    </a:cubicBezTo>
                    <a:cubicBezTo>
                      <a:pt x="4803" y="5041"/>
                      <a:pt x="7109" y="2875"/>
                      <a:pt x="6874" y="1"/>
                    </a:cubicBezTo>
                    <a:close/>
                  </a:path>
                </a:pathLst>
              </a:custGeom>
              <a:solidFill>
                <a:srgbClr val="FFFFFF">
                  <a:alpha val="1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5856824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ECC733-A533-4D91-BD25-3B6E06B7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36401F08-8B30-49FC-A47E-7119FCAA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89DD778-9C40-29F8-94F1-C2B836859508}"/>
              </a:ext>
            </a:extLst>
          </p:cNvPr>
          <p:cNvSpPr>
            <a:spLocks noGrp="1"/>
          </p:cNvSpPr>
          <p:nvPr>
            <p:ph type="title"/>
          </p:nvPr>
        </p:nvSpPr>
        <p:spPr>
          <a:xfrm>
            <a:off x="810001" y="447188"/>
            <a:ext cx="3413084" cy="1559412"/>
          </a:xfrm>
        </p:spPr>
        <p:txBody>
          <a:bodyPr>
            <a:normAutofit/>
          </a:bodyPr>
          <a:lstStyle/>
          <a:p>
            <a:r>
              <a:rPr lang="de-AT" sz="3200"/>
              <a:t>Informationen zum Datensatz </a:t>
            </a:r>
          </a:p>
        </p:txBody>
      </p:sp>
      <p:sp>
        <p:nvSpPr>
          <p:cNvPr id="3" name="Inhaltsplatzhalter 2">
            <a:extLst>
              <a:ext uri="{FF2B5EF4-FFF2-40B4-BE49-F238E27FC236}">
                <a16:creationId xmlns:a16="http://schemas.microsoft.com/office/drawing/2014/main" id="{B8808350-0321-7705-2286-FC929739A044}"/>
              </a:ext>
            </a:extLst>
          </p:cNvPr>
          <p:cNvSpPr>
            <a:spLocks noGrp="1"/>
          </p:cNvSpPr>
          <p:nvPr>
            <p:ph idx="1"/>
          </p:nvPr>
        </p:nvSpPr>
        <p:spPr>
          <a:xfrm>
            <a:off x="451514" y="2413000"/>
            <a:ext cx="4022831" cy="3668204"/>
          </a:xfrm>
        </p:spPr>
        <p:txBody>
          <a:bodyPr>
            <a:normAutofit/>
          </a:bodyPr>
          <a:lstStyle/>
          <a:p>
            <a:r>
              <a:rPr lang="de-AT" sz="2000" dirty="0"/>
              <a:t>Datensatz: „IMDB Video Games“</a:t>
            </a:r>
            <a:r>
              <a:rPr lang="de-AT" sz="2000" kern="100" baseline="30000" dirty="0">
                <a:effectLst/>
                <a:latin typeface="Calibri" panose="020F0502020204030204" pitchFamily="34" charset="0"/>
                <a:ea typeface="Aptos" panose="020B0004020202020204" pitchFamily="34" charset="0"/>
                <a:cs typeface="Times New Roman" panose="02020603050405020304" pitchFamily="18" charset="0"/>
              </a:rPr>
              <a:t>1</a:t>
            </a:r>
            <a:endParaRPr lang="de-AT" sz="2000" kern="100" baseline="30000" dirty="0">
              <a:latin typeface="Aptos" panose="020B0004020202020204" pitchFamily="34" charset="0"/>
              <a:ea typeface="Aptos" panose="020B0004020202020204" pitchFamily="34" charset="0"/>
              <a:cs typeface="Times New Roman" panose="02020603050405020304" pitchFamily="18" charset="0"/>
            </a:endParaRPr>
          </a:p>
          <a:p>
            <a:pPr lvl="1"/>
            <a:r>
              <a:rPr lang="de-AT" sz="2000" kern="100" baseline="30000" dirty="0">
                <a:latin typeface="Aptos" panose="020B0004020202020204" pitchFamily="34" charset="0"/>
                <a:cs typeface="Times New Roman" panose="02020603050405020304" pitchFamily="18" charset="0"/>
              </a:rPr>
              <a:t>von </a:t>
            </a:r>
            <a:r>
              <a:rPr lang="de-AT" sz="2000" kern="100" baseline="30000" dirty="0" err="1">
                <a:latin typeface="Aptos" panose="020B0004020202020204" pitchFamily="34" charset="0"/>
                <a:cs typeface="Times New Roman" panose="02020603050405020304" pitchFamily="18" charset="0"/>
              </a:rPr>
              <a:t>Kaggle</a:t>
            </a:r>
            <a:r>
              <a:rPr lang="de-AT" sz="2000" kern="100" baseline="30000" dirty="0">
                <a:latin typeface="Aptos" panose="020B0004020202020204" pitchFamily="34" charset="0"/>
                <a:cs typeface="Times New Roman" panose="02020603050405020304" pitchFamily="18" charset="0"/>
              </a:rPr>
              <a:t> herangezogen </a:t>
            </a:r>
            <a:endParaRPr lang="de-AT" sz="2000" dirty="0"/>
          </a:p>
          <a:p>
            <a:endParaRPr lang="de-AT" sz="1600" dirty="0"/>
          </a:p>
          <a:p>
            <a:endParaRPr lang="de-AT" sz="1600" dirty="0"/>
          </a:p>
          <a:p>
            <a:endParaRPr lang="de-AT" sz="1600" dirty="0"/>
          </a:p>
          <a:p>
            <a:endParaRPr lang="de-AT" sz="1600" dirty="0"/>
          </a:p>
          <a:p>
            <a:endParaRPr lang="de-AT" sz="1600" dirty="0"/>
          </a:p>
          <a:p>
            <a:pPr marL="0" indent="0">
              <a:buNone/>
            </a:pPr>
            <a:r>
              <a:rPr lang="de-AT" sz="1600" kern="100" baseline="30000" dirty="0">
                <a:effectLst/>
                <a:latin typeface="Calibri" panose="020F0502020204030204" pitchFamily="34" charset="0"/>
                <a:ea typeface="Aptos" panose="020B0004020202020204" pitchFamily="34" charset="0"/>
                <a:cs typeface="Times New Roman" panose="02020603050405020304" pitchFamily="18" charset="0"/>
              </a:rPr>
              <a:t>1</a:t>
            </a:r>
            <a:r>
              <a:rPr lang="de-AT" sz="1600" kern="100" baseline="30000" dirty="0">
                <a:latin typeface="Calibri" panose="020F0502020204030204" pitchFamily="34" charset="0"/>
                <a:ea typeface="Aptos" panose="020B0004020202020204" pitchFamily="34" charset="0"/>
                <a:cs typeface="Times New Roman" panose="02020603050405020304" pitchFamily="18" charset="0"/>
              </a:rPr>
              <a:t> </a:t>
            </a:r>
            <a:r>
              <a:rPr lang="de-AT" sz="1600" kern="100" baseline="30000" dirty="0">
                <a:effectLst/>
                <a:latin typeface="Calibri" panose="020F0502020204030204" pitchFamily="34" charset="0"/>
                <a:ea typeface="Aptos" panose="020B0004020202020204" pitchFamily="34" charset="0"/>
                <a:cs typeface="Times New Roman" panose="02020603050405020304" pitchFamily="18" charset="0"/>
                <a:hlinkClick r:id="rId2"/>
              </a:rPr>
              <a:t>https://www.kaggle.com/datasets/muhammadadiltalay/imdb-video-games</a:t>
            </a:r>
            <a:r>
              <a:rPr lang="de-AT" sz="1600" kern="100" baseline="30000" dirty="0">
                <a:effectLst/>
                <a:latin typeface="Calibri" panose="020F0502020204030204" pitchFamily="34" charset="0"/>
                <a:ea typeface="Aptos" panose="020B0004020202020204" pitchFamily="34" charset="0"/>
                <a:cs typeface="Times New Roman" panose="02020603050405020304" pitchFamily="18" charset="0"/>
              </a:rPr>
              <a:t> </a:t>
            </a:r>
            <a:endParaRPr lang="de-AT" sz="1600" dirty="0"/>
          </a:p>
        </p:txBody>
      </p:sp>
      <p:sp>
        <p:nvSpPr>
          <p:cNvPr id="15" name="Rounded Rectangle 17">
            <a:extLst>
              <a:ext uri="{FF2B5EF4-FFF2-40B4-BE49-F238E27FC236}">
                <a16:creationId xmlns:a16="http://schemas.microsoft.com/office/drawing/2014/main" id="{3F6460BF-80B6-42E6-A4B2-8F9671BAA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CF4F588-1651-9431-7700-1936B9BD3AC8}"/>
              </a:ext>
            </a:extLst>
          </p:cNvPr>
          <p:cNvPicPr>
            <a:picLocks noChangeAspect="1"/>
          </p:cNvPicPr>
          <p:nvPr/>
        </p:nvPicPr>
        <p:blipFill rotWithShape="1">
          <a:blip r:embed="rId3"/>
          <a:srcRect t="-680" r="15267" b="1"/>
          <a:stretch/>
        </p:blipFill>
        <p:spPr>
          <a:xfrm>
            <a:off x="5603706" y="1555998"/>
            <a:ext cx="5638853" cy="3735266"/>
          </a:xfrm>
          <a:prstGeom prst="rect">
            <a:avLst/>
          </a:prstGeom>
        </p:spPr>
      </p:pic>
      <p:sp>
        <p:nvSpPr>
          <p:cNvPr id="6" name="Foliennummernplatzhalter 5">
            <a:extLst>
              <a:ext uri="{FF2B5EF4-FFF2-40B4-BE49-F238E27FC236}">
                <a16:creationId xmlns:a16="http://schemas.microsoft.com/office/drawing/2014/main" id="{C27874EC-5186-DEB8-E668-AF276B333ED1}"/>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a:pPr>
                <a:spcAft>
                  <a:spcPts val="600"/>
                </a:spcAft>
              </a:pPr>
              <a:t>5</a:t>
            </a:fld>
            <a:endParaRPr lang="de-AT"/>
          </a:p>
        </p:txBody>
      </p:sp>
    </p:spTree>
    <p:extLst>
      <p:ext uri="{BB962C8B-B14F-4D97-AF65-F5344CB8AC3E}">
        <p14:creationId xmlns:p14="http://schemas.microsoft.com/office/powerpoint/2010/main" val="169481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386D566-3B34-DFAD-6657-B05E578B932D}"/>
              </a:ext>
            </a:extLst>
          </p:cNvPr>
          <p:cNvPicPr>
            <a:picLocks noChangeAspect="1"/>
          </p:cNvPicPr>
          <p:nvPr/>
        </p:nvPicPr>
        <p:blipFill rotWithShape="1">
          <a:blip r:embed="rId2"/>
          <a:srcRect t="26030" b="7988"/>
          <a:stretch/>
        </p:blipFill>
        <p:spPr>
          <a:xfrm>
            <a:off x="0" y="11"/>
            <a:ext cx="12191980" cy="6857989"/>
          </a:xfrm>
          <a:prstGeom prst="rect">
            <a:avLst/>
          </a:prstGeom>
        </p:spPr>
      </p:pic>
      <p:sp>
        <p:nvSpPr>
          <p:cNvPr id="17" name="Freeform 6">
            <a:extLst>
              <a:ext uri="{FF2B5EF4-FFF2-40B4-BE49-F238E27FC236}">
                <a16:creationId xmlns:a16="http://schemas.microsoft.com/office/drawing/2014/main" id="{302F79A0-4A5A-4CEF-9755-85972E31C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938EBCFD-2194-040D-249D-7CBB3A50362C}"/>
              </a:ext>
            </a:extLst>
          </p:cNvPr>
          <p:cNvSpPr>
            <a:spLocks noGrp="1"/>
          </p:cNvSpPr>
          <p:nvPr>
            <p:ph type="title"/>
          </p:nvPr>
        </p:nvSpPr>
        <p:spPr>
          <a:xfrm>
            <a:off x="5723468" y="651932"/>
            <a:ext cx="5706532" cy="1354667"/>
          </a:xfrm>
        </p:spPr>
        <p:txBody>
          <a:bodyPr>
            <a:normAutofit/>
          </a:bodyPr>
          <a:lstStyle/>
          <a:p>
            <a:pPr>
              <a:lnSpc>
                <a:spcPct val="90000"/>
              </a:lnSpc>
            </a:pPr>
            <a:r>
              <a:rPr lang="de-AT" sz="3400"/>
              <a:t>1. Forschungsfrage – Häufigkeiten der Genres </a:t>
            </a:r>
          </a:p>
        </p:txBody>
      </p:sp>
      <p:sp>
        <p:nvSpPr>
          <p:cNvPr id="3" name="Inhaltsplatzhalter 2">
            <a:extLst>
              <a:ext uri="{FF2B5EF4-FFF2-40B4-BE49-F238E27FC236}">
                <a16:creationId xmlns:a16="http://schemas.microsoft.com/office/drawing/2014/main" id="{2FE71905-3730-602B-3F24-8306152D1EC7}"/>
              </a:ext>
            </a:extLst>
          </p:cNvPr>
          <p:cNvSpPr>
            <a:spLocks noGrp="1"/>
          </p:cNvSpPr>
          <p:nvPr>
            <p:ph idx="1"/>
          </p:nvPr>
        </p:nvSpPr>
        <p:spPr>
          <a:xfrm>
            <a:off x="5723467" y="1387144"/>
            <a:ext cx="5706533" cy="3496733"/>
          </a:xfrm>
        </p:spPr>
        <p:txBody>
          <a:bodyPr>
            <a:normAutofit/>
          </a:bodyPr>
          <a:lstStyle/>
          <a:p>
            <a:pPr algn="just"/>
            <a:r>
              <a:rPr lang="de-AT" b="0" i="0" dirty="0">
                <a:effectLst/>
              </a:rPr>
              <a:t>Welche Muster gibt es in der Verteilung der Genrehäufigkeiten in Videospielen, und was könnten diese über die Entwicklungstrends in der Videospielindustrie aussagen? </a:t>
            </a:r>
          </a:p>
          <a:p>
            <a:pPr algn="just"/>
            <a:endParaRPr lang="de-AT" dirty="0"/>
          </a:p>
        </p:txBody>
      </p:sp>
      <p:sp>
        <p:nvSpPr>
          <p:cNvPr id="6" name="Foliennummernplatzhalter 5">
            <a:extLst>
              <a:ext uri="{FF2B5EF4-FFF2-40B4-BE49-F238E27FC236}">
                <a16:creationId xmlns:a16="http://schemas.microsoft.com/office/drawing/2014/main" id="{6027EEAA-260B-9CE7-BD77-74449544CC6A}"/>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a:pPr>
                <a:spcAft>
                  <a:spcPts val="600"/>
                </a:spcAft>
              </a:pPr>
              <a:t>6</a:t>
            </a:fld>
            <a:endParaRPr lang="de-AT"/>
          </a:p>
        </p:txBody>
      </p:sp>
    </p:spTree>
    <p:extLst>
      <p:ext uri="{BB962C8B-B14F-4D97-AF65-F5344CB8AC3E}">
        <p14:creationId xmlns:p14="http://schemas.microsoft.com/office/powerpoint/2010/main" val="332933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ECC733-A533-4D91-BD25-3B6E06B7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36401F08-8B30-49FC-A47E-7119FCAA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AD11DA3-FBAB-1CD9-60C8-8AD2FF2F4257}"/>
              </a:ext>
            </a:extLst>
          </p:cNvPr>
          <p:cNvSpPr>
            <a:spLocks noGrp="1"/>
          </p:cNvSpPr>
          <p:nvPr>
            <p:ph type="title"/>
          </p:nvPr>
        </p:nvSpPr>
        <p:spPr>
          <a:xfrm>
            <a:off x="810001" y="447188"/>
            <a:ext cx="3413084" cy="1559412"/>
          </a:xfrm>
        </p:spPr>
        <p:txBody>
          <a:bodyPr>
            <a:normAutofit/>
          </a:bodyPr>
          <a:lstStyle/>
          <a:p>
            <a:pPr algn="ctr">
              <a:lnSpc>
                <a:spcPct val="90000"/>
              </a:lnSpc>
            </a:pPr>
            <a:r>
              <a:rPr lang="de-AT" sz="2700" dirty="0"/>
              <a:t>1. Forschungsfrage – Häufigkeiten der Genres </a:t>
            </a:r>
          </a:p>
        </p:txBody>
      </p:sp>
      <p:sp>
        <p:nvSpPr>
          <p:cNvPr id="3" name="Inhaltsplatzhalter 2">
            <a:extLst>
              <a:ext uri="{FF2B5EF4-FFF2-40B4-BE49-F238E27FC236}">
                <a16:creationId xmlns:a16="http://schemas.microsoft.com/office/drawing/2014/main" id="{6DFB22F0-6440-E3C8-2FDF-6B3FFE21187C}"/>
              </a:ext>
            </a:extLst>
          </p:cNvPr>
          <p:cNvSpPr>
            <a:spLocks noGrp="1"/>
          </p:cNvSpPr>
          <p:nvPr>
            <p:ph idx="1"/>
          </p:nvPr>
        </p:nvSpPr>
        <p:spPr>
          <a:xfrm>
            <a:off x="818713" y="2413000"/>
            <a:ext cx="3404372" cy="3632200"/>
          </a:xfrm>
        </p:spPr>
        <p:txBody>
          <a:bodyPr>
            <a:normAutofit/>
          </a:bodyPr>
          <a:lstStyle/>
          <a:p>
            <a:pPr>
              <a:lnSpc>
                <a:spcPct val="90000"/>
              </a:lnSpc>
            </a:pPr>
            <a:r>
              <a:rPr lang="de-AT" sz="1400" dirty="0"/>
              <a:t>beliebtestes Genre = Action &gt; Adventure </a:t>
            </a:r>
          </a:p>
          <a:p>
            <a:pPr lvl="1">
              <a:lnSpc>
                <a:spcPct val="90000"/>
              </a:lnSpc>
            </a:pPr>
            <a:r>
              <a:rPr lang="de-AT" sz="1400" dirty="0"/>
              <a:t>dynamische und interaktive Gameplay-Elemente </a:t>
            </a:r>
          </a:p>
          <a:p>
            <a:pPr>
              <a:lnSpc>
                <a:spcPct val="90000"/>
              </a:lnSpc>
            </a:pPr>
            <a:r>
              <a:rPr lang="de-AT" sz="1400" dirty="0"/>
              <a:t>Fantasy an 3. Stelle – immersive Spielererfahrungen in Nachfrage</a:t>
            </a:r>
          </a:p>
          <a:p>
            <a:pPr lvl="1">
              <a:lnSpc>
                <a:spcPct val="90000"/>
              </a:lnSpc>
            </a:pPr>
            <a:r>
              <a:rPr lang="de-AT" sz="1400" dirty="0"/>
              <a:t>Abfall bei Family und </a:t>
            </a:r>
            <a:r>
              <a:rPr lang="de-AT" sz="1400" dirty="0" err="1"/>
              <a:t>Sci-Fi</a:t>
            </a:r>
            <a:r>
              <a:rPr lang="de-AT" sz="1400" dirty="0"/>
              <a:t> </a:t>
            </a:r>
          </a:p>
          <a:p>
            <a:pPr>
              <a:lnSpc>
                <a:spcPct val="90000"/>
              </a:lnSpc>
            </a:pPr>
            <a:r>
              <a:rPr lang="de-AT" sz="1400" dirty="0"/>
              <a:t>geringste Verteilung: </a:t>
            </a:r>
          </a:p>
          <a:p>
            <a:pPr lvl="1">
              <a:lnSpc>
                <a:spcPct val="90000"/>
              </a:lnSpc>
            </a:pPr>
            <a:r>
              <a:rPr lang="de-AT" sz="1400" dirty="0"/>
              <a:t>Comedy, Crime, Mystery, Thriller &gt; spezifischere Zielgruppen, sekundäre Genres </a:t>
            </a:r>
          </a:p>
          <a:p>
            <a:pPr>
              <a:lnSpc>
                <a:spcPct val="90000"/>
              </a:lnSpc>
            </a:pPr>
            <a:r>
              <a:rPr lang="de-AT" sz="1400" dirty="0"/>
              <a:t>klare Neigung zu Action- und Adventurespielen </a:t>
            </a:r>
          </a:p>
        </p:txBody>
      </p:sp>
      <p:sp>
        <p:nvSpPr>
          <p:cNvPr id="15" name="Rounded Rectangle 17">
            <a:extLst>
              <a:ext uri="{FF2B5EF4-FFF2-40B4-BE49-F238E27FC236}">
                <a16:creationId xmlns:a16="http://schemas.microsoft.com/office/drawing/2014/main" id="{3F6460BF-80B6-42E6-A4B2-8F9671BAA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B20D79E-8D3F-2A3C-E884-FCDACCBEA947}"/>
              </a:ext>
            </a:extLst>
          </p:cNvPr>
          <p:cNvPicPr>
            <a:picLocks noChangeAspect="1"/>
          </p:cNvPicPr>
          <p:nvPr/>
        </p:nvPicPr>
        <p:blipFill>
          <a:blip r:embed="rId2"/>
          <a:stretch>
            <a:fillRect/>
          </a:stretch>
        </p:blipFill>
        <p:spPr>
          <a:xfrm>
            <a:off x="5883422" y="1258529"/>
            <a:ext cx="5079420" cy="4330205"/>
          </a:xfrm>
          <a:prstGeom prst="rect">
            <a:avLst/>
          </a:prstGeom>
        </p:spPr>
      </p:pic>
      <p:sp>
        <p:nvSpPr>
          <p:cNvPr id="6" name="Foliennummernplatzhalter 5">
            <a:extLst>
              <a:ext uri="{FF2B5EF4-FFF2-40B4-BE49-F238E27FC236}">
                <a16:creationId xmlns:a16="http://schemas.microsoft.com/office/drawing/2014/main" id="{CEBFBC4D-81F7-5533-7965-AB05EC634669}"/>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smtClean="0"/>
              <a:pPr>
                <a:spcAft>
                  <a:spcPts val="600"/>
                </a:spcAft>
              </a:pPr>
              <a:t>7</a:t>
            </a:fld>
            <a:endParaRPr lang="de-AT"/>
          </a:p>
        </p:txBody>
      </p:sp>
    </p:spTree>
    <p:extLst>
      <p:ext uri="{BB962C8B-B14F-4D97-AF65-F5344CB8AC3E}">
        <p14:creationId xmlns:p14="http://schemas.microsoft.com/office/powerpoint/2010/main" val="80985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97E777-8077-48ED-861D-919762A4A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8AF6BEF-7139-416D-8C2F-4AD91DA47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BC09EDC0-2F17-58C0-962D-901B113B80AD}"/>
              </a:ext>
            </a:extLst>
          </p:cNvPr>
          <p:cNvSpPr>
            <a:spLocks noGrp="1"/>
          </p:cNvSpPr>
          <p:nvPr>
            <p:ph type="title"/>
          </p:nvPr>
        </p:nvSpPr>
        <p:spPr>
          <a:xfrm>
            <a:off x="810001" y="447188"/>
            <a:ext cx="3413084" cy="1559412"/>
          </a:xfrm>
        </p:spPr>
        <p:txBody>
          <a:bodyPr>
            <a:normAutofit/>
          </a:bodyPr>
          <a:lstStyle/>
          <a:p>
            <a:pPr algn="ctr">
              <a:lnSpc>
                <a:spcPct val="90000"/>
              </a:lnSpc>
            </a:pPr>
            <a:r>
              <a:rPr lang="de-AT" sz="2700" dirty="0"/>
              <a:t>1. Forschungsfrage – Häufigkeit der Genres </a:t>
            </a:r>
          </a:p>
        </p:txBody>
      </p:sp>
      <p:sp>
        <p:nvSpPr>
          <p:cNvPr id="3" name="Inhaltsplatzhalter 2">
            <a:extLst>
              <a:ext uri="{FF2B5EF4-FFF2-40B4-BE49-F238E27FC236}">
                <a16:creationId xmlns:a16="http://schemas.microsoft.com/office/drawing/2014/main" id="{59F06923-A7CE-03B7-F898-D6884FA075EC}"/>
              </a:ext>
            </a:extLst>
          </p:cNvPr>
          <p:cNvSpPr>
            <a:spLocks noGrp="1"/>
          </p:cNvSpPr>
          <p:nvPr>
            <p:ph idx="1"/>
          </p:nvPr>
        </p:nvSpPr>
        <p:spPr>
          <a:xfrm>
            <a:off x="818713" y="2413000"/>
            <a:ext cx="3404372" cy="3632200"/>
          </a:xfrm>
        </p:spPr>
        <p:txBody>
          <a:bodyPr>
            <a:normAutofit/>
          </a:bodyPr>
          <a:lstStyle/>
          <a:p>
            <a:pPr>
              <a:lnSpc>
                <a:spcPct val="90000"/>
              </a:lnSpc>
            </a:pPr>
            <a:r>
              <a:rPr lang="de-AT" sz="1400"/>
              <a:t>Prozentualer Anteil der Genres an der Gesamtanzahl der Spiele </a:t>
            </a:r>
          </a:p>
          <a:p>
            <a:pPr lvl="1">
              <a:lnSpc>
                <a:spcPct val="90000"/>
              </a:lnSpc>
            </a:pPr>
            <a:r>
              <a:rPr lang="de-AT" sz="1400"/>
              <a:t>Action größter Anteil (31,8%) </a:t>
            </a:r>
          </a:p>
          <a:p>
            <a:pPr lvl="1">
              <a:lnSpc>
                <a:spcPct val="90000"/>
              </a:lnSpc>
            </a:pPr>
            <a:r>
              <a:rPr lang="de-AT" sz="1400"/>
              <a:t>Adventure folgt (27,6%) </a:t>
            </a:r>
          </a:p>
          <a:p>
            <a:pPr lvl="1">
              <a:lnSpc>
                <a:spcPct val="90000"/>
              </a:lnSpc>
            </a:pPr>
            <a:r>
              <a:rPr lang="de-AT" sz="1400"/>
              <a:t>geringster Anteil verzeichnet bei Comedy, Crime, Mystery und Thriller </a:t>
            </a:r>
          </a:p>
          <a:p>
            <a:pPr lvl="2">
              <a:lnSpc>
                <a:spcPct val="90000"/>
              </a:lnSpc>
            </a:pPr>
            <a:r>
              <a:rPr lang="de-AT"/>
              <a:t>spezialisierte Nischen – auf bestimmte Spielgruppen ausgerichtet</a:t>
            </a:r>
          </a:p>
          <a:p>
            <a:pPr lvl="2">
              <a:lnSpc>
                <a:spcPct val="90000"/>
              </a:lnSpc>
            </a:pPr>
            <a:r>
              <a:rPr lang="de-AT"/>
              <a:t>in Kombination mit anderen Genres auftreten </a:t>
            </a:r>
          </a:p>
        </p:txBody>
      </p:sp>
      <p:sp>
        <p:nvSpPr>
          <p:cNvPr id="15" name="Rounded Rectangle 17">
            <a:extLst>
              <a:ext uri="{FF2B5EF4-FFF2-40B4-BE49-F238E27FC236}">
                <a16:creationId xmlns:a16="http://schemas.microsoft.com/office/drawing/2014/main" id="{03BFF6BD-7732-42A2-AEA2-7E4BC4FF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Screenshot, Diagramm, Text, Kreis enthält.&#10;&#10;Automatisch generierte Beschreibung">
            <a:extLst>
              <a:ext uri="{FF2B5EF4-FFF2-40B4-BE49-F238E27FC236}">
                <a16:creationId xmlns:a16="http://schemas.microsoft.com/office/drawing/2014/main" id="{EB70ADCF-6513-89EF-CD92-4DF88572CAF4}"/>
              </a:ext>
            </a:extLst>
          </p:cNvPr>
          <p:cNvPicPr>
            <a:picLocks noChangeAspect="1"/>
          </p:cNvPicPr>
          <p:nvPr/>
        </p:nvPicPr>
        <p:blipFill rotWithShape="1">
          <a:blip r:embed="rId2"/>
          <a:srcRect l="9437" r="8196" b="-3"/>
          <a:stretch/>
        </p:blipFill>
        <p:spPr>
          <a:xfrm>
            <a:off x="5603706" y="1258529"/>
            <a:ext cx="5638853" cy="4330205"/>
          </a:xfrm>
          <a:prstGeom prst="rect">
            <a:avLst/>
          </a:prstGeom>
        </p:spPr>
      </p:pic>
      <p:sp>
        <p:nvSpPr>
          <p:cNvPr id="6" name="Foliennummernplatzhalter 5">
            <a:extLst>
              <a:ext uri="{FF2B5EF4-FFF2-40B4-BE49-F238E27FC236}">
                <a16:creationId xmlns:a16="http://schemas.microsoft.com/office/drawing/2014/main" id="{CA8B6738-F19A-89CF-191E-354EFA7786CF}"/>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a:pPr>
                <a:spcAft>
                  <a:spcPts val="600"/>
                </a:spcAft>
              </a:pPr>
              <a:t>8</a:t>
            </a:fld>
            <a:endParaRPr lang="de-AT"/>
          </a:p>
        </p:txBody>
      </p:sp>
    </p:spTree>
    <p:extLst>
      <p:ext uri="{BB962C8B-B14F-4D97-AF65-F5344CB8AC3E}">
        <p14:creationId xmlns:p14="http://schemas.microsoft.com/office/powerpoint/2010/main" val="308801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6" name="Grafik 35" descr="Ein Bild, das Text, Karte Menü, Screenshot, Schrift enthält.&#10;&#10;Automatisch generierte Beschreibung">
            <a:extLst>
              <a:ext uri="{FF2B5EF4-FFF2-40B4-BE49-F238E27FC236}">
                <a16:creationId xmlns:a16="http://schemas.microsoft.com/office/drawing/2014/main" id="{C72A0F0C-CC3A-BEA8-16B8-9F4DB11D4456}"/>
              </a:ext>
            </a:extLst>
          </p:cNvPr>
          <p:cNvPicPr>
            <a:picLocks noChangeAspect="1"/>
          </p:cNvPicPr>
          <p:nvPr/>
        </p:nvPicPr>
        <p:blipFill rotWithShape="1">
          <a:blip r:embed="rId2"/>
          <a:srcRect t="12454" b="50983"/>
          <a:stretch/>
        </p:blipFill>
        <p:spPr>
          <a:xfrm>
            <a:off x="20" y="10"/>
            <a:ext cx="12191980" cy="6857989"/>
          </a:xfrm>
          <a:prstGeom prst="rect">
            <a:avLst/>
          </a:prstGeom>
        </p:spPr>
      </p:pic>
      <p:sp>
        <p:nvSpPr>
          <p:cNvPr id="43" name="Freeform 6">
            <a:extLst>
              <a:ext uri="{FF2B5EF4-FFF2-40B4-BE49-F238E27FC236}">
                <a16:creationId xmlns:a16="http://schemas.microsoft.com/office/drawing/2014/main" id="{302F79A0-4A5A-4CEF-9755-85972E31C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de-AT"/>
          </a:p>
        </p:txBody>
      </p:sp>
      <p:sp>
        <p:nvSpPr>
          <p:cNvPr id="2" name="Titel 1">
            <a:extLst>
              <a:ext uri="{FF2B5EF4-FFF2-40B4-BE49-F238E27FC236}">
                <a16:creationId xmlns:a16="http://schemas.microsoft.com/office/drawing/2014/main" id="{C6A69247-B86F-D475-7888-B22282127C11}"/>
              </a:ext>
            </a:extLst>
          </p:cNvPr>
          <p:cNvSpPr>
            <a:spLocks noGrp="1"/>
          </p:cNvSpPr>
          <p:nvPr>
            <p:ph type="title"/>
          </p:nvPr>
        </p:nvSpPr>
        <p:spPr>
          <a:xfrm>
            <a:off x="5723468" y="651932"/>
            <a:ext cx="5706532" cy="1354667"/>
          </a:xfrm>
        </p:spPr>
        <p:txBody>
          <a:bodyPr>
            <a:normAutofit/>
          </a:bodyPr>
          <a:lstStyle/>
          <a:p>
            <a:pPr>
              <a:lnSpc>
                <a:spcPct val="90000"/>
              </a:lnSpc>
            </a:pPr>
            <a:r>
              <a:rPr lang="de-AT" sz="2800"/>
              <a:t>2. Forschungsfrage – Altersfreigabe und Popularität </a:t>
            </a:r>
          </a:p>
        </p:txBody>
      </p:sp>
      <p:sp>
        <p:nvSpPr>
          <p:cNvPr id="3" name="Inhaltsplatzhalter 2">
            <a:extLst>
              <a:ext uri="{FF2B5EF4-FFF2-40B4-BE49-F238E27FC236}">
                <a16:creationId xmlns:a16="http://schemas.microsoft.com/office/drawing/2014/main" id="{D74BDD1D-38CC-6F79-528C-4111D75FCBAF}"/>
              </a:ext>
            </a:extLst>
          </p:cNvPr>
          <p:cNvSpPr>
            <a:spLocks noGrp="1"/>
          </p:cNvSpPr>
          <p:nvPr>
            <p:ph idx="1"/>
          </p:nvPr>
        </p:nvSpPr>
        <p:spPr>
          <a:xfrm>
            <a:off x="5719838" y="1838656"/>
            <a:ext cx="5706533" cy="3496733"/>
          </a:xfrm>
        </p:spPr>
        <p:txBody>
          <a:bodyPr>
            <a:normAutofit/>
          </a:bodyPr>
          <a:lstStyle/>
          <a:p>
            <a:pPr algn="just">
              <a:lnSpc>
                <a:spcPct val="150000"/>
              </a:lnSpc>
            </a:pPr>
            <a:r>
              <a:rPr lang="de-AT" dirty="0"/>
              <a:t>Hat die Altersfreigabe (</a:t>
            </a:r>
            <a:r>
              <a:rPr lang="de-AT" dirty="0" err="1"/>
              <a:t>certificate</a:t>
            </a:r>
            <a:r>
              <a:rPr lang="de-AT" dirty="0"/>
              <a:t>) eines Spiels einen Einfluss auf seine Popularität (Bewertungen und Stimmen)? Sind Spiele mit einer bestimmten Altersfreigabe im Durchschnitt beliebter? </a:t>
            </a:r>
          </a:p>
          <a:p>
            <a:pPr algn="just">
              <a:lnSpc>
                <a:spcPct val="150000"/>
              </a:lnSpc>
            </a:pPr>
            <a:endParaRPr lang="de-AT" dirty="0"/>
          </a:p>
        </p:txBody>
      </p:sp>
      <p:sp>
        <p:nvSpPr>
          <p:cNvPr id="4" name="Foliennummernplatzhalter 3">
            <a:extLst>
              <a:ext uri="{FF2B5EF4-FFF2-40B4-BE49-F238E27FC236}">
                <a16:creationId xmlns:a16="http://schemas.microsoft.com/office/drawing/2014/main" id="{9DC79618-91AB-CABF-C06C-4D9AABF1CB60}"/>
              </a:ext>
            </a:extLst>
          </p:cNvPr>
          <p:cNvSpPr>
            <a:spLocks noGrp="1"/>
          </p:cNvSpPr>
          <p:nvPr>
            <p:ph type="sldNum" sz="quarter" idx="12"/>
          </p:nvPr>
        </p:nvSpPr>
        <p:spPr>
          <a:xfrm>
            <a:off x="10678331" y="5915888"/>
            <a:ext cx="1062155" cy="490599"/>
          </a:xfrm>
        </p:spPr>
        <p:txBody>
          <a:bodyPr>
            <a:normAutofit/>
          </a:bodyPr>
          <a:lstStyle/>
          <a:p>
            <a:pPr>
              <a:spcAft>
                <a:spcPts val="600"/>
              </a:spcAft>
            </a:pPr>
            <a:fld id="{E4672E43-5DC5-4095-9368-EC586DE25E79}" type="slidenum">
              <a:rPr lang="de-AT"/>
              <a:pPr>
                <a:spcAft>
                  <a:spcPts val="600"/>
                </a:spcAft>
              </a:pPr>
              <a:t>9</a:t>
            </a:fld>
            <a:endParaRPr lang="de-AT"/>
          </a:p>
        </p:txBody>
      </p:sp>
    </p:spTree>
    <p:extLst>
      <p:ext uri="{BB962C8B-B14F-4D97-AF65-F5344CB8AC3E}">
        <p14:creationId xmlns:p14="http://schemas.microsoft.com/office/powerpoint/2010/main" val="3682832516"/>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sign7">
  <a:themeElements>
    <a:clrScheme name="Simple Light">
      <a:dk1>
        <a:srgbClr val="FFFFFF"/>
      </a:dk1>
      <a:lt1>
        <a:srgbClr val="512A8E"/>
      </a:lt1>
      <a:dk2>
        <a:srgbClr val="FFE400"/>
      </a:dk2>
      <a:lt2>
        <a:srgbClr val="FFA7BB"/>
      </a:lt2>
      <a:accent1>
        <a:srgbClr val="EB7DFF"/>
      </a:accent1>
      <a:accent2>
        <a:srgbClr val="7D1399"/>
      </a:accent2>
      <a:accent3>
        <a:srgbClr val="A5DBFF"/>
      </a:accent3>
      <a:accent4>
        <a:srgbClr val="FDE8DA"/>
      </a:accent4>
      <a:accent5>
        <a:srgbClr val="21262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ign7" id="{7B7979E5-F71A-47E0-9D09-78E016D259F7}" vid="{2C8C5CD0-547A-47A0-B815-9A32F0A9B648}"/>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Zitierfähig">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Zitierfähig">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Zitierfähig">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Design7</Template>
  <TotalTime>0</TotalTime>
  <Words>1137</Words>
  <Application>Microsoft Office PowerPoint</Application>
  <PresentationFormat>Breitbild</PresentationFormat>
  <Paragraphs>168</Paragraphs>
  <Slides>25</Slides>
  <Notes>0</Notes>
  <HiddenSlides>0</HiddenSlides>
  <MMClips>0</MMClips>
  <ScaleCrop>false</ScaleCrop>
  <HeadingPairs>
    <vt:vector size="6" baseType="variant">
      <vt:variant>
        <vt:lpstr>Verwendete Schriftarten</vt:lpstr>
      </vt:variant>
      <vt:variant>
        <vt:i4>11</vt:i4>
      </vt:variant>
      <vt:variant>
        <vt:lpstr>Design</vt:lpstr>
      </vt:variant>
      <vt:variant>
        <vt:i4>3</vt:i4>
      </vt:variant>
      <vt:variant>
        <vt:lpstr>Folientitel</vt:lpstr>
      </vt:variant>
      <vt:variant>
        <vt:i4>25</vt:i4>
      </vt:variant>
    </vt:vector>
  </HeadingPairs>
  <TitlesOfParts>
    <vt:vector size="39" baseType="lpstr">
      <vt:lpstr>Anaheim</vt:lpstr>
      <vt:lpstr>Aptos</vt:lpstr>
      <vt:lpstr>Arial</vt:lpstr>
      <vt:lpstr>Calibri</vt:lpstr>
      <vt:lpstr>Century Gothic</vt:lpstr>
      <vt:lpstr>Press Start 2P</vt:lpstr>
      <vt:lpstr>Proxima Nova</vt:lpstr>
      <vt:lpstr>Proxima Nova Semibold</vt:lpstr>
      <vt:lpstr>PT Sans</vt:lpstr>
      <vt:lpstr>Roboto Condensed Light</vt:lpstr>
      <vt:lpstr>Wingdings 2</vt:lpstr>
      <vt:lpstr>Design7</vt:lpstr>
      <vt:lpstr>Slidesgo Final Pages</vt:lpstr>
      <vt:lpstr>Zitierfähig</vt:lpstr>
      <vt:lpstr>Trends und Popularität von Videospielen </vt:lpstr>
      <vt:lpstr>Inhaltlicher Überblick </vt:lpstr>
      <vt:lpstr>Forschungsgegenstand </vt:lpstr>
      <vt:lpstr>Herangezogene Methoden </vt:lpstr>
      <vt:lpstr>Informationen zum Datensatz </vt:lpstr>
      <vt:lpstr>1. Forschungsfrage – Häufigkeiten der Genres </vt:lpstr>
      <vt:lpstr>1. Forschungsfrage – Häufigkeiten der Genres </vt:lpstr>
      <vt:lpstr>1. Forschungsfrage – Häufigkeit der Genres </vt:lpstr>
      <vt:lpstr>2. Forschungsfrage – Altersfreigabe und Popularität </vt:lpstr>
      <vt:lpstr>2. Forschungsfrage – Altersfreigabe und Popularität </vt:lpstr>
      <vt:lpstr>2. Forschungsfrage – Altersfreigabe und Popularität </vt:lpstr>
      <vt:lpstr>3. Forschungsfrage – Einfluss des Erscheinungsjahres </vt:lpstr>
      <vt:lpstr>3. Forschungsfrage – Einfluss des Erscheinungsjahres </vt:lpstr>
      <vt:lpstr>4. Forschungsfrage – Genre und Erscheinungsjahr-Korrelation </vt:lpstr>
      <vt:lpstr>4. Forschungsfrage – Genre und Erscheinungsjahr-Korrelation </vt:lpstr>
      <vt:lpstr>4. Forschungsfrage – Genre und Erscheinungsjahr-Korrelation </vt:lpstr>
      <vt:lpstr>5. Forschungsfrage – Verhältnis von Genre zu Altersfreigabe </vt:lpstr>
      <vt:lpstr>5. Forschungsfrage – Verhältnis von Genre zu Altersfreigabe </vt:lpstr>
      <vt:lpstr>5. Forschungsfrage – Verhältnis von Genre zu Altersfreigabe </vt:lpstr>
      <vt:lpstr>Forschungsergebnisse </vt:lpstr>
      <vt:lpstr>Forschungsergebnisse</vt:lpstr>
      <vt:lpstr>Forschungsergebnisse </vt:lpstr>
      <vt:lpstr>Forschungsergebnisse </vt:lpstr>
      <vt:lpstr>Ausblick </vt:lpstr>
      <vt:lpstr>Vielen Dank!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und Popularität von Videospielen </dc:title>
  <dc:creator>8j1q0efdje@univie.onmicrosoft.com</dc:creator>
  <cp:lastModifiedBy>8j1q0efdje@univie.onmicrosoft.com</cp:lastModifiedBy>
  <cp:revision>1</cp:revision>
  <dcterms:created xsi:type="dcterms:W3CDTF">2024-01-26T11:38:06Z</dcterms:created>
  <dcterms:modified xsi:type="dcterms:W3CDTF">2024-01-26T13:07:13Z</dcterms:modified>
</cp:coreProperties>
</file>