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57" r:id="rId2"/>
    <p:sldId id="360" r:id="rId3"/>
    <p:sldId id="362" r:id="rId4"/>
    <p:sldId id="363" r:id="rId5"/>
    <p:sldId id="358" r:id="rId6"/>
    <p:sldId id="359" r:id="rId7"/>
    <p:sldId id="350" r:id="rId8"/>
    <p:sldId id="351" r:id="rId9"/>
    <p:sldId id="352" r:id="rId10"/>
    <p:sldId id="353" r:id="rId11"/>
    <p:sldId id="354" r:id="rId12"/>
    <p:sldId id="299" r:id="rId13"/>
    <p:sldId id="364" r:id="rId14"/>
    <p:sldId id="283" r:id="rId15"/>
    <p:sldId id="284" r:id="rId16"/>
    <p:sldId id="285" r:id="rId17"/>
    <p:sldId id="286" r:id="rId18"/>
    <p:sldId id="287" r:id="rId19"/>
    <p:sldId id="369" r:id="rId20"/>
    <p:sldId id="355" r:id="rId21"/>
    <p:sldId id="356" r:id="rId22"/>
    <p:sldId id="308" r:id="rId23"/>
    <p:sldId id="309" r:id="rId24"/>
    <p:sldId id="310" r:id="rId25"/>
    <p:sldId id="365" r:id="rId26"/>
    <p:sldId id="366" r:id="rId27"/>
    <p:sldId id="368" r:id="rId28"/>
    <p:sldId id="370" r:id="rId29"/>
    <p:sldId id="36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91492-220C-4378-BFCD-B68459C20F75}" v="1" dt="2018-09-12T02:45:55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eger" userId="089caf2d-9c90-4e79-b76c-bb29309b972a" providerId="ADAL" clId="{B1A91492-220C-4378-BFCD-B68459C20F75}"/>
    <pc:docChg chg="custSel delSld">
      <pc:chgData name="David Meger" userId="089caf2d-9c90-4e79-b76c-bb29309b972a" providerId="ADAL" clId="{B1A91492-220C-4378-BFCD-B68459C20F75}" dt="2018-09-12T02:45:55.653" v="0" actId="2696"/>
      <pc:docMkLst>
        <pc:docMk/>
      </pc:docMkLst>
      <pc:sldChg chg="del">
        <pc:chgData name="David Meger" userId="089caf2d-9c90-4e79-b76c-bb29309b972a" providerId="ADAL" clId="{B1A91492-220C-4378-BFCD-B68459C20F75}" dt="2018-09-12T02:45:55.653" v="0" actId="2696"/>
        <pc:sldMkLst>
          <pc:docMk/>
          <pc:sldMk cId="1943155711" sldId="300"/>
        </pc:sldMkLst>
      </pc:sldChg>
    </pc:docChg>
  </pc:docChgLst>
  <pc:docChgLst>
    <pc:chgData name="David Meger, Professor" userId="S::david.meger@mcgill.ca::089caf2d-9c90-4e79-b76c-bb29309b972a" providerId="AD" clId="Web-{A8608745-3084-8C22-2167-1810F5177602}"/>
    <pc:docChg chg="addSld delSld modSld sldOrd">
      <pc:chgData name="David Meger, Professor" userId="S::david.meger@mcgill.ca::089caf2d-9c90-4e79-b76c-bb29309b972a" providerId="AD" clId="Web-{A8608745-3084-8C22-2167-1810F5177602}" dt="2018-09-17T15:27:48.728" v="2596" actId="20577"/>
      <pc:docMkLst>
        <pc:docMk/>
      </pc:docMkLst>
      <pc:sldChg chg="modSp">
        <pc:chgData name="David Meger, Professor" userId="S::david.meger@mcgill.ca::089caf2d-9c90-4e79-b76c-bb29309b972a" providerId="AD" clId="Web-{A8608745-3084-8C22-2167-1810F5177602}" dt="2018-09-17T14:54:18.968" v="1076" actId="20577"/>
        <pc:sldMkLst>
          <pc:docMk/>
          <pc:sldMk cId="3862688899" sldId="299"/>
        </pc:sldMkLst>
        <pc:spChg chg="mod">
          <ac:chgData name="David Meger, Professor" userId="S::david.meger@mcgill.ca::089caf2d-9c90-4e79-b76c-bb29309b972a" providerId="AD" clId="Web-{A8608745-3084-8C22-2167-1810F5177602}" dt="2018-09-17T14:54:18.968" v="1076" actId="20577"/>
          <ac:spMkLst>
            <pc:docMk/>
            <pc:sldMk cId="3862688899" sldId="299"/>
            <ac:spMk id="2" creationId="{00000000-0000-0000-0000-000000000000}"/>
          </ac:spMkLst>
        </pc:spChg>
      </pc:sldChg>
      <pc:sldChg chg="modSp">
        <pc:chgData name="David Meger, Professor" userId="S::david.meger@mcgill.ca::089caf2d-9c90-4e79-b76c-bb29309b972a" providerId="AD" clId="Web-{A8608745-3084-8C22-2167-1810F5177602}" dt="2018-09-17T15:10:36.152" v="1601" actId="20577"/>
        <pc:sldMkLst>
          <pc:docMk/>
          <pc:sldMk cId="0" sldId="309"/>
        </pc:sldMkLst>
        <pc:spChg chg="mod">
          <ac:chgData name="David Meger, Professor" userId="S::david.meger@mcgill.ca::089caf2d-9c90-4e79-b76c-bb29309b972a" providerId="AD" clId="Web-{A8608745-3084-8C22-2167-1810F5177602}" dt="2018-09-17T15:10:36.152" v="1601" actId="20577"/>
          <ac:spMkLst>
            <pc:docMk/>
            <pc:sldMk cId="0" sldId="309"/>
            <ac:spMk id="57347" creationId="{371F9FA8-64BD-48D0-999D-46FB2B101F84}"/>
          </ac:spMkLst>
        </pc:spChg>
      </pc:sldChg>
      <pc:sldChg chg="modSp">
        <pc:chgData name="David Meger, Professor" userId="S::david.meger@mcgill.ca::089caf2d-9c90-4e79-b76c-bb29309b972a" providerId="AD" clId="Web-{A8608745-3084-8C22-2167-1810F5177602}" dt="2018-09-17T15:09:21.839" v="1545" actId="20577"/>
        <pc:sldMkLst>
          <pc:docMk/>
          <pc:sldMk cId="0" sldId="310"/>
        </pc:sldMkLst>
        <pc:spChg chg="mod">
          <ac:chgData name="David Meger, Professor" userId="S::david.meger@mcgill.ca::089caf2d-9c90-4e79-b76c-bb29309b972a" providerId="AD" clId="Web-{A8608745-3084-8C22-2167-1810F5177602}" dt="2018-09-17T15:09:21.839" v="1545" actId="20577"/>
          <ac:spMkLst>
            <pc:docMk/>
            <pc:sldMk cId="0" sldId="310"/>
            <ac:spMk id="58371" creationId="{4457C601-C737-4FFE-981B-317218B764FC}"/>
          </ac:spMkLst>
        </pc:spChg>
      </pc:sldChg>
      <pc:sldChg chg="modSp">
        <pc:chgData name="David Meger, Professor" userId="S::david.meger@mcgill.ca::089caf2d-9c90-4e79-b76c-bb29309b972a" providerId="AD" clId="Web-{A8608745-3084-8C22-2167-1810F5177602}" dt="2018-09-17T14:51:55.935" v="1070" actId="20577"/>
        <pc:sldMkLst>
          <pc:docMk/>
          <pc:sldMk cId="0" sldId="350"/>
        </pc:sldMkLst>
        <pc:spChg chg="mod">
          <ac:chgData name="David Meger, Professor" userId="S::david.meger@mcgill.ca::089caf2d-9c90-4e79-b76c-bb29309b972a" providerId="AD" clId="Web-{A8608745-3084-8C22-2167-1810F5177602}" dt="2018-09-17T14:51:55.935" v="1070" actId="20577"/>
          <ac:spMkLst>
            <pc:docMk/>
            <pc:sldMk cId="0" sldId="350"/>
            <ac:spMk id="49155" creationId="{228BF7DD-5502-4CA9-B337-D7F7B9F2FF8D}"/>
          </ac:spMkLst>
        </pc:spChg>
      </pc:sldChg>
      <pc:sldChg chg="modSp new">
        <pc:chgData name="David Meger, Professor" userId="S::david.meger@mcgill.ca::089caf2d-9c90-4e79-b76c-bb29309b972a" providerId="AD" clId="Web-{A8608745-3084-8C22-2167-1810F5177602}" dt="2018-09-17T14:48:44.245" v="885" actId="20577"/>
        <pc:sldMkLst>
          <pc:docMk/>
          <pc:sldMk cId="3260170144" sldId="358"/>
        </pc:sldMkLst>
        <pc:spChg chg="mod">
          <ac:chgData name="David Meger, Professor" userId="S::david.meger@mcgill.ca::089caf2d-9c90-4e79-b76c-bb29309b972a" providerId="AD" clId="Web-{A8608745-3084-8C22-2167-1810F5177602}" dt="2018-09-17T14:48:44.245" v="885" actId="20577"/>
          <ac:spMkLst>
            <pc:docMk/>
            <pc:sldMk cId="3260170144" sldId="358"/>
            <ac:spMk id="2" creationId="{E429C74B-5C3C-479A-BE01-4B6E35B0C8BB}"/>
          </ac:spMkLst>
        </pc:spChg>
        <pc:spChg chg="mod">
          <ac:chgData name="David Meger, Professor" userId="S::david.meger@mcgill.ca::089caf2d-9c90-4e79-b76c-bb29309b972a" providerId="AD" clId="Web-{A8608745-3084-8C22-2167-1810F5177602}" dt="2018-09-17T14:34:47.562" v="101" actId="20577"/>
          <ac:spMkLst>
            <pc:docMk/>
            <pc:sldMk cId="3260170144" sldId="358"/>
            <ac:spMk id="3" creationId="{1482536A-D468-4AB8-8A02-287B55A977D8}"/>
          </ac:spMkLst>
        </pc:spChg>
      </pc:sldChg>
      <pc:sldChg chg="modSp new mod ord modClrScheme chgLayout">
        <pc:chgData name="David Meger, Professor" userId="S::david.meger@mcgill.ca::089caf2d-9c90-4e79-b76c-bb29309b972a" providerId="AD" clId="Web-{A8608745-3084-8C22-2167-1810F5177602}" dt="2018-09-17T14:36:01.438" v="205" actId="20577"/>
        <pc:sldMkLst>
          <pc:docMk/>
          <pc:sldMk cId="4007445971" sldId="359"/>
        </pc:sldMkLst>
        <pc:spChg chg="mod ord">
          <ac:chgData name="David Meger, Professor" userId="S::david.meger@mcgill.ca::089caf2d-9c90-4e79-b76c-bb29309b972a" providerId="AD" clId="Web-{A8608745-3084-8C22-2167-1810F5177602}" dt="2018-09-17T14:35:02.328" v="108" actId="20577"/>
          <ac:spMkLst>
            <pc:docMk/>
            <pc:sldMk cId="4007445971" sldId="359"/>
            <ac:spMk id="2" creationId="{5700F7EC-CCCE-40B0-846E-D75344F9EF02}"/>
          </ac:spMkLst>
        </pc:spChg>
        <pc:spChg chg="mod ord">
          <ac:chgData name="David Meger, Professor" userId="S::david.meger@mcgill.ca::089caf2d-9c90-4e79-b76c-bb29309b972a" providerId="AD" clId="Web-{A8608745-3084-8C22-2167-1810F5177602}" dt="2018-09-17T14:36:01.438" v="205" actId="20577"/>
          <ac:spMkLst>
            <pc:docMk/>
            <pc:sldMk cId="4007445971" sldId="359"/>
            <ac:spMk id="3" creationId="{2F572372-D8B9-48C6-9146-1C68287F9FEB}"/>
          </ac:spMkLst>
        </pc:spChg>
      </pc:sldChg>
      <pc:sldChg chg="modSp new ord">
        <pc:chgData name="David Meger, Professor" userId="S::david.meger@mcgill.ca::089caf2d-9c90-4e79-b76c-bb29309b972a" providerId="AD" clId="Web-{A8608745-3084-8C22-2167-1810F5177602}" dt="2018-09-17T14:43:16.225" v="501" actId="20577"/>
        <pc:sldMkLst>
          <pc:docMk/>
          <pc:sldMk cId="2877904750" sldId="360"/>
        </pc:sldMkLst>
        <pc:spChg chg="mod">
          <ac:chgData name="David Meger, Professor" userId="S::david.meger@mcgill.ca::089caf2d-9c90-4e79-b76c-bb29309b972a" providerId="AD" clId="Web-{A8608745-3084-8C22-2167-1810F5177602}" dt="2018-09-17T14:37:27.955" v="223" actId="20577"/>
          <ac:spMkLst>
            <pc:docMk/>
            <pc:sldMk cId="2877904750" sldId="360"/>
            <ac:spMk id="2" creationId="{18B054D8-BFA2-47B9-AB33-F53043892D1A}"/>
          </ac:spMkLst>
        </pc:spChg>
        <pc:spChg chg="mod">
          <ac:chgData name="David Meger, Professor" userId="S::david.meger@mcgill.ca::089caf2d-9c90-4e79-b76c-bb29309b972a" providerId="AD" clId="Web-{A8608745-3084-8C22-2167-1810F5177602}" dt="2018-09-17T14:43:16.225" v="501" actId="20577"/>
          <ac:spMkLst>
            <pc:docMk/>
            <pc:sldMk cId="2877904750" sldId="360"/>
            <ac:spMk id="3" creationId="{81BCA2F2-FF3D-456A-B93B-DD8825DE7215}"/>
          </ac:spMkLst>
        </pc:spChg>
      </pc:sldChg>
      <pc:sldChg chg="modSp new del">
        <pc:chgData name="David Meger, Professor" userId="S::david.meger@mcgill.ca::089caf2d-9c90-4e79-b76c-bb29309b972a" providerId="AD" clId="Web-{A8608745-3084-8C22-2167-1810F5177602}" dt="2018-09-17T14:48:33.760" v="878"/>
        <pc:sldMkLst>
          <pc:docMk/>
          <pc:sldMk cId="4232779055" sldId="361"/>
        </pc:sldMkLst>
        <pc:spChg chg="mod">
          <ac:chgData name="David Meger, Professor" userId="S::david.meger@mcgill.ca::089caf2d-9c90-4e79-b76c-bb29309b972a" providerId="AD" clId="Web-{A8608745-3084-8C22-2167-1810F5177602}" dt="2018-09-17T14:43:10.631" v="497" actId="20577"/>
          <ac:spMkLst>
            <pc:docMk/>
            <pc:sldMk cId="4232779055" sldId="361"/>
            <ac:spMk id="2" creationId="{0E66C8DA-3AAE-4AD3-A637-24EAC970B5E5}"/>
          </ac:spMkLst>
        </pc:spChg>
        <pc:spChg chg="mod">
          <ac:chgData name="David Meger, Professor" userId="S::david.meger@mcgill.ca::089caf2d-9c90-4e79-b76c-bb29309b972a" providerId="AD" clId="Web-{A8608745-3084-8C22-2167-1810F5177602}" dt="2018-09-17T14:48:01.369" v="864" actId="20577"/>
          <ac:spMkLst>
            <pc:docMk/>
            <pc:sldMk cId="4232779055" sldId="361"/>
            <ac:spMk id="3" creationId="{37374037-15A7-41AC-99FC-BD3AF599973D}"/>
          </ac:spMkLst>
        </pc:spChg>
      </pc:sldChg>
      <pc:sldChg chg="modSp new">
        <pc:chgData name="David Meger, Professor" userId="S::david.meger@mcgill.ca::089caf2d-9c90-4e79-b76c-bb29309b972a" providerId="AD" clId="Web-{A8608745-3084-8C22-2167-1810F5177602}" dt="2018-09-17T14:48:30.229" v="875" actId="20577"/>
        <pc:sldMkLst>
          <pc:docMk/>
          <pc:sldMk cId="1432386116" sldId="362"/>
        </pc:sldMkLst>
        <pc:spChg chg="mod">
          <ac:chgData name="David Meger, Professor" userId="S::david.meger@mcgill.ca::089caf2d-9c90-4e79-b76c-bb29309b972a" providerId="AD" clId="Web-{A8608745-3084-8C22-2167-1810F5177602}" dt="2018-09-17T14:48:30.229" v="875" actId="20577"/>
          <ac:spMkLst>
            <pc:docMk/>
            <pc:sldMk cId="1432386116" sldId="362"/>
            <ac:spMk id="2" creationId="{9C1139C2-3B0E-4686-8DBB-712088087893}"/>
          </ac:spMkLst>
        </pc:spChg>
        <pc:spChg chg="mod">
          <ac:chgData name="David Meger, Professor" userId="S::david.meger@mcgill.ca::089caf2d-9c90-4e79-b76c-bb29309b972a" providerId="AD" clId="Web-{A8608745-3084-8C22-2167-1810F5177602}" dt="2018-09-17T14:48:18.447" v="869" actId="20577"/>
          <ac:spMkLst>
            <pc:docMk/>
            <pc:sldMk cId="1432386116" sldId="362"/>
            <ac:spMk id="3" creationId="{80869BD9-5933-4EE7-BDA9-65494DF68DA5}"/>
          </ac:spMkLst>
        </pc:spChg>
      </pc:sldChg>
      <pc:sldChg chg="modSp new">
        <pc:chgData name="David Meger, Professor" userId="S::david.meger@mcgill.ca::089caf2d-9c90-4e79-b76c-bb29309b972a" providerId="AD" clId="Web-{A8608745-3084-8C22-2167-1810F5177602}" dt="2018-09-17T14:50:34.980" v="1042" actId="20577"/>
        <pc:sldMkLst>
          <pc:docMk/>
          <pc:sldMk cId="813209885" sldId="363"/>
        </pc:sldMkLst>
        <pc:spChg chg="mod">
          <ac:chgData name="David Meger, Professor" userId="S::david.meger@mcgill.ca::089caf2d-9c90-4e79-b76c-bb29309b972a" providerId="AD" clId="Web-{A8608745-3084-8C22-2167-1810F5177602}" dt="2018-09-17T14:49:08.323" v="889" actId="20577"/>
          <ac:spMkLst>
            <pc:docMk/>
            <pc:sldMk cId="813209885" sldId="363"/>
            <ac:spMk id="2" creationId="{10E94ED4-CA75-4C46-B4B4-8BDD37EA537E}"/>
          </ac:spMkLst>
        </pc:spChg>
        <pc:spChg chg="mod">
          <ac:chgData name="David Meger, Professor" userId="S::david.meger@mcgill.ca::089caf2d-9c90-4e79-b76c-bb29309b972a" providerId="AD" clId="Web-{A8608745-3084-8C22-2167-1810F5177602}" dt="2018-09-17T14:50:34.980" v="1042" actId="20577"/>
          <ac:spMkLst>
            <pc:docMk/>
            <pc:sldMk cId="813209885" sldId="363"/>
            <ac:spMk id="3" creationId="{3FC329C2-1DA1-419B-AC20-3E7E05D3EB48}"/>
          </ac:spMkLst>
        </pc:spChg>
      </pc:sldChg>
      <pc:sldChg chg="addSp modSp new ord">
        <pc:chgData name="David Meger, Professor" userId="S::david.meger@mcgill.ca::089caf2d-9c90-4e79-b76c-bb29309b972a" providerId="AD" clId="Web-{A8608745-3084-8C22-2167-1810F5177602}" dt="2018-09-17T15:02:24.943" v="1332" actId="20577"/>
        <pc:sldMkLst>
          <pc:docMk/>
          <pc:sldMk cId="2613603162" sldId="364"/>
        </pc:sldMkLst>
        <pc:spChg chg="mod">
          <ac:chgData name="David Meger, Professor" userId="S::david.meger@mcgill.ca::089caf2d-9c90-4e79-b76c-bb29309b972a" providerId="AD" clId="Web-{A8608745-3084-8C22-2167-1810F5177602}" dt="2018-09-17T15:02:24.943" v="1332" actId="20577"/>
          <ac:spMkLst>
            <pc:docMk/>
            <pc:sldMk cId="2613603162" sldId="364"/>
            <ac:spMk id="2" creationId="{14E0B49A-12F0-4EBF-BFED-B972CBC29CC1}"/>
          </ac:spMkLst>
        </pc:spChg>
        <pc:spChg chg="mod">
          <ac:chgData name="David Meger, Professor" userId="S::david.meger@mcgill.ca::089caf2d-9c90-4e79-b76c-bb29309b972a" providerId="AD" clId="Web-{A8608745-3084-8C22-2167-1810F5177602}" dt="2018-09-17T15:02:12.989" v="1324" actId="20577"/>
          <ac:spMkLst>
            <pc:docMk/>
            <pc:sldMk cId="2613603162" sldId="364"/>
            <ac:spMk id="3" creationId="{63EF42AE-0ED2-45B0-A0BF-2D4CAF8DB854}"/>
          </ac:spMkLst>
        </pc:spChg>
        <pc:picChg chg="add mod">
          <ac:chgData name="David Meger, Professor" userId="S::david.meger@mcgill.ca::089caf2d-9c90-4e79-b76c-bb29309b972a" providerId="AD" clId="Web-{A8608745-3084-8C22-2167-1810F5177602}" dt="2018-09-17T14:59:05.299" v="1110" actId="1076"/>
          <ac:picMkLst>
            <pc:docMk/>
            <pc:sldMk cId="2613603162" sldId="364"/>
            <ac:picMk id="4" creationId="{50CEBB28-3D4E-4876-8D8C-769C54B87E1A}"/>
          </ac:picMkLst>
        </pc:picChg>
      </pc:sldChg>
      <pc:sldChg chg="modSp new mod modClrScheme chgLayout">
        <pc:chgData name="David Meger, Professor" userId="S::david.meger@mcgill.ca::089caf2d-9c90-4e79-b76c-bb29309b972a" providerId="AD" clId="Web-{A8608745-3084-8C22-2167-1810F5177602}" dt="2018-09-17T15:15:44.078" v="1986" actId="20577"/>
        <pc:sldMkLst>
          <pc:docMk/>
          <pc:sldMk cId="1933150101" sldId="365"/>
        </pc:sldMkLst>
        <pc:spChg chg="mod ord">
          <ac:chgData name="David Meger, Professor" userId="S::david.meger@mcgill.ca::089caf2d-9c90-4e79-b76c-bb29309b972a" providerId="AD" clId="Web-{A8608745-3084-8C22-2167-1810F5177602}" dt="2018-09-17T15:11:09.825" v="1625" actId="20577"/>
          <ac:spMkLst>
            <pc:docMk/>
            <pc:sldMk cId="1933150101" sldId="365"/>
            <ac:spMk id="2" creationId="{BC29FE00-0D02-4334-B775-850868428CA7}"/>
          </ac:spMkLst>
        </pc:spChg>
        <pc:spChg chg="mod ord">
          <ac:chgData name="David Meger, Professor" userId="S::david.meger@mcgill.ca::089caf2d-9c90-4e79-b76c-bb29309b972a" providerId="AD" clId="Web-{A8608745-3084-8C22-2167-1810F5177602}" dt="2018-09-17T15:15:44.078" v="1986" actId="20577"/>
          <ac:spMkLst>
            <pc:docMk/>
            <pc:sldMk cId="1933150101" sldId="365"/>
            <ac:spMk id="3" creationId="{6C217EB1-6652-4362-AFDE-FFDFD31EB128}"/>
          </ac:spMkLst>
        </pc:spChg>
      </pc:sldChg>
      <pc:sldChg chg="addSp delSp modSp new mod modClrScheme chgLayout">
        <pc:chgData name="David Meger, Professor" userId="S::david.meger@mcgill.ca::089caf2d-9c90-4e79-b76c-bb29309b972a" providerId="AD" clId="Web-{A8608745-3084-8C22-2167-1810F5177602}" dt="2018-09-17T15:26:25.117" v="2400" actId="20577"/>
        <pc:sldMkLst>
          <pc:docMk/>
          <pc:sldMk cId="4275789042" sldId="366"/>
        </pc:sldMkLst>
        <pc:spChg chg="mod ord">
          <ac:chgData name="David Meger, Professor" userId="S::david.meger@mcgill.ca::089caf2d-9c90-4e79-b76c-bb29309b972a" providerId="AD" clId="Web-{A8608745-3084-8C22-2167-1810F5177602}" dt="2018-09-17T15:20:32.503" v="2045"/>
          <ac:spMkLst>
            <pc:docMk/>
            <pc:sldMk cId="4275789042" sldId="366"/>
            <ac:spMk id="2" creationId="{FC574499-7CD8-4BFA-B5CE-B74F73191E0B}"/>
          </ac:spMkLst>
        </pc:spChg>
        <pc:spChg chg="mod ord">
          <ac:chgData name="David Meger, Professor" userId="S::david.meger@mcgill.ca::089caf2d-9c90-4e79-b76c-bb29309b972a" providerId="AD" clId="Web-{A8608745-3084-8C22-2167-1810F5177602}" dt="2018-09-17T15:26:25.117" v="2400" actId="20577"/>
          <ac:spMkLst>
            <pc:docMk/>
            <pc:sldMk cId="4275789042" sldId="366"/>
            <ac:spMk id="3" creationId="{C02B3D62-AD43-48BF-88FE-CAF71DE9E8DF}"/>
          </ac:spMkLst>
        </pc:spChg>
        <pc:spChg chg="add del mod ord">
          <ac:chgData name="David Meger, Professor" userId="S::david.meger@mcgill.ca::089caf2d-9c90-4e79-b76c-bb29309b972a" providerId="AD" clId="Web-{A8608745-3084-8C22-2167-1810F5177602}" dt="2018-09-17T15:20:35.597" v="2046"/>
          <ac:spMkLst>
            <pc:docMk/>
            <pc:sldMk cId="4275789042" sldId="366"/>
            <ac:spMk id="6" creationId="{ABEBB949-B4E5-4341-945B-73CF47723052}"/>
          </ac:spMkLst>
        </pc:spChg>
        <pc:picChg chg="add mod">
          <ac:chgData name="David Meger, Professor" userId="S::david.meger@mcgill.ca::089caf2d-9c90-4e79-b76c-bb29309b972a" providerId="AD" clId="Web-{A8608745-3084-8C22-2167-1810F5177602}" dt="2018-09-17T15:20:38.629" v="2047" actId="1076"/>
          <ac:picMkLst>
            <pc:docMk/>
            <pc:sldMk cId="4275789042" sldId="366"/>
            <ac:picMk id="4" creationId="{724DE3B0-ED19-4368-9831-D18C35AC85CB}"/>
          </ac:picMkLst>
        </pc:picChg>
        <pc:picChg chg="add del mod">
          <ac:chgData name="David Meger, Professor" userId="S::david.meger@mcgill.ca::089caf2d-9c90-4e79-b76c-bb29309b972a" providerId="AD" clId="Web-{A8608745-3084-8C22-2167-1810F5177602}" dt="2018-09-17T15:22:49.771" v="2120"/>
          <ac:picMkLst>
            <pc:docMk/>
            <pc:sldMk cId="4275789042" sldId="366"/>
            <ac:picMk id="8" creationId="{B072FF6A-A9E0-4A35-ACAB-73A4FFEEBB16}"/>
          </ac:picMkLst>
        </pc:picChg>
      </pc:sldChg>
      <pc:sldChg chg="modSp new">
        <pc:chgData name="David Meger, Professor" userId="S::david.meger@mcgill.ca::089caf2d-9c90-4e79-b76c-bb29309b972a" providerId="AD" clId="Web-{A8608745-3084-8C22-2167-1810F5177602}" dt="2018-09-17T15:27:48.728" v="2595" actId="20577"/>
        <pc:sldMkLst>
          <pc:docMk/>
          <pc:sldMk cId="3839617263" sldId="367"/>
        </pc:sldMkLst>
        <pc:spChg chg="mod">
          <ac:chgData name="David Meger, Professor" userId="S::david.meger@mcgill.ca::089caf2d-9c90-4e79-b76c-bb29309b972a" providerId="AD" clId="Web-{A8608745-3084-8C22-2167-1810F5177602}" dt="2018-09-17T15:24:37.147" v="2281" actId="20577"/>
          <ac:spMkLst>
            <pc:docMk/>
            <pc:sldMk cId="3839617263" sldId="367"/>
            <ac:spMk id="2" creationId="{5D21E6D9-ABEF-47DA-B8A2-14271E568446}"/>
          </ac:spMkLst>
        </pc:spChg>
        <pc:spChg chg="mod">
          <ac:chgData name="David Meger, Professor" userId="S::david.meger@mcgill.ca::089caf2d-9c90-4e79-b76c-bb29309b972a" providerId="AD" clId="Web-{A8608745-3084-8C22-2167-1810F5177602}" dt="2018-09-17T15:27:48.728" v="2595" actId="20577"/>
          <ac:spMkLst>
            <pc:docMk/>
            <pc:sldMk cId="3839617263" sldId="367"/>
            <ac:spMk id="3" creationId="{FEB44076-F7AC-4B4C-99E5-FDBB0606D8CE}"/>
          </ac:spMkLst>
        </pc:spChg>
      </pc:sldChg>
      <pc:sldChg chg="modSp add replId">
        <pc:chgData name="David Meger, Professor" userId="S::david.meger@mcgill.ca::089caf2d-9c90-4e79-b76c-bb29309b972a" providerId="AD" clId="Web-{A8608745-3084-8C22-2167-1810F5177602}" dt="2018-09-17T15:24:24.756" v="2271" actId="20577"/>
        <pc:sldMkLst>
          <pc:docMk/>
          <pc:sldMk cId="4028623319" sldId="368"/>
        </pc:sldMkLst>
        <pc:spChg chg="mod">
          <ac:chgData name="David Meger, Professor" userId="S::david.meger@mcgill.ca::089caf2d-9c90-4e79-b76c-bb29309b972a" providerId="AD" clId="Web-{A8608745-3084-8C22-2167-1810F5177602}" dt="2018-09-17T15:23:22.287" v="2144" actId="20577"/>
          <ac:spMkLst>
            <pc:docMk/>
            <pc:sldMk cId="4028623319" sldId="368"/>
            <ac:spMk id="2" creationId="{FC574499-7CD8-4BFA-B5CE-B74F73191E0B}"/>
          </ac:spMkLst>
        </pc:spChg>
        <pc:spChg chg="mod">
          <ac:chgData name="David Meger, Professor" userId="S::david.meger@mcgill.ca::089caf2d-9c90-4e79-b76c-bb29309b972a" providerId="AD" clId="Web-{A8608745-3084-8C22-2167-1810F5177602}" dt="2018-09-17T15:24:24.756" v="2271" actId="20577"/>
          <ac:spMkLst>
            <pc:docMk/>
            <pc:sldMk cId="4028623319" sldId="368"/>
            <ac:spMk id="3" creationId="{C02B3D62-AD43-48BF-88FE-CAF71DE9E8DF}"/>
          </ac:spMkLst>
        </pc:spChg>
      </pc:sldChg>
      <pc:sldChg chg="addSp delSp modSp add del replId">
        <pc:chgData name="David Meger, Professor" userId="S::david.meger@mcgill.ca::089caf2d-9c90-4e79-b76c-bb29309b972a" providerId="AD" clId="Web-{A8608745-3084-8C22-2167-1810F5177602}" dt="2018-09-17T15:21:01.066" v="2052"/>
        <pc:sldMkLst>
          <pc:docMk/>
          <pc:sldMk cId="4160195776" sldId="368"/>
        </pc:sldMkLst>
        <pc:picChg chg="del">
          <ac:chgData name="David Meger, Professor" userId="S::david.meger@mcgill.ca::089caf2d-9c90-4e79-b76c-bb29309b972a" providerId="AD" clId="Web-{A8608745-3084-8C22-2167-1810F5177602}" dt="2018-09-17T15:20:00.097" v="2041"/>
          <ac:picMkLst>
            <pc:docMk/>
            <pc:sldMk cId="4160195776" sldId="368"/>
            <ac:picMk id="4" creationId="{724DE3B0-ED19-4368-9831-D18C35AC85CB}"/>
          </ac:picMkLst>
        </pc:picChg>
        <pc:picChg chg="add mod">
          <ac:chgData name="David Meger, Professor" userId="S::david.meger@mcgill.ca::089caf2d-9c90-4e79-b76c-bb29309b972a" providerId="AD" clId="Web-{A8608745-3084-8C22-2167-1810F5177602}" dt="2018-09-17T15:20:05.441" v="2044" actId="1076"/>
          <ac:picMkLst>
            <pc:docMk/>
            <pc:sldMk cId="4160195776" sldId="368"/>
            <ac:picMk id="5" creationId="{604D67FE-0ABF-40F9-8895-9B680BBD0C6F}"/>
          </ac:picMkLst>
        </pc:picChg>
      </pc:sldChg>
      <pc:sldChg chg="new del">
        <pc:chgData name="David Meger, Professor" userId="S::david.meger@mcgill.ca::089caf2d-9c90-4e79-b76c-bb29309b972a" providerId="AD" clId="Web-{A8608745-3084-8C22-2167-1810F5177602}" dt="2018-09-17T15:24:46.429" v="2284"/>
        <pc:sldMkLst>
          <pc:docMk/>
          <pc:sldMk cId="1164784104" sldId="369"/>
        </pc:sldMkLst>
      </pc:sldChg>
      <pc:sldChg chg="modSp add replId">
        <pc:chgData name="David Meger, Professor" userId="S::david.meger@mcgill.ca::089caf2d-9c90-4e79-b76c-bb29309b972a" providerId="AD" clId="Web-{A8608745-3084-8C22-2167-1810F5177602}" dt="2018-09-17T15:25:56.898" v="2370" actId="20577"/>
        <pc:sldMkLst>
          <pc:docMk/>
          <pc:sldMk cId="2647739841" sldId="369"/>
        </pc:sldMkLst>
        <pc:spChg chg="mod">
          <ac:chgData name="David Meger, Professor" userId="S::david.meger@mcgill.ca::089caf2d-9c90-4e79-b76c-bb29309b972a" providerId="AD" clId="Web-{A8608745-3084-8C22-2167-1810F5177602}" dt="2018-09-17T15:25:56.898" v="2370" actId="20577"/>
          <ac:spMkLst>
            <pc:docMk/>
            <pc:sldMk cId="2647739841" sldId="369"/>
            <ac:spMk id="3" creationId="{63EF42AE-0ED2-45B0-A0BF-2D4CAF8DB854}"/>
          </ac:spMkLst>
        </pc:spChg>
      </pc:sldChg>
      <pc:sldChg chg="modSp new ord">
        <pc:chgData name="David Meger, Professor" userId="S::david.meger@mcgill.ca::089caf2d-9c90-4e79-b76c-bb29309b972a" providerId="AD" clId="Web-{A8608745-3084-8C22-2167-1810F5177602}" dt="2018-09-17T15:27:21.118" v="2529" actId="20577"/>
        <pc:sldMkLst>
          <pc:docMk/>
          <pc:sldMk cId="3976954562" sldId="370"/>
        </pc:sldMkLst>
        <pc:spChg chg="mod">
          <ac:chgData name="David Meger, Professor" userId="S::david.meger@mcgill.ca::089caf2d-9c90-4e79-b76c-bb29309b972a" providerId="AD" clId="Web-{A8608745-3084-8C22-2167-1810F5177602}" dt="2018-09-17T15:26:16.539" v="2381" actId="20577"/>
          <ac:spMkLst>
            <pc:docMk/>
            <pc:sldMk cId="3976954562" sldId="370"/>
            <ac:spMk id="2" creationId="{8A6F8687-704F-4C0A-BA25-DCA3E267F578}"/>
          </ac:spMkLst>
        </pc:spChg>
        <pc:spChg chg="mod">
          <ac:chgData name="David Meger, Professor" userId="S::david.meger@mcgill.ca::089caf2d-9c90-4e79-b76c-bb29309b972a" providerId="AD" clId="Web-{A8608745-3084-8C22-2167-1810F5177602}" dt="2018-09-17T15:27:21.118" v="2529" actId="20577"/>
          <ac:spMkLst>
            <pc:docMk/>
            <pc:sldMk cId="3976954562" sldId="370"/>
            <ac:spMk id="3" creationId="{E3E0B6BC-5E3B-4375-AEDB-A6F80DF282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80B3F-FA8F-416A-8108-E9D59AD9C7B0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06A4-CC2F-428C-A866-77D867C3B9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63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FCF089-D889-4CF4-8F37-C7271797A43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End of class Jan 11, 2007</a:t>
            </a:r>
          </a:p>
        </p:txBody>
      </p:sp>
    </p:spTree>
    <p:extLst>
      <p:ext uri="{BB962C8B-B14F-4D97-AF65-F5344CB8AC3E}">
        <p14:creationId xmlns:p14="http://schemas.microsoft.com/office/powerpoint/2010/main" val="207032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9453-2C79-448D-8AC3-7BBEB040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E42F2-EB72-4E88-9209-230072B37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70B67-C128-4CD9-B129-7C3D1AB0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AD91-5C9D-4FD3-9136-2067E573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457F-FF7B-4753-BFCA-0B57DDCF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59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C5D7-FD86-4745-BAE2-7A09D716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B189-890A-4BDC-A926-41AB0635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8DBB-0491-4273-B473-A0369F36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AF7A-593C-4EC3-BE77-30B7EAB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7189-45D3-4BCB-87BC-3635243E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9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FC37C-42FE-4552-A377-25A7EC4AA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BB9DA-1EFE-4A33-8DDC-8647A781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3461-57DB-4704-BFC3-92EB20C6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90DC-1864-4D75-98BA-D8D6D5D7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CDB9-3830-4BD9-BE7D-4655A08C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41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63C0-78C8-455C-8D18-5D7B6074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45A1-7985-4D3C-9F5B-567B2BE7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EDFD-339F-4B27-89DC-35E626C4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E1FE-B5BF-4505-AC32-7BA4E5F2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E612-0224-4809-BB30-B15D112C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0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1E1D-147F-4E51-83FD-28519F67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4FA3-9039-4172-B4EC-E0BAC70E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8A71-ADC3-475A-8603-AAF1CA30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4E70-63B2-470E-A193-F0AB3A98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D36E-7F56-4A4E-923E-B2CB3BD4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64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D74A-2F5D-49DD-8A54-F1B5FF39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0691-2E9C-4786-869A-3E4EC3423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830E-318B-4E56-975A-816A98E2D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F83B5-9A00-4E05-B9E4-355DD197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BCB45-E593-404D-BD70-1FAC6B3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2E27-ED78-49E3-A8B2-1FC6ABD5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0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98B2-E286-48C3-8705-A2936A63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B01C0-DB9A-463C-A443-D6FDD64C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705A-139B-432D-ACCE-A6E7F128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E47A8-02A3-4B31-875E-AD8AC88E2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BCB7E-DE20-48DB-B32A-2D804C2BF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7D8F2-2B7F-4825-8852-6B6EAF9F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F7238-E83A-4772-A611-9E5FEA25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08EA0-A038-40D8-B0AF-A7D2E5CD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42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7091-C5C4-4D7F-AA63-4FDC0B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DCA9-05CB-4651-AE5C-26DC6902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C14A5-08D3-4869-95B5-5FC922E9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3F8D4-0BA4-4243-8779-F86FEAD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1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A4C23-C06C-439D-A69D-1098D568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735DD-5E5A-4FC6-A0E6-7D49C7A9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15EC-0A25-43B0-B4FA-5B7946B8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6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339F-DF84-433C-8336-F4C3D360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6802-B6F2-4AFD-AE9B-44B3DF5E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3F5A-A118-4F97-8178-1A91A5DDA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E8363-791A-453A-8E49-9435CBF5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B36A9-6A9A-42A0-BC42-3E480D4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F5B2C-A9BC-44A5-9996-8C1C4A24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41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C0BD-96BF-4D52-9E47-E23ED425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3F343-B44A-4631-AC02-C4A0CED93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CACD-215E-4D7A-87D0-962BA081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5F887-142C-409A-9371-C10FB1BF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1CA4-E5FC-4322-84D8-2A4CCCE3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8ED7-76F7-4C01-B1FE-EB4A7826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14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D2F42-30B5-4591-8402-AF6A7211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5C2D-84E1-4B0C-9B9B-24B7FD86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1BC1F-5412-4DCB-9CA3-0931E3BA8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EBF8-C3D4-4A73-B824-F6673A79F0E1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A1B1-6948-4162-A152-19AC03689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3B6F-E742-42A4-BAB9-1DF67657B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A25F-91A4-4E52-872C-A656BAE48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6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8B8C-0C57-493D-A7D5-55D68D7DD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 206 – Introduction to Software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63FC-0C57-40BF-ADDC-7C46DE10F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47575"/>
            <a:ext cx="9144000" cy="889000"/>
          </a:xfrm>
        </p:spPr>
        <p:txBody>
          <a:bodyPr/>
          <a:lstStyle/>
          <a:p>
            <a:r>
              <a:rPr lang="en-CA" dirty="0"/>
              <a:t>Lecture 5 – Final Linux &amp; Shell Ideas</a:t>
            </a:r>
          </a:p>
        </p:txBody>
      </p:sp>
    </p:spTree>
    <p:extLst>
      <p:ext uri="{BB962C8B-B14F-4D97-AF65-F5344CB8AC3E}">
        <p14:creationId xmlns:p14="http://schemas.microsoft.com/office/powerpoint/2010/main" val="238342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245B46C-7C17-4EFD-9E1C-D3F288840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Suspending and Killing the Foreground Job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191D8B7-5852-485F-BE5C-049727AE2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suspend the foreground job by pressing ^Z (Ctrl-Z). </a:t>
            </a:r>
          </a:p>
          <a:p>
            <a:pPr lvl="1"/>
            <a:r>
              <a:rPr lang="en-US" altLang="en-US"/>
              <a:t>Suspend means the job is stopped, but not dead.</a:t>
            </a:r>
          </a:p>
          <a:p>
            <a:pPr lvl="1"/>
            <a:r>
              <a:rPr lang="en-US" altLang="en-US"/>
              <a:t>The job will show up in the </a:t>
            </a:r>
            <a:r>
              <a:rPr lang="en-US" altLang="en-US" b="1">
                <a:latin typeface="Courier New" panose="02070309020205020404" pitchFamily="49" charset="0"/>
              </a:rPr>
              <a:t>jobs</a:t>
            </a:r>
            <a:r>
              <a:rPr lang="en-US" altLang="en-US"/>
              <a:t> output.</a:t>
            </a:r>
          </a:p>
          <a:p>
            <a:endParaRPr lang="en-US" altLang="en-US"/>
          </a:p>
          <a:p>
            <a:r>
              <a:rPr lang="en-US" altLang="en-US"/>
              <a:t>You can </a:t>
            </a:r>
            <a:r>
              <a:rPr lang="en-US" altLang="en-US" i="1"/>
              <a:t>kill</a:t>
            </a:r>
            <a:r>
              <a:rPr lang="en-US" altLang="en-US"/>
              <a:t> the forground job by pressing ^C (Ctrl-C). </a:t>
            </a:r>
          </a:p>
          <a:p>
            <a:pPr lvl="1"/>
            <a:r>
              <a:rPr lang="en-US" altLang="en-US"/>
              <a:t>It's gone...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8D78224-D7B2-4920-9A0B-3BAB2757B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a job back to the foreground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791176B-0FC4-419F-B03B-DBB711F97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fg</a:t>
            </a:r>
            <a:r>
              <a:rPr lang="en-US" altLang="en-US"/>
              <a:t> command will move a job to the foreground.</a:t>
            </a:r>
          </a:p>
          <a:p>
            <a:pPr lvl="1"/>
            <a:r>
              <a:rPr lang="en-US" altLang="en-US"/>
              <a:t>You give </a:t>
            </a:r>
            <a:r>
              <a:rPr lang="en-US" altLang="en-US" b="1">
                <a:latin typeface="Courier New" panose="02070309020205020404" pitchFamily="49" charset="0"/>
              </a:rPr>
              <a:t>fg</a:t>
            </a:r>
            <a:r>
              <a:rPr lang="en-US" altLang="en-US"/>
              <a:t> a job number (as reported by the </a:t>
            </a:r>
            <a:r>
              <a:rPr lang="en-US" altLang="en-US" b="1">
                <a:latin typeface="Courier New" panose="02070309020205020404" pitchFamily="49" charset="0"/>
              </a:rPr>
              <a:t>jobs</a:t>
            </a:r>
            <a:r>
              <a:rPr lang="en-US" altLang="en-US"/>
              <a:t> command) preceeded by a %.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 jobs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[1] Stopped         ls -lR &gt; saved_ls &amp;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 fg %1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ls -lR &gt; saved_ls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Linux paths</a:t>
            </a:r>
            <a:r>
              <a:rPr lang="en-CA" dirty="0">
                <a:cs typeface="Calibri Light"/>
              </a:rPr>
              <a:t> (mostly 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“/” is the root of the file system. Every other file falls below “/” in the directory tree:</a:t>
            </a:r>
          </a:p>
          <a:p>
            <a:pPr lvl="1"/>
            <a:r>
              <a:rPr lang="en-CA" dirty="0"/>
              <a:t>E.g., $ ls /</a:t>
            </a:r>
          </a:p>
          <a:p>
            <a:r>
              <a:rPr lang="en-CA" dirty="0"/>
              <a:t>“~” is the current users home directory</a:t>
            </a:r>
          </a:p>
          <a:p>
            <a:pPr lvl="1"/>
            <a:r>
              <a:rPr lang="en-CA" dirty="0"/>
              <a:t>E.g., $ ls ~/</a:t>
            </a:r>
          </a:p>
          <a:p>
            <a:r>
              <a:rPr lang="en-CA" dirty="0"/>
              <a:t>“.” is means right here when it starts a path, and nothing if it occurs within a path (2</a:t>
            </a:r>
            <a:r>
              <a:rPr lang="en-CA" baseline="30000" dirty="0"/>
              <a:t>nd</a:t>
            </a:r>
            <a:r>
              <a:rPr lang="en-CA" dirty="0"/>
              <a:t> case just a convenience for programming):</a:t>
            </a:r>
          </a:p>
          <a:p>
            <a:pPr lvl="1"/>
            <a:r>
              <a:rPr lang="en-CA" dirty="0"/>
              <a:t>E.g., $ ls .</a:t>
            </a:r>
          </a:p>
          <a:p>
            <a:pPr lvl="1"/>
            <a:r>
              <a:rPr lang="en-CA" dirty="0"/>
              <a:t>E.g. $ ls /</a:t>
            </a:r>
            <a:r>
              <a:rPr lang="en-CA" dirty="0" err="1"/>
              <a:t>usr</a:t>
            </a:r>
            <a:r>
              <a:rPr lang="en-CA" dirty="0"/>
              <a:t>/./bin</a:t>
            </a:r>
          </a:p>
          <a:p>
            <a:r>
              <a:rPr lang="en-CA" dirty="0"/>
              <a:t>“..” means the parent directory</a:t>
            </a:r>
          </a:p>
          <a:p>
            <a:pPr lvl="1"/>
            <a:r>
              <a:rPr lang="en-CA" dirty="0"/>
              <a:t>E.g. $ cd 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8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B49A-12F0-4EBF-BFED-B972CBC2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 to practice together: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42AE-0ED2-45B0-A0BF-2D4CAF8D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7" y="1825625"/>
            <a:ext cx="606910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Read and understand the directory structure on the right</a:t>
            </a:r>
          </a:p>
          <a:p>
            <a:r>
              <a:rPr lang="en-US" dirty="0">
                <a:cs typeface="Calibri"/>
              </a:rPr>
              <a:t>What would the next command output, if it was:</a:t>
            </a:r>
          </a:p>
          <a:p>
            <a:pPr lvl="1"/>
            <a:r>
              <a:rPr lang="en-US" dirty="0">
                <a:cs typeface="Calibri"/>
              </a:rPr>
              <a:t>"$ ls mtl10.jpg"</a:t>
            </a:r>
          </a:p>
          <a:p>
            <a:pPr lvl="1"/>
            <a:r>
              <a:rPr lang="en-US" dirty="0">
                <a:cs typeface="Calibri"/>
              </a:rPr>
              <a:t>"$ ls "</a:t>
            </a:r>
          </a:p>
          <a:p>
            <a:pPr lvl="1"/>
            <a:r>
              <a:rPr lang="en-US" dirty="0">
                <a:cs typeface="Calibri"/>
              </a:rPr>
              <a:t>"$ ls .."</a:t>
            </a:r>
          </a:p>
          <a:p>
            <a:pPr lvl="1"/>
            <a:r>
              <a:rPr lang="en-US" dirty="0">
                <a:cs typeface="Calibri"/>
              </a:rPr>
              <a:t>"$ ls ~/A1_rough/Q3/</a:t>
            </a:r>
            <a:r>
              <a:rPr lang="en-US" dirty="0" err="1">
                <a:cs typeface="Calibri"/>
              </a:rPr>
              <a:t>MontrealTest</a:t>
            </a:r>
            <a:r>
              <a:rPr lang="en-US" dirty="0">
                <a:cs typeface="Calibri"/>
              </a:rPr>
              <a:t>"</a:t>
            </a:r>
          </a:p>
          <a:p>
            <a:pPr lvl="1"/>
            <a:r>
              <a:rPr lang="en-US" dirty="0">
                <a:cs typeface="Calibri"/>
              </a:rPr>
              <a:t>"$ ls </a:t>
            </a:r>
            <a:r>
              <a:rPr lang="en-US" dirty="0" err="1">
                <a:cs typeface="Calibri"/>
              </a:rPr>
              <a:t>gregs_photos</a:t>
            </a:r>
            <a:r>
              <a:rPr lang="en-US" dirty="0">
                <a:cs typeface="Calibri"/>
              </a:rPr>
              <a:t>/../</a:t>
            </a:r>
            <a:r>
              <a:rPr lang="en-US" dirty="0" err="1">
                <a:cs typeface="Calibri"/>
              </a:rPr>
              <a:t>daves_images</a:t>
            </a:r>
            <a:r>
              <a:rPr lang="en-US" dirty="0">
                <a:cs typeface="Calibri"/>
              </a:rPr>
              <a:t>/"</a:t>
            </a:r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0CEBB28-3D4E-4876-8D8C-769C54B8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83" y="1593714"/>
            <a:ext cx="5710517" cy="51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0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Wildcards (metacharacters) for filename abbreviation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When you type in a command line the shell treats some characters as special.</a:t>
            </a:r>
          </a:p>
          <a:p>
            <a:r>
              <a:rPr lang="en-US" altLang="en-US"/>
              <a:t>These special characters make it easy to specify filenames.</a:t>
            </a:r>
          </a:p>
          <a:p>
            <a:r>
              <a:rPr lang="en-US" altLang="en-US"/>
              <a:t>The shell processes what you give it, using the special characters to replace your command line with one that includes a bunch of file names.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206</a:t>
            </a:r>
          </a:p>
        </p:txBody>
      </p:sp>
    </p:spTree>
    <p:extLst>
      <p:ext uri="{BB962C8B-B14F-4D97-AF65-F5344CB8AC3E}">
        <p14:creationId xmlns:p14="http://schemas.microsoft.com/office/powerpoint/2010/main" val="147242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special character *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* matches anything.</a:t>
            </a:r>
          </a:p>
          <a:p>
            <a:r>
              <a:rPr lang="en-US" altLang="en-US"/>
              <a:t>If you give the shell * by itself (as a command line argument) the shell will remove the * and replace it with all the filenames in the current directory.</a:t>
            </a:r>
          </a:p>
          <a:p>
            <a:r>
              <a:rPr lang="en-US" altLang="en-US">
                <a:latin typeface="Courier New" panose="02070309020205020404" pitchFamily="49" charset="0"/>
              </a:rPr>
              <a:t>“</a:t>
            </a:r>
            <a:r>
              <a:rPr lang="en-US" altLang="en-US" b="1">
                <a:latin typeface="Courier New" panose="02070309020205020404" pitchFamily="49" charset="0"/>
              </a:rPr>
              <a:t>a*b</a:t>
            </a:r>
            <a:r>
              <a:rPr lang="en-US" altLang="en-US">
                <a:latin typeface="Courier New" panose="02070309020205020404" pitchFamily="49" charset="0"/>
              </a:rPr>
              <a:t>” </a:t>
            </a:r>
            <a:r>
              <a:rPr lang="en-US" altLang="en-US"/>
              <a:t>matches all files in the current directory that start with </a:t>
            </a:r>
            <a:r>
              <a:rPr lang="en-US" altLang="en-US" b="1">
                <a:latin typeface="Courier New" panose="02070309020205020404" pitchFamily="49" charset="0"/>
              </a:rPr>
              <a:t>a</a:t>
            </a:r>
            <a:r>
              <a:rPr lang="en-US" altLang="en-US"/>
              <a:t> and end with </a:t>
            </a:r>
            <a:r>
              <a:rPr lang="en-US" altLang="en-US" b="1">
                <a:latin typeface="Courier New" panose="02070309020205020404" pitchFamily="49" charset="0"/>
              </a:rPr>
              <a:t>b</a:t>
            </a:r>
            <a:r>
              <a:rPr lang="en-US" altLang="en-US"/>
              <a:t>.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206</a:t>
            </a:r>
          </a:p>
        </p:txBody>
      </p:sp>
    </p:spTree>
    <p:extLst>
      <p:ext uri="{BB962C8B-B14F-4D97-AF65-F5344CB8AC3E}">
        <p14:creationId xmlns:p14="http://schemas.microsoft.com/office/powerpoint/2010/main" val="253825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*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echo</a:t>
            </a:r>
            <a:r>
              <a:rPr lang="en-US" altLang="en-US"/>
              <a:t> command prints out whatever you give it: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&gt; echo hi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hi</a:t>
            </a:r>
          </a:p>
          <a:p>
            <a:r>
              <a:rPr lang="en-US" altLang="en-US"/>
              <a:t>Try this: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&gt; echo *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206</a:t>
            </a:r>
          </a:p>
        </p:txBody>
      </p:sp>
    </p:spTree>
    <p:extLst>
      <p:ext uri="{BB962C8B-B14F-4D97-AF65-F5344CB8AC3E}">
        <p14:creationId xmlns:p14="http://schemas.microsoft.com/office/powerpoint/2010/main" val="65525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* and </a:t>
            </a:r>
            <a:r>
              <a:rPr lang="en-US" altLang="en-US" b="1">
                <a:latin typeface="Courier New" panose="02070309020205020404" pitchFamily="49" charset="0"/>
              </a:rPr>
              <a:t>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Things to try: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ls *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ls –al *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ls a*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ls *b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206</a:t>
            </a:r>
          </a:p>
        </p:txBody>
      </p:sp>
    </p:spTree>
    <p:extLst>
      <p:ext uri="{BB962C8B-B14F-4D97-AF65-F5344CB8AC3E}">
        <p14:creationId xmlns:p14="http://schemas.microsoft.com/office/powerpoint/2010/main" val="388592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/>
              <a:t>Other metacharacters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?</a:t>
            </a:r>
            <a:r>
              <a:rPr lang="en-US" altLang="en-US"/>
              <a:t>	Matches any single character</a:t>
            </a:r>
          </a:p>
          <a:p>
            <a:pPr algn="ctr">
              <a:buFontTx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</a:rPr>
              <a:t>ls Test?.doc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[abc…]</a:t>
            </a:r>
            <a:r>
              <a:rPr lang="en-US" altLang="en-US"/>
              <a:t> matches any of the enclosed characters</a:t>
            </a:r>
          </a:p>
          <a:p>
            <a:pPr algn="ctr">
              <a:buFontTx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</a:rPr>
              <a:t>ls T[eE][sS][tT].doc</a:t>
            </a:r>
          </a:p>
          <a:p>
            <a:pPr>
              <a:buFontTx/>
              <a:buNone/>
            </a:pPr>
            <a:r>
              <a:rPr lang="en-US" altLang="en-US"/>
              <a:t>[a-z] matches any character in a range</a:t>
            </a:r>
          </a:p>
          <a:p>
            <a:pPr algn="ctr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ls [a-zA-Z]*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[!abc…]</a:t>
            </a:r>
            <a:r>
              <a:rPr lang="en-US" altLang="en-US"/>
              <a:t> matches any character except those listed.</a:t>
            </a:r>
          </a:p>
          <a:p>
            <a:pPr algn="ctr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ls [!0-9]*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206</a:t>
            </a:r>
          </a:p>
        </p:txBody>
      </p:sp>
    </p:spTree>
    <p:extLst>
      <p:ext uri="{BB962C8B-B14F-4D97-AF65-F5344CB8AC3E}">
        <p14:creationId xmlns:p14="http://schemas.microsoft.com/office/powerpoint/2010/main" val="422829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B49A-12F0-4EBF-BFED-B972CBC2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 to practice together: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42AE-0ED2-45B0-A0BF-2D4CAF8D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7" y="1825625"/>
            <a:ext cx="606910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Try to form commands that can: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Fine only the </a:t>
            </a:r>
            <a:r>
              <a:rPr lang="en-US" dirty="0" err="1">
                <a:cs typeface="Calibri"/>
              </a:rPr>
              <a:t>mtl</a:t>
            </a:r>
            <a:r>
              <a:rPr lang="en-US" dirty="0">
                <a:cs typeface="Calibri"/>
              </a:rPr>
              <a:t> jpg images starting with a 1 in their number</a:t>
            </a:r>
          </a:p>
          <a:p>
            <a:pPr lvl="1"/>
            <a:r>
              <a:rPr lang="en-US" dirty="0">
                <a:cs typeface="Calibri"/>
              </a:rPr>
              <a:t>Find all jpgs</a:t>
            </a:r>
          </a:p>
          <a:p>
            <a:pPr lvl="1"/>
            <a:r>
              <a:rPr lang="en-US" dirty="0">
                <a:cs typeface="Calibri"/>
              </a:rPr>
              <a:t>Find all directories that include the word "photos"</a:t>
            </a:r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0CEBB28-3D4E-4876-8D8C-769C54B8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83" y="1593714"/>
            <a:ext cx="5710517" cy="51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3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54D8-BFA2-47B9-AB33-F5304389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Keeping up: An important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A2F2-FF3D-456A-B93B-DD8825DE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Have you been able to run some Linux commands yourself?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If yes, then dive right into the assignment, use normal office hours and all will be well!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If not, it's understandable things can be tricky, but you must get help right away. </a:t>
            </a:r>
          </a:p>
          <a:p>
            <a:pPr lvl="3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790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6A77FF6-1FC8-4D7B-AF19-15CACB047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Quoting - the problem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351195A-A0BA-4C77-BC75-A7559CB7F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We've already seen that some characters mean something special when typed on the command line: </a:t>
            </a:r>
            <a:r>
              <a:rPr lang="en-US" altLang="en-US" b="1">
                <a:latin typeface="Courier New" panose="02070309020205020404" pitchFamily="49" charset="0"/>
              </a:rPr>
              <a:t>* ? []</a:t>
            </a:r>
            <a:r>
              <a:rPr lang="en-US" altLang="en-US"/>
              <a:t> </a:t>
            </a:r>
          </a:p>
          <a:p>
            <a:r>
              <a:rPr lang="en-US" altLang="en-US"/>
              <a:t>What if we don't want the shell to treat these as special - we really mean *, not all the files in the current directory:</a:t>
            </a:r>
          </a:p>
          <a:p>
            <a:pPr algn="ctr">
              <a:buFontTx/>
              <a:buNone/>
            </a:pPr>
            <a:endParaRPr lang="en-US" altLang="en-US"/>
          </a:p>
          <a:p>
            <a:pPr algn="ctr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echo here is a star *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44B45A-6117-41A7-9018-51E0ABC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BC0BA-82AA-4E7E-B828-EAE395ADDAE5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02CE82-D279-42DE-AF4B-E2B0CBF77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Quoting - the solution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53B3FA0-6948-439A-9FD9-F4476BAB6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To turn off special meaning - surround a string with double quotes:</a:t>
            </a:r>
          </a:p>
          <a:p>
            <a:endParaRPr lang="en-US" altLang="en-US"/>
          </a:p>
          <a:p>
            <a:pPr algn="ctr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echo here is a star "*"</a:t>
            </a:r>
          </a:p>
          <a:p>
            <a:pPr algn="ctr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algn="ctr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echo "here is a star"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AE8760A-821C-4297-9F2C-262EA9478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Careful!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EB1CEB7-1F27-4A9F-9406-393482F95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have to be a little careful. Double quotes around a string turn the string in to a single command line </a:t>
            </a:r>
            <a:r>
              <a:rPr lang="en-US" altLang="en-US" i="1"/>
              <a:t>parameter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&gt; ls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fee file? foo 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&gt; ls "foo fee file?"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ls: foo fee file?: No such file or directory</a:t>
            </a:r>
          </a:p>
          <a:p>
            <a:pPr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043E096-2632-43ED-B55C-91A34690D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Quoting Exceptions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71F9FA8-64BD-48D0-999D-46FB2B101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Some </a:t>
            </a:r>
            <a:r>
              <a:rPr lang="en-US" altLang="en-US" i="1" dirty="0"/>
              <a:t>special</a:t>
            </a:r>
            <a:r>
              <a:rPr lang="en-US" altLang="en-US" dirty="0"/>
              <a:t> characters are </a:t>
            </a:r>
            <a:r>
              <a:rPr lang="en-US" altLang="en-US" b="1" dirty="0"/>
              <a:t>not</a:t>
            </a:r>
            <a:r>
              <a:rPr lang="en-US" altLang="en-US" b="1" i="1" dirty="0"/>
              <a:t> </a:t>
            </a:r>
            <a:r>
              <a:rPr lang="en-US" altLang="en-US" dirty="0"/>
              <a:t>ignored even if inside double quotes:</a:t>
            </a:r>
          </a:p>
          <a:p>
            <a:r>
              <a:rPr lang="en-US" altLang="en-US" dirty="0"/>
              <a:t>$ (prefix for variable names)</a:t>
            </a:r>
            <a:endParaRPr lang="en-US" altLang="en-US" dirty="0">
              <a:cs typeface="Calibri"/>
            </a:endParaRPr>
          </a:p>
          <a:p>
            <a:r>
              <a:rPr lang="en-US" altLang="en-US" dirty="0"/>
              <a:t>" the quote character itself</a:t>
            </a:r>
            <a:endParaRPr lang="en-US" altLang="en-US" dirty="0">
              <a:cs typeface="Calibri"/>
            </a:endParaRPr>
          </a:p>
          <a:p>
            <a:r>
              <a:rPr lang="en-US" altLang="en-US" dirty="0"/>
              <a:t>\  slash is something special (\n)</a:t>
            </a:r>
            <a:endParaRPr lang="en-US" altLang="en-US" dirty="0">
              <a:cs typeface="Calibri"/>
            </a:endParaRPr>
          </a:p>
          <a:p>
            <a:pPr lvl="1"/>
            <a:r>
              <a:rPr lang="en-US" altLang="en-US" dirty="0"/>
              <a:t>you can use \$ to mean $ or \" to mean "</a:t>
            </a:r>
            <a:endParaRPr lang="en-US" altLang="en-US" dirty="0">
              <a:cs typeface="Calibri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echo "This is a quote \" "</a:t>
            </a:r>
            <a:endParaRPr lang="en-US" altLang="en-US" b="1" dirty="0">
              <a:latin typeface="Courier New" panose="02070309020205020404" pitchFamily="49" charset="0"/>
              <a:cs typeface="Courier New"/>
            </a:endParaRPr>
          </a:p>
          <a:p>
            <a:r>
              <a:rPr lang="en-US" altLang="en-US" dirty="0">
                <a:cs typeface="Calibri"/>
              </a:rPr>
              <a:t>Math in $((..)) is still evaluated</a:t>
            </a:r>
          </a:p>
          <a:p>
            <a:r>
              <a:rPr lang="en-US" altLang="en-US" dirty="0">
                <a:cs typeface="Calibri"/>
              </a:rPr>
              <a:t>Command-substitutions using $(…) or `..` are still evaluated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D8D5003-EF9F-42EE-AEC0-4E9938D6A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quotes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457C601-C737-4FFE-981B-317218B764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dirty="0">
                <a:cs typeface="Calibri"/>
              </a:rPr>
              <a:t>The strongest version, nothing at all is "escaped" (that means interpreted as something other than its string value): </a:t>
            </a:r>
          </a:p>
          <a:p>
            <a:pPr lvl="1"/>
            <a:r>
              <a:rPr lang="en-US" altLang="en-US" dirty="0">
                <a:cs typeface="Calibri"/>
              </a:rPr>
              <a:t>$variables are not replaced by their value</a:t>
            </a:r>
          </a:p>
          <a:p>
            <a:pPr lvl="1"/>
            <a:r>
              <a:rPr lang="en-US" altLang="en-US" dirty="0">
                <a:cs typeface="Calibri"/>
              </a:rPr>
              <a:t>Backslash is now no longer special</a:t>
            </a:r>
          </a:p>
          <a:p>
            <a:pPr lvl="1"/>
            <a:r>
              <a:rPr lang="en-US" altLang="en-US" dirty="0">
                <a:cs typeface="Calibri"/>
              </a:rPr>
              <a:t>Math within $((…)) does not work</a:t>
            </a:r>
            <a:endParaRPr lang="en-US" altLang="en-US" dirty="0"/>
          </a:p>
          <a:p>
            <a:pPr lvl="1"/>
            <a:r>
              <a:rPr lang="en-US" altLang="en-US" dirty="0">
                <a:cs typeface="Calibri"/>
              </a:rPr>
              <a:t>Command-substitution using $(…) does not work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>
              <a:cs typeface="Calibri"/>
            </a:endParaRPr>
          </a:p>
          <a:p>
            <a:r>
              <a:rPr lang="en-US" altLang="en-US" dirty="0"/>
              <a:t>For syntax, You can use single quotes just like double quotes:</a:t>
            </a:r>
            <a:endParaRPr lang="en-US" dirty="0">
              <a:cs typeface="Calibri"/>
            </a:endParaRPr>
          </a:p>
          <a:p>
            <a:pPr>
              <a:buFontTx/>
              <a:buNone/>
            </a:pPr>
            <a:r>
              <a:rPr lang="en-US" altLang="en-US" dirty="0"/>
              <a:t>&gt; </a:t>
            </a:r>
            <a:r>
              <a:rPr lang="en-US" altLang="en-US" b="1" dirty="0">
                <a:latin typeface="Courier New" panose="02070309020205020404" pitchFamily="49" charset="0"/>
              </a:rPr>
              <a:t>echo 'This is a quote \" '</a:t>
            </a:r>
            <a:endParaRPr lang="en-US" altLang="en-US" b="1" dirty="0">
              <a:latin typeface="Courier New" panose="02070309020205020404" pitchFamily="49" charset="0"/>
              <a:cs typeface="Courier New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This is a quote \"</a:t>
            </a:r>
            <a:endParaRPr lang="en-US" altLang="en-US" b="1" dirty="0">
              <a:latin typeface="Courier New" panose="02070309020205020404" pitchFamily="49" charset="0"/>
              <a:cs typeface="Courier New"/>
            </a:endParaRP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&gt; </a:t>
            </a:r>
            <a:endParaRPr lang="en-US" altLang="en-US" b="1" dirty="0"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61661D-5C25-4208-BF23-17F675A6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206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CAD3DE-29D5-4E22-99E8-673DF457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3BBC-7C17-4CE8-BF61-6EF356F01AAB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FE00-0D02-4334-B775-85086842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That's it for Linux! (for now)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7EB1-6652-4362-AFDE-FFDFD31E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You have the tools to program your Linux system through the shell</a:t>
            </a:r>
          </a:p>
          <a:p>
            <a:pPr lvl="1"/>
            <a:r>
              <a:rPr lang="en-US" dirty="0">
                <a:cs typeface="Calibri"/>
              </a:rPr>
              <a:t>These skills grow with you over time if you use them and can open a ton of doors. I encourage you to use the shell as your daily tool for as much work as possible, at least for the next while. This encourages "systems" thinking and will make you a huge asset in companies etc.</a:t>
            </a:r>
          </a:p>
          <a:p>
            <a:pPr lvl="1"/>
            <a:r>
              <a:rPr lang="en-US" dirty="0">
                <a:cs typeface="Calibri"/>
              </a:rPr>
              <a:t>You now hold the hammer (blow torch, paint brush, chisel, no tool based discrimination...)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Next we develop the ability to read and create the floor plans!</a:t>
            </a:r>
          </a:p>
          <a:p>
            <a:pPr lvl="1"/>
            <a:r>
              <a:rPr lang="en-US" dirty="0">
                <a:cs typeface="Calibri"/>
              </a:rPr>
              <a:t>All of the Linux kernel, the filesystem, the BASH shell, the command line tools, most text editors are written in C at their core. Let's get started building our own tools.</a:t>
            </a:r>
          </a:p>
        </p:txBody>
      </p:sp>
    </p:spTree>
    <p:extLst>
      <p:ext uri="{BB962C8B-B14F-4D97-AF65-F5344CB8AC3E}">
        <p14:creationId xmlns:p14="http://schemas.microsoft.com/office/powerpoint/2010/main" val="193315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4499-7CD8-4BFA-B5CE-B74F731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C: The very 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3D62-AD43-48BF-88FE-CAF71DE9E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Type in our first C program. Use the same file editor you like for Bash.</a:t>
            </a:r>
            <a:endParaRPr lang="en-US" dirty="0"/>
          </a:p>
          <a:p>
            <a:r>
              <a:rPr lang="en-US" dirty="0">
                <a:cs typeface="Calibri"/>
              </a:rPr>
              <a:t>Save as "</a:t>
            </a:r>
            <a:r>
              <a:rPr lang="en-US" dirty="0" err="1">
                <a:cs typeface="Calibri"/>
              </a:rPr>
              <a:t>hello_world.c</a:t>
            </a:r>
            <a:r>
              <a:rPr lang="en-US" dirty="0">
                <a:cs typeface="Calibri"/>
              </a:rPr>
              <a:t>"</a:t>
            </a:r>
          </a:p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4DE3B0-ED19-4368-9831-D18C35AC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2" y="2547482"/>
            <a:ext cx="6104964" cy="30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89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4499-7CD8-4BFA-B5CE-B74F731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3D62-AD43-48BF-88FE-CAF71DE9E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#include is the way we ask for language functionality to be "turned on":</a:t>
            </a:r>
            <a:endParaRPr lang="en-US"/>
          </a:p>
          <a:p>
            <a:pPr lvl="1"/>
            <a:r>
              <a:rPr lang="en-US" dirty="0">
                <a:cs typeface="Calibri"/>
              </a:rPr>
              <a:t>Same as import in Java or Python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int main() indicates this is the first function to run in a prog:</a:t>
            </a:r>
          </a:p>
          <a:p>
            <a:pPr lvl="1"/>
            <a:r>
              <a:rPr lang="en-US" dirty="0">
                <a:cs typeface="Calibri"/>
              </a:rPr>
              <a:t>Same concept in Java/Python, just slightly different words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Printf</a:t>
            </a:r>
            <a:r>
              <a:rPr lang="en-US" dirty="0">
                <a:cs typeface="Calibri"/>
              </a:rPr>
              <a:t>() is our basic method to write to terminal (std out). "\n" means newline.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4DE3B0-ED19-4368-9831-D18C35AC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2" y="2547482"/>
            <a:ext cx="6104964" cy="3009130"/>
          </a:xfrm>
          <a:prstGeom prst="rect">
            <a:avLst/>
          </a:prstGeom>
        </p:spPr>
      </p:pic>
      <p:pic>
        <p:nvPicPr>
          <p:cNvPr id="8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72FF6A-A9E0-4A35-ACAB-73A4FFEE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82" y="2547791"/>
            <a:ext cx="6033248" cy="29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3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8687-704F-4C0A-BA25-DCA3E26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Compiling and Running Our first C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B6BC-5E3B-4375-AEDB-A6F80DF2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Compiling means to create a program from the source code:</a:t>
            </a:r>
          </a:p>
          <a:p>
            <a:pPr lvl="1"/>
            <a:r>
              <a:rPr lang="en-US" dirty="0">
                <a:cs typeface="Calibri"/>
              </a:rPr>
              <a:t>"$ </a:t>
            </a: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hello_world.c</a:t>
            </a:r>
            <a:r>
              <a:rPr lang="en-US" dirty="0">
                <a:cs typeface="Calibri"/>
              </a:rPr>
              <a:t>"</a:t>
            </a:r>
          </a:p>
          <a:p>
            <a:r>
              <a:rPr lang="en-US" dirty="0">
                <a:cs typeface="Calibri"/>
              </a:rPr>
              <a:t>Running means asking the terminal to execute the program:</a:t>
            </a:r>
          </a:p>
          <a:p>
            <a:pPr lvl="1"/>
            <a:r>
              <a:rPr lang="en-US" dirty="0">
                <a:cs typeface="Calibri"/>
              </a:rPr>
              <a:t>"$ ./</a:t>
            </a:r>
            <a:r>
              <a:rPr lang="en-US" dirty="0" err="1">
                <a:cs typeface="Calibri"/>
              </a:rPr>
              <a:t>a.out</a:t>
            </a:r>
            <a:r>
              <a:rPr lang="en-US" dirty="0">
                <a:cs typeface="Calibri"/>
              </a:rPr>
              <a:t>"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should see "Hello, world." printed on the terminal.</a:t>
            </a:r>
          </a:p>
        </p:txBody>
      </p:sp>
    </p:spTree>
    <p:extLst>
      <p:ext uri="{BB962C8B-B14F-4D97-AF65-F5344CB8AC3E}">
        <p14:creationId xmlns:p14="http://schemas.microsoft.com/office/powerpoint/2010/main" val="397695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E6D9-ABEF-47DA-B8A2-14271E56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4076-F7AC-4B4C-99E5-FDBB0606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Try out hello world.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Read Chapter one of the K&amp;R text (first one listed on course outline – available online if you wish to find it there)</a:t>
            </a:r>
          </a:p>
        </p:txBody>
      </p:sp>
    </p:spTree>
    <p:extLst>
      <p:ext uri="{BB962C8B-B14F-4D97-AF65-F5344CB8AC3E}">
        <p14:creationId xmlns:p14="http://schemas.microsoft.com/office/powerpoint/2010/main" val="38396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39C2-3B0E-4686-8DBB-71208808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If you have not yet run 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9BD9-5933-4EE7-BDA9-65494DF6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Stop working on the "Install Ubuntu Locally" or "Virtual Machine" options for now. </a:t>
            </a:r>
          </a:p>
          <a:p>
            <a:pPr lvl="1"/>
            <a:r>
              <a:rPr lang="en-US" dirty="0">
                <a:cs typeface="Calibri"/>
              </a:rPr>
              <a:t>Come back to those for long term, but they are too risky to get you started if you haven't succeeded yet.</a:t>
            </a:r>
          </a:p>
          <a:p>
            <a:r>
              <a:rPr lang="en-US" dirty="0">
                <a:cs typeface="Calibri"/>
              </a:rPr>
              <a:t>From Windows:</a:t>
            </a:r>
          </a:p>
          <a:p>
            <a:pPr lvl="1"/>
            <a:r>
              <a:rPr lang="en-US" dirty="0">
                <a:cs typeface="Calibri"/>
              </a:rPr>
              <a:t>Option1: Install "putty" and work remotely on the SOCS computers</a:t>
            </a:r>
          </a:p>
          <a:p>
            <a:pPr lvl="1"/>
            <a:r>
              <a:rPr lang="en-US" dirty="0">
                <a:cs typeface="Calibri"/>
              </a:rPr>
              <a:t>Option2: Install Ubuntu via the "Windows subsystem for Linux" and work locally</a:t>
            </a:r>
          </a:p>
          <a:p>
            <a:r>
              <a:rPr lang="en-US" dirty="0">
                <a:cs typeface="Calibri"/>
              </a:rPr>
              <a:t>From Mac:</a:t>
            </a:r>
          </a:p>
          <a:p>
            <a:pPr lvl="1"/>
            <a:r>
              <a:rPr lang="en-US" dirty="0">
                <a:cs typeface="Calibri"/>
              </a:rPr>
              <a:t>Use your mac's terminal. Just assume it's equal to Ubuntu.</a:t>
            </a:r>
          </a:p>
          <a:p>
            <a:pPr lvl="2"/>
            <a:r>
              <a:rPr lang="en-US" dirty="0">
                <a:cs typeface="Calibri"/>
              </a:rPr>
              <a:t>Although I told you it can have small diffs, those will lead to fewer lost marks than not being able to do the assignment at all</a:t>
            </a:r>
          </a:p>
          <a:p>
            <a:pPr lvl="2"/>
            <a:r>
              <a:rPr lang="en-US" dirty="0">
                <a:cs typeface="Calibri"/>
              </a:rPr>
              <a:t>Once you are done everything locally, take a look at "</a:t>
            </a:r>
            <a:r>
              <a:rPr lang="en-US" dirty="0" err="1">
                <a:cs typeface="Calibri"/>
              </a:rPr>
              <a:t>ssh</a:t>
            </a:r>
            <a:r>
              <a:rPr lang="en-US" dirty="0">
                <a:cs typeface="Calibri"/>
              </a:rPr>
              <a:t>" and "</a:t>
            </a:r>
            <a:r>
              <a:rPr lang="en-US" dirty="0" err="1">
                <a:cs typeface="Calibri"/>
              </a:rPr>
              <a:t>scp</a:t>
            </a:r>
            <a:r>
              <a:rPr lang="en-US" dirty="0">
                <a:cs typeface="Calibri"/>
              </a:rPr>
              <a:t>" which allow you to remotely confirm your code works on the SOCS Ubuntu setup</a:t>
            </a:r>
          </a:p>
          <a:p>
            <a:r>
              <a:rPr lang="en-US" dirty="0">
                <a:cs typeface="Calibri"/>
              </a:rPr>
              <a:t>If you have any trouble with these, get help right away:</a:t>
            </a:r>
          </a:p>
          <a:p>
            <a:pPr lvl="1"/>
            <a:r>
              <a:rPr lang="en-US" dirty="0">
                <a:cs typeface="Calibri"/>
              </a:rPr>
              <a:t>Pick any office hours from myself or the TA, bring your laptop and we'll walk you through</a:t>
            </a:r>
          </a:p>
          <a:p>
            <a:pPr lvl="1"/>
            <a:r>
              <a:rPr lang="en-US" dirty="0">
                <a:cs typeface="Calibri"/>
              </a:rPr>
              <a:t>Go to the Linux tutorials given by our TAs in Trottier 3120:</a:t>
            </a:r>
          </a:p>
          <a:p>
            <a:pPr lvl="2"/>
            <a:r>
              <a:rPr lang="en-US" dirty="0" err="1">
                <a:cs typeface="Calibri"/>
              </a:rPr>
              <a:t>Prabhjot</a:t>
            </a:r>
            <a:r>
              <a:rPr lang="en-US" dirty="0">
                <a:cs typeface="Calibri"/>
              </a:rPr>
              <a:t> today at 12:30</a:t>
            </a:r>
          </a:p>
          <a:p>
            <a:pPr lvl="2"/>
            <a:r>
              <a:rPr lang="en-US" dirty="0">
                <a:cs typeface="Calibri"/>
              </a:rPr>
              <a:t>Noah tomorrow at 1:30</a:t>
            </a:r>
          </a:p>
          <a:p>
            <a:pPr lvl="2"/>
            <a:r>
              <a:rPr lang="en-US" dirty="0">
                <a:cs typeface="Calibri"/>
              </a:rPr>
              <a:t>Joe Wednesday at 10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38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4ED4-CA75-4C46-B4B4-8BDD37EA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29C2-1DA1-419B-AC20-3E7E05D3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Will be posted shortly after the end of Section 001's lecture (5:30pm)</a:t>
            </a:r>
          </a:p>
          <a:p>
            <a:pPr lvl="1"/>
            <a:r>
              <a:rPr lang="en-US" dirty="0">
                <a:cs typeface="Calibri"/>
              </a:rPr>
              <a:t>A couple of questions are easier if you know the material from today, so I wanted you to see this first.</a:t>
            </a:r>
          </a:p>
          <a:p>
            <a:pPr lvl="1"/>
            <a:r>
              <a:rPr lang="en-US" dirty="0">
                <a:cs typeface="Calibri"/>
              </a:rPr>
              <a:t>Will be due 24 hours from the time posted (plus a bit of wiggle room since it's our first time)</a:t>
            </a:r>
          </a:p>
          <a:p>
            <a:pPr lvl="1"/>
            <a:r>
              <a:rPr lang="en-US" dirty="0">
                <a:cs typeface="Calibri"/>
              </a:rPr>
              <a:t>To be done online on My Courses</a:t>
            </a:r>
          </a:p>
          <a:p>
            <a:pPr lvl="1"/>
            <a:r>
              <a:rPr lang="en-US" dirty="0">
                <a:cs typeface="Calibri"/>
              </a:rPr>
              <a:t>Announcement posted when it's up (are subscribed to those yet?)</a:t>
            </a:r>
          </a:p>
        </p:txBody>
      </p:sp>
    </p:spTree>
    <p:extLst>
      <p:ext uri="{BB962C8B-B14F-4D97-AF65-F5344CB8AC3E}">
        <p14:creationId xmlns:p14="http://schemas.microsoft.com/office/powerpoint/2010/main" val="81320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C74B-5C3C-479A-BE01-4B6E35B0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One follow-up from last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536A-D468-4AB8-8A02-287B55A9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quicker way to learn about return codes (needed for if/while):</a:t>
            </a:r>
          </a:p>
          <a:p>
            <a:pPr lvl="1"/>
            <a:r>
              <a:rPr lang="en-US" dirty="0">
                <a:cs typeface="Calibri"/>
              </a:rPr>
              <a:t>The $? Shell variable always holds the return code of the last command</a:t>
            </a:r>
          </a:p>
        </p:txBody>
      </p:sp>
    </p:spTree>
    <p:extLst>
      <p:ext uri="{BB962C8B-B14F-4D97-AF65-F5344CB8AC3E}">
        <p14:creationId xmlns:p14="http://schemas.microsoft.com/office/powerpoint/2010/main" val="326017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F7EC-CCCE-40B0-846E-D75344F9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Today's Plan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72372-D8B9-48C6-9146-1C68287F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Last few important shell commands and tools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Take an overall look at what we know about Linux now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Start with writing our own C programs in the "Linux command" style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4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963490F-5053-4B6C-B709-7F183DFF5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Job Control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28BF7DD-5502-4CA9-B337-D7F7B9F2FF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The shell allows you to manage </a:t>
            </a:r>
            <a:r>
              <a:rPr lang="en-US" altLang="en-US" i="1" dirty="0"/>
              <a:t>jobs</a:t>
            </a:r>
            <a:r>
              <a:rPr lang="en-US" altLang="en-US" i="1" dirty="0">
                <a:cs typeface="Calibri"/>
              </a:rPr>
              <a:t> </a:t>
            </a:r>
            <a:r>
              <a:rPr lang="en-US" altLang="en-US" dirty="0">
                <a:cs typeface="Calibri"/>
              </a:rPr>
              <a:t>(a.k.a. running processes)</a:t>
            </a:r>
            <a:endParaRPr lang="en-US" altLang="en-US" dirty="0"/>
          </a:p>
          <a:p>
            <a:pPr lvl="1"/>
            <a:r>
              <a:rPr lang="en-US" altLang="en-US" dirty="0"/>
              <a:t>place </a:t>
            </a:r>
            <a:r>
              <a:rPr lang="en-US" altLang="en-US" i="1" dirty="0"/>
              <a:t>jobs</a:t>
            </a:r>
            <a:r>
              <a:rPr lang="en-US" altLang="en-US" dirty="0"/>
              <a:t> in the </a:t>
            </a:r>
            <a:r>
              <a:rPr lang="en-US" altLang="en-US" i="1" dirty="0"/>
              <a:t>background</a:t>
            </a:r>
            <a:endParaRPr lang="en-US" altLang="en-US" dirty="0"/>
          </a:p>
          <a:p>
            <a:pPr lvl="1"/>
            <a:r>
              <a:rPr lang="en-US" altLang="en-US" dirty="0"/>
              <a:t>move a job to the foreground</a:t>
            </a:r>
            <a:endParaRPr lang="en-US" altLang="en-US" dirty="0">
              <a:cs typeface="Calibri"/>
            </a:endParaRPr>
          </a:p>
          <a:p>
            <a:pPr lvl="1"/>
            <a:r>
              <a:rPr lang="en-US" altLang="en-US" dirty="0"/>
              <a:t>suspend a job</a:t>
            </a:r>
            <a:endParaRPr lang="en-US" altLang="en-US" dirty="0">
              <a:cs typeface="Calibri"/>
            </a:endParaRPr>
          </a:p>
          <a:p>
            <a:pPr lvl="1"/>
            <a:r>
              <a:rPr lang="en-US" altLang="en-US" dirty="0"/>
              <a:t>kill a job</a:t>
            </a:r>
            <a:endParaRPr lang="en-US" altLang="en-US" dirty="0">
              <a:cs typeface="Calibri"/>
            </a:endParaRP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B3E33D7-6E5F-486D-B1BC-242041821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 jobs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36F2F5-E866-4246-827F-70C33E2B1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If you follow a command line with "&amp;", the shell will run the </a:t>
            </a:r>
            <a:r>
              <a:rPr lang="en-US" altLang="en-US" i="1" dirty="0"/>
              <a:t>job</a:t>
            </a:r>
            <a:r>
              <a:rPr lang="en-US" altLang="en-US" dirty="0"/>
              <a:t> in the background.</a:t>
            </a:r>
          </a:p>
          <a:p>
            <a:pPr lvl="1"/>
            <a:r>
              <a:rPr lang="en-US" altLang="en-US" dirty="0"/>
              <a:t>you don't need to wait for the job to complete, you can type in a new command right away.</a:t>
            </a:r>
          </a:p>
          <a:p>
            <a:pPr lvl="1"/>
            <a:r>
              <a:rPr lang="en-US" altLang="en-US" dirty="0"/>
              <a:t>you can have a bunch of jobs running at once.</a:t>
            </a:r>
          </a:p>
          <a:p>
            <a:pPr lvl="1"/>
            <a:r>
              <a:rPr lang="en-US" altLang="en-US" dirty="0"/>
              <a:t>you can do all this with a single terminal (window).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 indent="-241300" algn="ctr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ls -</a:t>
            </a:r>
            <a:r>
              <a:rPr lang="en-US" altLang="en-US" b="1" dirty="0" err="1">
                <a:latin typeface="Courier New" panose="02070309020205020404" pitchFamily="49" charset="0"/>
              </a:rPr>
              <a:t>lR</a:t>
            </a:r>
            <a:r>
              <a:rPr lang="en-US" altLang="en-US" b="1" dirty="0">
                <a:latin typeface="Courier New" panose="02070309020205020404" pitchFamily="49" charset="0"/>
              </a:rPr>
              <a:t> &gt; </a:t>
            </a:r>
            <a:r>
              <a:rPr lang="en-US" altLang="en-US" b="1" dirty="0" err="1">
                <a:latin typeface="Courier New" panose="02070309020205020404" pitchFamily="49" charset="0"/>
              </a:rPr>
              <a:t>saved_ls</a:t>
            </a:r>
            <a:r>
              <a:rPr lang="en-US" altLang="en-US" b="1" dirty="0">
                <a:latin typeface="Courier New" panose="02070309020205020404" pitchFamily="49" charset="0"/>
              </a:rPr>
              <a:t> &amp;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DC15C5F-ED9B-4B6C-99A5-8C1557B0A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Listing jobs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2B1D5CF-5AE4-4DDD-A031-9435822EB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command </a:t>
            </a:r>
            <a:r>
              <a:rPr lang="en-US" altLang="en-US" i="1"/>
              <a:t>jobs</a:t>
            </a:r>
            <a:r>
              <a:rPr lang="en-US" altLang="en-US"/>
              <a:t> will list all background jobs: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&gt; jobs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[1] Running     ls -lR &gt; saved_ls &amp;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/>
              <a:t>The shell assigns a number to each job (this one is job number 1).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784</Words>
  <Application>Microsoft Office PowerPoint</Application>
  <PresentationFormat>Widescreen</PresentationFormat>
  <Paragraphs>117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COMP 206 – Introduction to Software Systems</vt:lpstr>
      <vt:lpstr>Keeping up: An important time</vt:lpstr>
      <vt:lpstr>If you have not yet run Linux commands</vt:lpstr>
      <vt:lpstr>Quiz 1</vt:lpstr>
      <vt:lpstr>One follow-up from last lecture</vt:lpstr>
      <vt:lpstr>Today's Plan</vt:lpstr>
      <vt:lpstr>Job Control </vt:lpstr>
      <vt:lpstr>Background jobs</vt:lpstr>
      <vt:lpstr>Listing jobs</vt:lpstr>
      <vt:lpstr>Suspending and Killing the Foreground Job</vt:lpstr>
      <vt:lpstr>Moving a job back to the foreground</vt:lpstr>
      <vt:lpstr>Important Linux paths (mostly review)</vt:lpstr>
      <vt:lpstr>Examples to practice together:</vt:lpstr>
      <vt:lpstr>Wildcards (metacharacters) for filename abbreviation</vt:lpstr>
      <vt:lpstr>The special character *</vt:lpstr>
      <vt:lpstr>Understanding *</vt:lpstr>
      <vt:lpstr>* and ls</vt:lpstr>
      <vt:lpstr>Other metacharacters</vt:lpstr>
      <vt:lpstr>Examples to practice together:</vt:lpstr>
      <vt:lpstr>Quoting - the problem</vt:lpstr>
      <vt:lpstr>Quoting - the solution</vt:lpstr>
      <vt:lpstr>Careful!</vt:lpstr>
      <vt:lpstr>Quoting Exceptions</vt:lpstr>
      <vt:lpstr>Single quotes</vt:lpstr>
      <vt:lpstr>That's it for Linux! (for now)</vt:lpstr>
      <vt:lpstr>C: The very beginning</vt:lpstr>
      <vt:lpstr>Program elements</vt:lpstr>
      <vt:lpstr>Compiling and Running Our first C program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206 – Introduction to Software Systems</dc:title>
  <dc:creator>David Meger</dc:creator>
  <cp:lastModifiedBy>David Meger</cp:lastModifiedBy>
  <cp:revision>86</cp:revision>
  <dcterms:created xsi:type="dcterms:W3CDTF">2018-09-12T02:41:25Z</dcterms:created>
  <dcterms:modified xsi:type="dcterms:W3CDTF">2018-09-17T15:28:09Z</dcterms:modified>
</cp:coreProperties>
</file>