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4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5" r:id="rId12"/>
    <p:sldId id="276" r:id="rId13"/>
    <p:sldId id="277" r:id="rId14"/>
    <p:sldId id="278" r:id="rId15"/>
    <p:sldId id="272" r:id="rId16"/>
    <p:sldId id="279" r:id="rId17"/>
    <p:sldId id="280" r:id="rId18"/>
    <p:sldId id="281" r:id="rId19"/>
    <p:sldId id="282" r:id="rId20"/>
    <p:sldId id="283" r:id="rId21"/>
    <p:sldId id="290" r:id="rId22"/>
    <p:sldId id="284" r:id="rId23"/>
    <p:sldId id="285" r:id="rId24"/>
    <p:sldId id="286" r:id="rId25"/>
    <p:sldId id="287" r:id="rId26"/>
    <p:sldId id="288" r:id="rId27"/>
    <p:sldId id="289" r:id="rId28"/>
    <p:sldId id="274" r:id="rId29"/>
    <p:sldId id="273" r:id="rId30"/>
    <p:sldId id="291" r:id="rId31"/>
    <p:sldId id="29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7"/>
    <p:restoredTop sz="94630"/>
  </p:normalViewPr>
  <p:slideViewPr>
    <p:cSldViewPr snapToGrid="0" snapToObjects="1">
      <p:cViewPr varScale="1">
        <p:scale>
          <a:sx n="79" d="100"/>
          <a:sy n="79" d="100"/>
        </p:scale>
        <p:origin x="24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2-06T12:49:06.906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854 987 8355,'17'-2'-1092,"-2"-2"-223,-3-3 1729,-7 1-339,3 6 0,-8-2 91,0-4-22,0 3 12,0-5 26,0 8 1,0 0 74,0-8-89,0 5-164,0-5 179,0 8-11,0-8-106,0 5-3,0-5-5,0 8 1,0-2 45,0-4-54,0 4 55,0-7-161,0 1 0,-2 6 139,-4-5-145,3 5 1,-7 0 99,4-4 0,1 4 9,-7-5-80,7 5 1,-11 2-10,3 0 1,2 0 62,-1 0 0,-1 0-21,-6 0 1,0 0 22,0 0 0,0 2-13,0 5-10,0-5 0,0 8 0,0-6 17,0 3-12,0-1 1,1 0 0,-1 1 15,0-3 0,0 4 17,0-1-9,0-1 0,0-6-19,0 0 0,0 6-22,0 1 1,6-1 12,1-6 1,-1 6-3,-6 1 1,6 1 5,1-2 0,5-4-2,-5 5 1,7-3-4,-1 2-7,4-4 4,2 7 3,0-9 1,0 2 72,0 4 1,2-4 7,4 5 0,5 1 9,8-1 1,2 1-75,4-2 0,-1-2 12,7 9 1,1 0-26,6 6 0,0-2-5,0-5 1,-7 11 42,1-4 1,-7-2-55,7-4 1,-9 0-48,2 5 0,3 1 50,-3 0 0,0-6-3,-6 0 0,0-1 0,0 7 1,0-6 4,0 0 0,-6-1 11,-1 7 1,-8-6-1,3 0 1,-5-1 24,-2 7 0,0 0-27,0 0 1,0-6 0,0-1 1,-9 1-26,-3 6 1,-7 0-1,-6 0 0,-3 0-50,-3 0 0,-7-2-12,0-5 0,0-1 24,-7-5 1,-1-4-11,2 5 1,-7-5 14,7-2 0,-9 0 11,3 0 1,3-2-30,3-5 1,4-1-48,2-5 1,9-2 0,3 9 1,12-7-277,1 7-497,9 0 575,-5-3 216,9 7 1,0-15-1,0 7 1</inkml:trace>
  <inkml:trace contextRef="#ctx0" brushRef="#br0" timeOffset="712">1632 816 6978,'10'0'-394,"-1"-8"616,-9 6-81,0-7 26,0 9 306,0 0-222,-9 0 5,7 0-128,-6 9 1,1-5 89,1 9-106,0-1 0,6 7-62,0 0 0,0 6 10,0 1 0,0 1-7,0-2 1,2 5-112,4 8 1,-2 0-2,9 0 1,-7-5 60,7 5 1,-9-4-91,3 10 1,-5-6 133,-2-6-76,0 4 1,0-7-1,0 7 0,0-4 0,0 3-12,0-3 1,0-2-77,0 1 0,0-6-182,0 7 1,6-9-137,0 3 0,3-12-144,-3-1 69,-4 0 511,7 6 0,-1-9 0,3-1 0</inkml:trace>
  <inkml:trace contextRef="#ctx0" brushRef="#br0" timeOffset="1025">1176 1328 8355,'-10'9'-281,"-7"-7"754,4 4 1,5-6-76,2-6 0,14 2-151,11-9 0,8 9-152,11-3 0,11-1 72,8 2 0,2-7-231,10 7 0,-1-9 36,1 2 1,3 3-215,-9-3 0,0 9 31,-6-2 0,-2-3-230,-4 3 1,-7 0-79,-12 6 0,1 0 206,-7 0 0,-1 0-448,-6 0 454,0 0 1,0 0 213,0 0 93,0 0 0,0 0 0,0 0 0</inkml:trace>
  <inkml:trace contextRef="#ctx0" brushRef="#br0" timeOffset="2103">2846 1271 6381,'10'-8'1350,"-1"6"-1501,-9-7 123,0 1 174,0 6-222,0-7 259,-9 9-225,7 0 0,-9 0 200,5 0-85,4 0-34,-15-8 1,13 6 5,-9-4 1,7 4-33,-7 2 1,1 0 32,-7 0 1,0 0-31,0 0 1,0 0 60,0 0-55,0 0 1,0 2-1,-2 2 30,-4 2 0,3 3-8,-3-3 1,4 2-54,2 5 1,0 4-5,0-5 1,0 5 111,0 2 1,7 0-70,-1 0 1,9 7 96,-3-1 1,5 6-65,2-5-68,0 7 1,2-11-1,5 5 91,5 0-235,14-14 1,3 10-1,9-17 129,0-1 1,0-3 37,0-2 1,2-9-226,4-3 0,-6-5 98,0-2 0,-2-2 210,-11-4 0,7 3 0,-7-3 0,-2 4 246,-10 2 1,2 0-170,-9 0 0,2 9 426,-1 3-440,-5 5-251,6 2 264,-8 9 0,0 8-40,0 8 0,0 2-177,0-2 1,0-1-21,0 7 1,9-1-262,3 1 0,5-1 44,2-5 1,0-4-197,0 5 1,6-7-22,1-7 1,1 5 31,-2-4 1,-4 4 0,7 1 0</inkml:trace>
  <inkml:trace contextRef="#ctx0" brushRef="#br0" timeOffset="2708">3946 1366 5951,'0'-12'866,"0"-1"-764,-9 9 1,5-11 210,-9 9 1,7-1-132,-7 7 0,1-2-105,-7-4 0,0 4 92,0-5 0,-6 5-10,-1 2 1,-7 9 7,1 3 1,2 3-10,-1-2 0,5 6 10,-5 0 0,8 0 127,-3 6 1,7 5-122,7 1 0,-3-1 50,9 1 1,2-5-115,10 5 0,-2-8-29,9 3 0,8-5-202,10-2 0,-1-2-86,1-5 0,3 3-361,10-9 1,3 1 87,3-7 1,5 0-1007,-4 0 1083,-5 0 0,9 0 0,-7 0 1</inkml:trace>
  <inkml:trace contextRef="#ctx0" brushRef="#br0" timeOffset="3533">4590 646 6584,'-8'-11'314,"6"3"0,-6 10-198,8 4 0,-7-2 50,1 9 1,0-7 2,6 7 1,0-1 12,0 7 1,0 0 113,0 0 0,0 2-10,0 5 0,0-3-112,0 9 0,0 1-218,0 11 0,0-1 166,0 7-442,0 1 1,0 6 0,2 0 74,4-1 0,-4-1 12,4-4 1,3 2-96,-3-9 0,3 6-602,-3-5 731,-4 7 1,15-12-1,-7 7 1</inkml:trace>
  <inkml:trace contextRef="#ctx0" brushRef="#br0" timeOffset="3813">4647 1423 8355,'0'-19'-98,"9"-2"193,3-4 1,-1-5 0,2-6 157,1 5 1,3-5-54,2 4 1,6-3-109,1-3 1,7 0-52,-1 0 0,4 0 120,2 0 1,0 6-388,0 1 1,-2 5-48,-5-5 1,3 8-225,-9-3 1,0 7-270,-6 7 377,0-5 1,0 6 0,0-8 0</inkml:trace>
  <inkml:trace contextRef="#ctx0" brushRef="#br0" timeOffset="4108">4799 1177 7263,'9'19'-1529,"-7"-9"2092,6 7 0,-2-13 0,3 9-9,1 2 0,-3 1-166,5 3 1,3 0 165,10 0 0,-4 2-161,5 5 0,1-5-39,-2 4 0,9 2-206,-2-1 0,-3 5-212,3-5 0,-7-1-516,7-6 1,-3 0 272,3 0-430,-5 0 0,-1-2 1,-1-3-38,-2-1 300,-2-9 1,-2 13-1,0-6 1</inkml:trace>
  <inkml:trace contextRef="#ctx0" brushRef="#br0" timeOffset="4652">5937 1025 8355,'9'-19'-430,"-7"0"0,4 0 1,-4 0 2102,-2 0-896,0 8 1,0 1 56,0 4-873,0 4 0,0-5 127,0 14 0,0-3 437,0 8-942,0-7-459,-8 11 1,6-5 586,-5 8-601,5 0 0,2 0 0,0 0 0</inkml:trace>
  <inkml:trace contextRef="#ctx0" brushRef="#br0" timeOffset="4804">5956 1480 8355,'0'-6'4174,"0"10"-3748,0-21-1043,0 17-1034,8 17 0,-5-4 0,5 14 0</inkml:trace>
  <inkml:trace contextRef="#ctx0" brushRef="#br0" timeOffset="5924">133 2656 7548,'9'-11'461,"1"-5"1,9 13-307,0-3 0,2 2 13,5-2 1,5 4-35,13-5 1,7 3 20,12-2 0,17 4-86,-30-2 0,1 1 0,8 1 1,3 0-407,12-1 0,3 0 1,2 1-1,3-1 395,11-3 1,3 0-1,-29 4 1,1 1 0,2 0-378,5-1 1,1 0 0,0-1-1,0 1 1,1-1 0,0 0 361,3 1 1,1 0 0,-2 0 0,-5-1-1,-1 1 1,-1 0-49,2 2 0,0 0 0,0 0 1,-5 0-1,-1 0 0,1 0-169,1 0 1,-1 0-1,1 0 1,-2 0 0,1 0-1,-2 0 218,29 0 0,-2 0 0,-1 0 0,-1 0-142,-5 0 1,-3 0 0,-6 0 0,-2-2 151,-2-1 1,-3 0-1,-9 2 1,-2 0 3,-2-2 1,-2-1 158,37 2 0,-2 2-155,-22 0 1,3-6-1,-9 0 464,-2 1 0,4 5-668,-1 7 0,-1-3-26,-6 9-76,0-1 0,-3 1 1,-1-3 917,-2-1 1,-1 3-854,7-5 0,-6 1 903,-1-1 0,-1-5-964,1 4 0,-1-4 851,-5-2 0,-10 0-675,4 0 0,-13-2 333,0-4 1,-6 1-8,-6-7-309,4 8 48,-15-13 1,2 8 39,-16-3 0,-3 3 23,-17 9-1323,1 0 0,-7 9 0,0 1 0</inkml:trace>
  <inkml:trace contextRef="#ctx0" brushRef="#br0" timeOffset="11753">8763 1347 6543,'-10'9'429,"1"-7"-326,9 6 4,0-8 549,0 0-663,0 9 162,0-7-11,0 6 128,0-8 239,0 0-384,-8 0-44,6 0 1,-7 2 79,9 5-26,0-5-108,0 15 0,-6-7-18,0 9 1,-1-6-71,7-1 0,-2 1 111,-4 6-37,4 0 1,-7 0 7,9 0 1,-6 0 2,0 0 0,-1 0 21,7 0 1,-2 0 52,-4 0-55,4 8 1,-7-4 7,9 9 1,0-9-42,0 2 0,0-10 28,0-2 1,-6-1 5,0 7 1,-1-6-25,7 0 1,0-7 2,0 7 7,0-9 1,-2 6 29,-4-3-55,4-5 1,-7 6 110,9-8-77,0 0 59,-8 0 0,6 2 76,-4 5 2,3-5-110,3 6 0,0-10 89,0-4-145,0 4 1,-6-15-1,0 4 0,-1 3-122,7-3 0,0 7 175,0-7-147,0 0 1,0 1-1,0-1 118,0-2-106,0 7 0,0-9 0,0 4 38,0-3 0,0 3-7,0 0 0,3 1-10,3-7 17,4 0 1,3-7-1,0 1 18,1 2 1,1 0 51,-2-3 0,4 5-14,-5-4 1,5 2-51,2-2 43,0 4 1,0-7-1,0 11-23,0 5 0,0-5 10,0 4 1,-6 5 11,-1 1 0,-5-1-11,5 2 1,-5-1 29,5 7 1,-5-6 102,5 0-64,-8-1 0,11 5-55,-9-4 107,9 4 0,-11-9-94,9 5-22,-9 4 43,13-7 0,-8 18 1,3 3 0,-1 5 126,-5 2 1,-2 0-85,9 0 0,-7 7-48,7-1 0,-7 6-54,7-5 0,-9 1-128,2-2 0,3-1 97,-3 7 1,0-6-175,-6 7 1,7-9 151,-1 3 1,0-3-130,-6 2 1,0-4 100,0 4 1,-2-4 17,-4-2 1,2 0 18,-9 0 1,9 0 53,-2 0 8,-5 0 0,9-6 62,-4 0 282,4-9-189,-7 4 128,7-8-532,-6-8 278,8-3 0,2-8-39,4 0 0,-2-2-184,9-4 1,0 4-27,5-4 0,4-5 173,3-2 1,-4-1-15,4 1 0,5-4 14,1 5 0,-1-11 142,1-3 0,-1 1-58,2 6 1,1 7 171,-7-1 1,5 7-146,-6-7 0,1 9 113,-7-2 1,0 6 551,0 6-616,0 4 1,-7 3-62,1 0 1,-7 2 103,7 10 1,-9 4-29,2 9 1,-3 0 4,-3 0 0,0 9-21,0 3-105,0 5 0,0 2 0,0 0 30,0 0 0,0 0-13,0 0 0,0-7-49,0 1 0,0-7-128,0 7 0,0-7 8,0 7 1,0-7-322,0 7 0,0-9-303,0 2 0,0-4 27,0-2 187,0 0 1,6 0 0,2 0-494,3 0 400,-7 0 0,13 0 461,-4 0 1,3 0-1,3 0 1</inkml:trace>
  <inkml:trace contextRef="#ctx0" brushRef="#br0" timeOffset="12653">10698 1518 8355,'12'0'-2399,"1"0"2887,-9 0-404,13-8-17,-15 5-89,7-5 0,-9 6 155,0-4-15,0 3 173,0-5 295,0 8-203,0-8-115,0 6 1,0-9-132,0 5 1,-3 4 11,-3-5 0,4 3-159,-4-2 1,-3 1 263,3-7-237,-9 8 0,13-7 0,-6 7 120,-1-2 1,5-1-43,-9 7 1,7-6 7,-7 0-57,1-1 0,-7 1-37,0 0 1,0-1-15,0 7 1,0 0-90,0 0 1,0 2 69,0 5 1,0-3-27,0 9 1,0-7 87,0 7-58,0-9 0,2 6 0,3-5 42,1 1 0,0 6-6,-6-5 0,0 1 49,0-1 1,7-3 14,-1 8 0,1-5 24,-7 5 0,6 1-57,0 6-55,1 0 0,-5 8 0,2 3 85,2-1-163,9 7 0,-4-8 1,8 5 82,0-1 1,2-9 11,4 2 1,5-4-76,8-2 0,2-8-166,4-5 0,-2-4 92,9-2 0,-1 0 78,7 0 1,-4 0-19,4 0 0,-6-8-12,6-5 97,-1-12 1,-7 4-1,6-6-5,-5-1 1,3 5 25,-9-9 1,1 9-72,-7-2 0,0-3-21,0 3 720,0 0-473,0 6 0,-7 6-182,1 1 123,-9 7 1,4-1 159,-8 12 1,0 5-107,0 8 1,3 0 174,3 0 0,-4 6-179,4 0 1,-4 7-56,-2-7 1,9 7-221,4-7 1,-3 1-125,3-7 1,-1-1-249,7 1 1,-2 0-35,-4 0 0,4-2-371,-5-4 1,-1 4 326,1-5 0,1 5 0,6 2 1</inkml:trace>
  <inkml:trace contextRef="#ctx0" brushRef="#br0" timeOffset="13075">11362 1480 8355,'0'19'0,"0"-6"-53,0-1 367,0-7 1,0 11 257,0-3 1,0 0-137,0 6 0,-3-5 0,-1 12 189,-2-5-638,0-2 1,6 0-1,0 0 489,0 0-214,0 0 0,0-7-318,0 1 0,2-9-534,4 2 1,-4-1-1840,4 1 1434,-3-4 364,5 15 1,-6-15-1,6 6 1</inkml:trace>
  <inkml:trace contextRef="#ctx0" brushRef="#br0" timeOffset="13261">11343 1215 8355,'6'-38'-241,"0"0"35,-2 0 0,1 8 760,1 5 1,-4 10-333,4 3 1,-1 7-408,1-1 1,-2 4-694,9 2 1,-9 2 173,2 4 530,-4-4 1,-2 15-1,0-6 1</inkml:trace>
  <inkml:trace contextRef="#ctx0" brushRef="#br0" timeOffset="14161">11798 1442 5843,'0'-10'978,"0"1"-859,0 9 437,0 0-441,0-8 73,0 6 422,0-7-373,0 9 0,0 2 379,0 5-479,0-5 1,2 15-1,2-5 365,2 5 1,1-2-259,-7 4 1,0-4 163,0 10-290,8-4 1,-6 4 0,5 3-106,-5 1 1,-2-4-404,0 7 0,6-9 207,0 2 1,1-3-71,-7-3 1,0-1-180,0 1-381,-9-8 386,7 6 163,-15-15 129,15 6 355,-6-16 0,8-3 72,0-8 1,0 0-152,0 1 1,6-1-120,0 0 1,9 0 69,-2 0 1,6-2-29,6-5 1,-2 5-23,9-4 0,-7-2-137,7 1 0,-1-5 207,7 5 1,-2-5-6,-4 5 0,1 1 78,-7 6 1,-3 7-24,-10-1-34,3 9 0,-11-5 0,5 7 35,-1-4-47,-3 4 0,-6-5 13,0 14 0,0 5 11,0 14 1,0-3 25,0 8 0,0-5-131,0 5 0,6 1-453,1 6 1,-1 0 118,-6 0-201,8 0 1,-6-7 0,5 1-217,-5 2 245,6-7 1,-6 7-1,5-7-70,-5 3 1,-2-7 251,0 2 1,0-4 0,0-2 0</inkml:trace>
  <inkml:trace contextRef="#ctx0" brushRef="#br0" timeOffset="14642">12974 1328 8463,'-11'-8'1246,"3"4"125,8-9-684,0 9-430,0-13-417,0 15 567,8-7 150,-6 9-2306,15 0 751,-15 0 0,7 3-872,-9 3 1500,0 4 0,0 9 0,0 0 1</inkml:trace>
  <inkml:trace contextRef="#ctx0" brushRef="#br0" timeOffset="14850">12955 1878 8355,'0'-19'1186,"0"9"1,0-1-27,0 5-523,0 4-1677,0-7 0,0 12 666,0 3 0,0 4 365,0 9 0,2-6-1441,4 0 826,-4-9 0,15 13 0,-6-7 1</inkml:trace>
  <inkml:trace contextRef="#ctx0" brushRef="#br0" timeOffset="16295">14188 1025 8355,'2'-11'0,"2"3"0,2-1-669,-2-3 589,-1 3 0,3-1 521,0 4-53,0-5-96,-6-8 45,0 8 127,0-5-91,0 5-201,-8 1 1,-2-5 26,-9 8 0,6 1-195,0 6 1,1 0-205,-7 0 61,0 0 0,0 2-15,0 5 9,0-5 0,-2 12 0,-2-7 110,-3-3-7,1 7 1,4-3 0,-2 7 10,-3-3 0,1-1-24,6 2 1,-2 10 208,-4-4 1,4 4-81,-5-4 0,5 6 92,2 0 0,0 7-30,0-7-39,9 9 1,-5-11 0,9 9 11,2 2-121,2 1 1,10 5-1,7 3 90,8 1 1,0 2-12,9-2 1,-7-4-186,7 5 0,-3-12-27,3-1 0,4-9 17,-5 3 1,3-5 119,-3-2 1,5-3-12,-4-3 1,4 2-19,2-9 105,0 9 0,0-13 0,-1 4-87,1-4 0,0-2 11,0 0 1,6-2 33,1-4 0,-1 0-18,-6-13 0,0 4 68,0-10 1,-7-5 12,1-1 1,-7-5 146,7-2 0,-7-6-69,7-1 1,-9-5 221,2 5 0,-4-5-233,-2 6 1,-8-7-17,-5 7 0,-4-5 75,-2 11 1,-2-8-326,-4 14 0,-7-6 44,-12 13 1,2 0 65,-9 6 0,1-4-131,-7 4 0,6-4 74,0 10 0,7-2-15,-7 3 1,9-3 33,-2 8 1,-4 1-20,-3 6 0,-4 0-706,-2 0 0,-2 4-97,-4 9 1,-3 2 454,-3 16 1,-5 1-147,5 6 0,-5 8 0,-2 3 1</inkml:trace>
  <inkml:trace contextRef="#ctx0" brushRef="#br0" timeOffset="49495">190 6620 8355,'9'-19'-46,"-7"6"1,4 1-89,-4-3 0,-2 4 538,0-1-490,0 8 125,0-5-250,0 9 492,0 0-195,0 9 0,0 1 41,0 9 0,2 0 19,5 0 1,-5 8-6,4 5 0,-2 6 24,3 6 0,-5 0-114,4 13 0,-4-2-8,-2 15 0,0-3 80,0 3 0,-6-3-73,-1-4 1,-7-4-247,1 5 0,3-12-19,-3-1 1,7-9-119,-7 2 0,2-10 86,-1-2 0,1-9-159,5 2 1,4-4 87,-5-2 0,5 0-544,2 0 795,0 0 1,-8 0 0,-3 0 0</inkml:trace>
  <inkml:trace contextRef="#ctx0" brushRef="#br0" timeOffset="49900">95 7246 8355,'11'0'-318,"-3"0"561,1 0-108,1 0 1,3-2-1,0-2 79,1-3 0,5-5-84,7 5 1,3-7 55,9 1 0,6-4 23,1-2 1,5 6-324,-6 1 0,7 1-13,-7-1 1,7 3-322,-7 9 0,-6 0 137,-6 0-76,-9 0 1,4 0 0,-10 2-334,-4 5 503,4-5 1,-7 15 0,9-7 0</inkml:trace>
  <inkml:trace contextRef="#ctx0" brushRef="#br0" timeOffset="50345">835 6373 7862,'0'11'331,"-2"6"106,-4-5-444,4 5 1,-7 9 0,9 1 145,0 3 0,2 1 41,5 7 1,-5 8-58,4 5 0,2 6 43,-1 6 1,-1 5-39,-6 7 0,0 8-286,0-1 1,0 2 132,0-2 1,0-10 215,0 4-516,0-5 0,0-3-16,0-5 1,0-6 0,0-6-179,0-7 1,0-13-114,0-5 0,0-5 632,0-2 0,6-9 0,1 1 0,-3-1 0,-2 3 0,-2 0 0</inkml:trace>
  <inkml:trace contextRef="#ctx0" brushRef="#br0" timeOffset="51240">1423 7492 8355,'-8'-10'-489,"6"1"653,-7 9 79,9 0 793,0 0-581,9 9-68,1-7-254,9 6 0,0-8 2,0 0 1,0-2 55,0-4 1,0 4-217,0-4 0,6-3-55,0 3 1,1-3 122,-7 3 1,6 2 58,0-9 0,1 7-119,-8-7 0,1 7-183,0-7 0,0 7-68,0-7 1,0 7 163,0-7 1,-6 7 34,0-7 0,-7 7-57,7-7-6,-9 1 0,6-7 80,-3 0 1,-5 0-96,4 0 1,-4 0 74,-2 0 1,-2 6 3,-4 1 1,2-1 52,-9-6 0,7 6-5,-7 1 1,0 8 26,-6-3 0,7-1 10,-1 2 1,0-1-47,-6 7 1,0 0-2,0 0 0,0 0-69,1 0 1,-8 0 48,1 0 9,0 0 1,6 2 0,0 3 12,0 1 0,-7 9-3,1-3 0,0 5 68,6 2 0,0-4 9,0 4 1,-2-4 169,-4 10 1,4-2-134,-5 2 0,7 3 162,7 3 0,-5 5-27,4-4-5,5 12 1,-7-4 0,9 4-31,1-4 1,3-2-30,2 0 0,2 0 164,5 0 0,-3-2-92,9-5 0,1-3-232,12-9 1,-3-2 99,8-5 0,-5-3-199,5-9 1,1 0 26,6 0-132,8 0 0,-6-9 0,7-3 126,-1-5 0,-6 0 63,4 4 1,-4-4-210,-2 5 0,-6 1-283,0-1 1,-3 5-47,3-5 1,-5 5-6,-8-5 1,0 5-410,0-5 811,0 8 1,0-22 0,0 5 0</inkml:trace>
  <inkml:trace contextRef="#ctx0" brushRef="#br0" timeOffset="52091">3016 7246 5734,'0'-13'286,"0"1"492,0 7-7,0-11-400,0 13 173,0-13-333,-8 13-216,6-13 1,-9 11 253,5-7-171,4 8 1,-9-5 140,5 9-317,4-8 1,-9 6 106,5-5 1,2 5 45,-9 2 0,9-2 18,-2-4 9,-5 4-86,0-7 1,-1 9 73,-1 0 1,1 0 59,-7 0-145,0 0 1,0 2-16,0 5 0,0-3-50,0 8 1,4-5 97,-4 5 0,11-1-65,-11 2 0,4 3 12,-4-3 0,0 10-9,0 3 0,6-1 35,1-6 0,1 6-8,-2 0 1,5 7 22,8-7 0,-6 7 3,-1-7 1,1 7 123,6-7-135,9 0 1,-5-8-1,6-2-136,-1-2 0,5-9 29,-1 2 1,6-4-76,6-2 0,-4 0 147,5 0 1,1-8-28,-2-5 0,3-6-68,-3-6 0,-4 2-171,4-9 1,3 3 235,-3-3 0,0-4-46,-6 5 1,0-3 359,0 2 1,-2-1 44,-4 7 0,2 7 426,-9 7-592,0 7 0,-4-3-13,5 8 0,-5 8 154,4 5 1,-4 6 109,-2 6 1,0 5-139,0 8 1,0 0-110,0 0 0,0 0-598,0 0 1,0-3 16,0-3 1,7 2-264,-1-9 0,9 0 293,-3-6-55,-3 0 0,8 0 0,-7 0 1</inkml:trace>
  <inkml:trace contextRef="#ctx0" brushRef="#br0" timeOffset="52645">3737 7170 8327,'0'-11'382,"0"5"-86,0 12 0,-2 5-174,-4 8 1,3 0 181,-3 0 0,2 8-19,-2 5 0,1 4-29,-7 2 1,5 6 0,-5 0 0,1 9 225,-1-3 1,-5-1-135,4 2 1,3-7-488,-3 6 1,7-1 148,-7 1 0,9-1-632,-3-5 0,-1-4-74,2 4 0,-3 3-339,3-3 1,4-6 441,-5-6 62,5-9 0,2 4 0,0-8 0</inkml:trace>
  <inkml:trace contextRef="#ctx0" brushRef="#br0" timeOffset="53112">3623 7492 8263,'11'-8'-37,"-5"-5"1,-4-3 0,0-3 226,5 0 1,-5 0 25,4 0 0,2-2-16,-1-5 0,5 5 78,-5-4 1,7 4-1,-1 2 1,4 6-241,2 1 0,0-1 158,0-6 1,6 0 139,0 0 0,9 0-124,-2 0 0,4 6 127,2 1 1,-1 8-94,1-3 1,0 5-26,0 2 1,-6 2-79,-1 5 0,-7 3 5,1 9 0,0 0-255,-6 0 1,2 8-18,-14 5 1,-1-2-129,-6 1 1,-11 1 112,-8 6 0,-2-2-442,-10-5 0,-1 3 105,-6-9 277,-8 0 0,-1-1 1,-3-3-17,6-4 0,-1-5 22,7 1 1,-4 2 156,11-9 0,3 7 36,3-7 1,4 0-670,2-6 0,6 7-152,1-1 323,7 0 1,-3-6 0,8 0 0</inkml:trace>
  <inkml:trace contextRef="#ctx0" brushRef="#br0" timeOffset="53586">4818 6961 8466,'0'-19'3002,"0"9"-2445,0-7 131,8 15-610,-5-15-590,5 15 498,0-6 0,-5 10-1275,3 4 774,-4-4 1,-2 15-872,0-4 682,0 3 1,0 12 0,0 1 0</inkml:trace>
  <inkml:trace contextRef="#ctx0" brushRef="#br0" timeOffset="53833">4818 7492 10007,'0'-10'2622,"-2"1"-2377,-4 9 0,4 9 41,-5 4-945,5-5 0,2 9 624,0-5 0,0 5 313,0 2 1,6-6-2001,1 0 442,-1-9 1,2 4-1,3-8 1</inkml:trace>
  <inkml:trace contextRef="#ctx0" brushRef="#br0" timeOffset="55157">1 8801 6864,'10'0'111,"-1"0"1,-9-2-71,0-4 0,2 4 29,4-5 129,-4 5-111,15 2 1,-13 0-59,9 0 0,-7 0 56,7 0 0,-1 0-98,7 0 1,0 0 76,0 0 1,9 0-104,3 0 0,14 0 62,5 0 1,13 0-9,7 0 1,6 6-159,6 1 0,0-1 168,13-6 0,-4 2-199,-41 1 0,1 1 0,46-2 565,-2 4-322,-44-5 1,1 0 0,0-1 0,1 0 57,4 0 0,0 0 0,-2-1 1,0 0-1,1-1 0,1 0-10,4-1 0,1-1 0,-4-3 0,2 0-25,3 1 1,0-1-331,-2-1 0,0-1 0,12-1 0,2-1 303,-6-2 1,1 1 0,3 1-1,1 1 1,-2-3 0,0 0 36,-1 2 0,1 1 1,-1 1-1,-1 2-59,-3 0 0,-1 1 1,-6 0-1,-2 1-74,-1 2 1,0 0 0,-5 2 0,-1 0-115,3-2 1,-1 0-1,47 1 4,-50 1 0,1 2 92,46-1 1,-5 0 0,1 0-88,2 0 0,-13 0-56,7 0 1,-11 0 310,-9 0 0,-4-3-158,-8-3 1,-8 2 53,-5-9 1,-6 1-274,-6-7 0,-5 2 766,-8 4 1,-6-2-701,-1 9 179,-7-9-718,3 13-186,-8-15 702,0 15 1,0 2-1,0 11 1</inkml:trace>
  <inkml:trace contextRef="#ctx0" brushRef="#br0" timeOffset="94090">8270 4647 6717,'0'13'-983,"0"0"983,-8-9 0,5 13 0,-5-7 0,8 9 0,0-6 127,0 0-30,0-9 191,0 13-242,0-15 18,0 6 173,0-8-161,0 0-149,0 9 65,0-7-12,0 15 1,0-7-11,0 9 1,0-6 25,0-1 0,0 1 90,0 6 0,0 0-89,0 0 1,0 0 77,0 0 1,0 2 21,0 4 0,0-4 11,0 5 1,-2 1-69,-4-2 0,3 7 10,-3-7 1,4 9 103,2-2 0,-6 3 92,-1 3-253,1 0 1,6 0 0,0 2 60,0 4 1,-6-4-136,-1 5 0,1 1 105,6-2 1,0 9-9,0-2 1,0-3 2,0 3 0,0-7-16,0 7 0,0-9 20,0 2 0,0 2 7,0-1 1,0 1 2,0-2 1,0-4-7,0 4 0,0 3-1,0-3 1,0 2 11,0-1-17,0-5 1,0 6-1,0-6 5,0 4 0,0-4-16,0 5 1,0-3 4,0 2 0,-2-2-3,-4 9 1,4-7 42,-5 7 0,-1-3-30,2 3 0,-1 1 3,7-7 0,-2 7 9,-4-1 15,4-5 0,-7 9 1,9-6-12,0-1 0,0 5-5,0-9 1,0 0-91,0-6 1,0 6 62,0 1 1,0-1-48,0-6 1,0 6 53,0 0 1,0 1-44,0-7 1,0 2 38,0 4 25,0-4 1,0 13 0,0-7-34,0 2 0,0-3 0,0 5 1,0-1 23,0 1 0,0 3 6,0-9 0,0 7-16,0-7 0,0 7 2,0-7 1,-6 6 50,0-5 1,-1 5-33,7-5 0,-2 5 4,-4-6 1,4 1-21,-5-7 1,3-7 1,-2 1 0,4-3 16,-5 3 0,5 4 5,2-5 1,0-1-124,0 1 1,0-5 103,0 5 0,0-1-66,0 1 1,0 5 33,0-4 1,0 4-7,0 2 1,0 0 7,0 0 1,0 2-5,0 4 1,0-4 17,0 4 1,0-4-11,0-2 0,0-2-1,0-4 0,0 1 2,0-7 1,0 5-5,0-6 0,-2 1 43,-4-7 0,4 6 4,-5 0 0,5-6-38,2-6 0,-6-1 1,0 7 1,-1 3 143,7 3 1,-6-4-97,0 4 0,-1 3-19,7-3 1,0 9 2,0-3 0,0-1-53,0 1 1,0 1 10,0 6 0,0-7-7,0 1 1,0-7 28,0 7 1,0-9-9,0 2 1,-6 3-53,0-3 0,-1 0 4,7-6 1,-2 0 27,-4 0 0,4 0 7,-4 0 0,1 7 42,-1-1 0,4 0-31,-4-6 0,1 6 3,-1 1 1,4 7-7,-4-1 1,1 4 2,-1 2 1,4 0-36,-4 0 1,-3 0-10,3-1 0,-2-1-71,1-4 1,5 4 96,-4-5 0,-3-1-16,3 1 1,0-5-8,6 5 1,0-7-7,0 1 1,0-4 7,0-2 0,0 0-43,0 0-156,0 0 163,0 0 1,0 0-12,0 0 0,0-7 26,0 1 1,0 0-139,0 6 0,0 0 130,0 0 1,0-1-23,0 1 0,0 3-27,0 3 1,0-10-12,0 4 0,2-13-32,4 0-391,5-4 0,16-10 0,3-3 0</inkml:trace>
  <inkml:trace contextRef="#ctx0" brushRef="#br0" timeOffset="102848">19915 4116 5734,'11'-12'104,"-5"-1"-48,5 9 6,-9-13 118,6 15-137,-8-6 158,0-1-155,0 7 103,0-6-86,0 8 0,0-3 31,0-3 3,0 4 2,0-6-93,0 8 1,0-3 32,0-3-152,0 4 100,0-6-7,9 8 27,-7 0-17,6 0 99,-8 0 1,0 0-81,0 8 0,0-4 7,0 9 0,0-7 211,0 7-143,0 0 1,0 5 8,0 1 0,0 3-29,0 3 1,-6-4 0,0 4 0,-1-2-18,7 3 1,-6-3-4,0 8 1,-1-5-8,7 5 1,-6-5-1,0 5 0,-3 1-33,3 6 0,4 0 21,-4 0 1,1 6-4,-1 0 1,4 9 8,-4-3 1,1 5-2,-1 2 1,4-6 1,-4-1 0,1 1-1,-1 6 0,4 0 101,-4 0 0,4-1-24,2 1 0,0 7 25,0-1 1,-7 0-39,1-6-44,0 0 1,6-2 0,-3-3 84,-3-1 0,4-7-19,-4 7 0,4-7 23,2 7-30,0-9 1,-2 6-1,-3-6-56,-1 3 0,0 5-24,6-6 1,0 3-78,0-3 1,0-4 74,0 4 0,0 3 40,0-3 1,0 0-68,0-6 0,-2 6-288,-5 1 278,5-1 1,-6-6 0,8 2-25,0 4 1,0-4 23,0 4 0,0-4 2,0-2 1,0 0 4,0 0 1,0 6 1,0 1 54,0-1 1,-2-4-1,-3 2 15,-1 2 0,0 1 6,6-7 1,0 0 21,0-1 0,-7-5 17,1 0 1,0-3-5,6 3 1,0 2 21,0-9 1,0 9-66,0-3 0,0-1 15,0 1 0,-2 1-133,-5 6 1,5 0 123,-4 0 1,4 2-14,2 4 1,-7 2-56,1 5 1,-2 4-12,1-5 1,5-1 1,-4 1 1,4-1-4,2 1 0,0 3-34,0-9 0,0 7 60,0-7 0,0 0 80,0-6 1,0 0-25,0 0 0,0 0 107,0 0 0,0 0-112,0 0 0,-2-2 13,-5-5 1,5 5-15,-4-4 0,-2 6 18,1 6 1,-1-4-54,2 4 0,3 3 14,-3-3 1,-2 9-61,1-3 1,-1 3 24,2-3 0,3 5-10,-3-4 0,-2-5 24,1-2 1,1-4-9,6-2 1,0 0-82,0 0 0,0-2 62,0-4 1,0 4-26,0-5 0,0-1 29,0 1 0,0-1-25,0 1 0,0 3 29,0-9 1,0 9 2,0-2 1,0 1 12,0-1 1,0 4 5,0-5 0,0-1-25,0 2 1,0-1 5,0 7 1,0-6 42,0-1 0,0 1-37,0 6 1,-6 0 31,-1 0 1,-1-2-25,2-5 1,4 5-3,-5-4 1,5-3 8,2 3 1,-6-3 0,-1 3 1,1 2-32,6-9 0,0 6-1,0-5 1,-6 5-5,0-5 0,-1-1 21,7-6 0,0 6-106,0 1 0,0 5 18,0-6 1,0 9 24,0-2 1,0 4 11,0 1 0,0-5-4,0 0 1,0-1 26,0 7 0,0-8 4,0-5 1,0 2 30,0-1 1,0-1-44,0-6 0,0 0 33,0 0-113,0 0-292,0-9-6,0 7-569,0-15 144,0 7 225,0-9 239,0 8 1,0 3 70,0 8 1,0-4 52,0 3 1,0-9-365,0 10 79,0 4 152,0-2-24,0 7 1,9-10-1,1 1 1</inkml:trace>
  <inkml:trace contextRef="#ctx0" brushRef="#br0" timeOffset="107403">13296 4477 6955,'0'-11'2899,"0"3"-2899,0 8-184,0 0-607,9 0-23,-7 8 247,6 3 0,-2 8 267,1 0 1,7 0 0,-3 0 0</inkml:trace>
  <inkml:trace contextRef="#ctx0" brushRef="#br0" timeOffset="107653">13391 5103 6242,'-2'-13'2710,"-4"0"-2158,3 9 0,-5-6 123,8 3-1291,0 5 376,0-6-102,0 8 189,0 8 1,0-4-302,0 9 1,0-7 88,0 7 1,2-2-101,4 1 1,-3 5-1,5-6 1</inkml:trace>
  <inkml:trace contextRef="#ctx0" brushRef="#br0" timeOffset="107891">13296 5539 8656,'0'-11'928,"-2"3"73,-4 8-1179,4 0 302,-7 0 0,9 2 62,0 4 1,0-1-385,0 7 0,0 1-562,0 6 0,0 0-865,0 0 1186,0 0 1,0 0 0,0 0 0</inkml:trace>
  <inkml:trace contextRef="#ctx0" brushRef="#br0" timeOffset="112014">8289 6241 5874,'10'-2'231,"-3"-5"-118,-5 5-46,-2-6-22,0 8 383,0 0-380,0-9 47,0 7 29,0-6-83,0 8-217,0 0 167,8 0 1,-3 0 93,7 0 1,-5 0 8,5 0-33,1 0 0,6 0 1,0 0 1,-7 0 8,1 0 0,0 0-47,6 0 1,-7 0 16,1 0 0,0 0-55,6 0 0,0 0 56,-1 0 0,1 0-51,0 0 0,7 0 7,-1 0 1,2 0-4,-1 0 1,-3 0 1,8 0 0,-5 0-2,5 0 1,-5 0 53,5 0 1,-8 0-41,3 0 0,1 0 77,-2 0 1,1 0-68,-7 0 0,6 0 1,0 0 0,1 0 34,-7 0 1,6 0 9,0 0 1,7 0-61,-7 0 1,9 0-4,-3 0 0,-1 0-36,1 0 0,-5 0 56,5 0 1,1 0-56,6 0 1,-7 0 42,1 0 1,-2 0 23,1 0 1,3 0-14,-9 0 1,3 0 1,-3 0 1,-4 0 23,4 0 1,3 0 7,-3 0 1,0 0-37,-6 0 0,6 0 9,1 0 0,1-7-55,-2 1 1,-1 0 54,7 6 0,-5 0-59,5 0 0,-6 0 56,7 0-41,0 0 0,-3 0 0,-1 0 18,-1 0 1,-4 0-7,9 0 0,-9 0 87,2 0 1,3 0-79,-3 0 1,7 0 2,-7 0 1,2-7 63,-2 1 1,-1 0-15,7 6 0,-5 0-19,5 0-54,1-9 1,-1 7-1,1-4 31,2 4 0,-5 2-11,3 0 0,-7 0-57,7 0 0,-3 0 55,3 0 1,2 0-34,-9 0 1,2 0 23,-1 0 0,-5 0 50,4 0 0,2 0 4,-1 0 0,1 0 8,-2 0 1,-4 0-40,5 0 0,1 0 2,-2 0 0,1 0-10,-7 0 0,6 0 17,0 0 0,3 0-52,-3 0 1,-2 0 48,9 0 0,-7 0-51,7 0 0,-7 0 13,6 0 1,1 0-2,6 0 1,-6 0 12,-1 0 0,-5 0 1,5 0 1,-6 0-2,7 0 1,-9 0-1,2 0 1,5 0 68,2 0 0,-5 0-62,-2 0 1,3 0 7,-3 0 0,7 0-7,-7 0 0,6 0 1,-5 0 0,1 0-4,-2 0 1,-3 0-5,3 0 1,-2 0-20,2 0 1,-4 0 23,5 0 1,-5 0-10,-2 0 0,6 0 4,0 0 0,3 0 2,-3 0 1,-2 0-1,9 0 1,-7 0-1,7 0 1,-7 0 0,7 0 1,-9 0-1,2 0 1,2 0 82,-1 0 1,-1 0-79,-6 0 1,0 0-9,0 0 1,6 0 13,0 0 1,3 0-11,-3 0 1,-2 0-1,9 0 0,-7 0-1,7 0 0,-7 0-2,7 0 0,-3 6-3,3 0 1,2 1 9,-9-7 0,9 0-2,-3 0 0,-1 0 80,1 0 0,1 0-73,6 0 0,0 0 2,0 0 0,0 0 33,0 0 1,-3 0 10,-3 0 0,4-7-41,-5 1 1,5 0 1,2 6 1,-6 0-46,-1 0 0,1 0 49,6 0 0,0 0-86,0 0 1,-7 0 73,1 0 0,0 0-28,6 0 1,0 0 15,-1 0 1,8 0-5,-1 0 0,0 0 15,-6 0 1,0 0 1,0 0 1,0 0 58,0 0 0,2 0-64,4 0 1,-4 0-5,4 0 0,-3 0 12,-4 0 1,1 0-25,0 0 1,2 0 21,5 0 1,-5 0 2,4 0 0,-4 0-47,-2 0 1,6 0-11,0 0 1,3 0 17,-3 0 0,-4 0 15,4 0 1,3 0 21,-3 0 0,7 0-21,-7 0 1,6 0 101,-5 0 1,1 0-95,-2 0 46,-4 0 0,7 0 1,-7 0-34,4 0 1,-4 0 2,4 0 0,-2 0-29,3 0 1,-5 0 33,4 0 1,-4 0-57,-2 0 0,6 0 35,0 0 0,1 0-5,-7 0 0,6 0 3,0 0 0,0 0-5,-6 0 1,7 0 26,-1 0 1,2 0 0,-2 0 0,-1 0-17,7 0 0,-8-6 0,3-1 0,1 1-8,-2 6 0,0 0 13,-6 0 1,2 0-65,5 0 0,-12 0 43,5 0 0,-4 0-6,4 0 1,-4 0 9,4 0 0,-11 0-2,11 0 0,-4 0-6,4 0 1,0 0 1,-1 0 0,1-6 43,0-1 1,0 1-38,0 6 1,0 0 22,0 0 1,0 0-13,0 0 1,0 0-2,0 0 0,-7 0-8,1 0 0,0 0-1,6 0 1,-3 0 6,-3 0 1,4 0-3,-5 0 1,5 0-18,2 0 0,-2 0 15,-4 0 1,3 0-44,-3 0 0,2 0 46,-3 0 1,5 0-2,-4 0 1,-3 0 1,3 0 1,-3 0 2,3 0 0,4 0 7,-5 0 1,-1 0-17,2 0 1,-1 0 15,7 0 0,0 0-11,0 0 1,0 0 4,0 0 1,-7 0 65,1 0 1,-2 0 7,1 0 0,-3 0-63,-9 0 0,0 0 6,0 0 0,-1 0-117,1 0 1,0-2 113,0-5 0,-6 5-210,0-4 197,-1 4 1,7 2-69,0 0 0,-6 0 52,0 0 0,-1 0-8,7 0 0,0 0 9,0 0 1,-6 0 17,-1 0 3,1 0 1,6 0-22,0 0 0,-6 0-44,-1 0 1,-5 0 43,5 0 1,1 0-19,6 0 1,-7 0 12,1 0 0,0 0-7,6 0 1,-7 0 20,1 0 1,-7 0 0,7 0 43,-9 0-67,5 0-471,-1 0 163,-6 0-586,7 0 230,-9 0 50,0 0 269,0 8 192,0-6 178,0 7 0,0-1 0,0 3 0</inkml:trace>
  <inkml:trace contextRef="#ctx0" brushRef="#br0" timeOffset="127002">8137 8137 6838,'0'-10'113,"0"1"1,2 9-74,5 0 1,-3 0 42,9 0-116,-9 0 1,6 0-2,-3 0 1,3 0 63,9 0 1,-6 0-37,-1 0 0,1 0 26,6 0 0,0 0-2,0 0 1,0 0 13,0 0 1,2-6 3,4 0 0,-4-1-4,5 7 1,3 0 3,3 0 1,-3-6-17,3 0 1,-7-1 7,7 7 1,-3-2 2,3-4 0,4 4-46,-5-4 1,3 3-12,-2 3 1,3 0 41,-3 0 0,2 0-14,-3 0 1,5 0-28,-4 0 1,-3 0-2,3 0 1,-3 7 18,3-1 0,2 3 6,-9-3 1,9-4-1,-3 4 1,5-4 1,2-2 0,0 0 0,0 0 1,2 0-2,4 0 0,3 0 0,3 0 0,3 0 0,-9 0 0,7 0 0,-7 0 0,9 0 19,-3 0 0,-1 0-18,1 0 1,-5 0 39,5 0 0,-1 0-35,1 0 1,-1 0 1,-5 0 0,2 0 21,5 0 0,2 0 5,-9 0 1,2 0-27,-2 0 1,-4 0-2,5 0 0,-5 2 27,-2 5 0,0-5-18,0 4 1,-1-2 57,1 3 0,0-5-47,0 4 31,0-4 0,-6-2 1,-1 0-25,3 0 0,2 0 2,2 0 0,0 0 21,0 0 0,0 0 2,0 0 1,0 0-97,-1 0 0,6 0 76,-5 0 1,10 0-91,-10 0 1,2 0 90,-8 0-65,3 0 0,-5 0 0,8 0 37,0 0 0,0 0-13,0 0 0,0-6-10,0 0 1,-1-1-1,1 7 1,0 0 8,0 0 1,0 0 2,0 0 0,0 0-2,0 0 0,0 0 1,0 0 0,0 0 0,0 0 0,6 0 0,0 0 0,3 0 0,-3 0 0,-2 0 0,9 0 0,-3 0-1,3 0 1,1 0 32,-7 0 1,7 0-30,-1 0 0,-3 0-4,3 0 1,-7-6 0,7 0 1,-3-1 0,3 7 0,1 0 4,-7 0 1,7-2 0,-1-4 0,-3 4 45,3-4 1,0 3 94,6 3 0,-1-2-98,1-4 0,-2 4-18,-4-4 0,8 1 2,-9-1 0,7 4-47,-13-4 1,7 1-9,-7-1 0,3 4 56,-3-4 1,-4 4-5,4 2 1,0-7-74,-6 1 0,11 0-106,-11 6 0,2 0 131,-9 0 1,5 0-11,-4 0 0,4 0 36,2 0 0,2 0 1,4 0 1,-6 0 4,0 0 1,6 0 39,-6 0 1,-2 0 5,-5 0 0,1 0-10,6 0 1,0 0 8,0 0 1,-7 0 8,1 0 0,-2 0-34,1 0 1,5 0-30,-4 0 0,-3 0-1,3 0 1,-7 0-10,7 0 1,-1 0 31,7 0 1,-4 0-18,4 0 0,-4 0-57,10 0 1,-2 0-122,2 0 0,-4 0 165,4 0 1,3 0-16,-3 0 0,7 0 140,-7 0 1,0 0-16,-6 0 1,6 0-32,1 0 0,1-7-49,-2 1 1,-4 0 24,5 6 1,1 0 6,-2 0 1,7 0-5,-7 0 1,0 0-117,-6 0 1,6 0 104,1 0 1,-1 0-155,-6 0 0,0 0 74,0 0 0,2 0 26,4 0 0,-4 0-22,4 0 0,-4 6-8,-2 0 0,0 1 43,0-7 0,2 0 12,4 0 0,-4 0 17,5 0 1,-7 0-38,-7 0 0,5 0 20,-4 0 0,4 0-12,1 0-6,1 0 1,0 0-1,0 0 6,0 0 0,-6 0-1,-1 0 1,1 0-4,6 0 1,-2 2-2,-5 4 0,5-4 2,-4 4 0,4-3-1,2-3 1,-3 0 2,-3 0 1,4 0-3,-5 0-15,-3 0 1,6 0 0,-7 0 12,3 0 0,-5 0 0,6 0 0,-7 0-5,1 0 0,2 0-2,-1 0 1,-1 0 21,-6 0 0,6 0-17,0 0 1,1 0-40,-7 0 1,6 0 36,0 0-82,1 0 0,-8 0 0,1 0 69,0 0 0,-6 0-3,0 0 0,-1 0-12,7 0 1,0 0-14,0 0 78,0 0 1,0 0-64,0 0 1,0 0 72,0 0 0,0 0-77,0 0 1,0 0 7,0 0 1,0 6 19,0 0 1,0 0 2,0-6 1,0 0-18,0 0 1,0 0-3,0 0 0,-7 0 23,1 0-19,0 0 0,6 0 54,0 0 0,0 3-30,-1 3 1,1-4 5,0 4 0,0-4-7,0-2 1,-6 3 5,0 3 0,-1-4 50,7 4 0,-6-4 283,0-2-295,-1 0 17,-1 0 228,6 0-295,-15 0-244,6 0 335,-8 0-2,0 0-396,0-8-87,9 6 0,-5-7-112,8 9 366,1 0 1,4 3 69,-4 3 1,-3-4 31,-4 4 0,-1-4 21,7-2 1,-8 3-147,3 3 18,-5-4-238,-2 6 123,0-8 0,0 0 0,0 0 1</inkml:trace>
  <inkml:trace contextRef="#ctx0" brushRef="#br1" timeOffset="130812">8080 10110 5734,'0'0'0</inkml:trace>
  <inkml:trace contextRef="#ctx0" brushRef="#br0" timeOffset="134660">8080 9977 6733,'11'-10'108,"-3"1"-40,1 9 1,-5 0-150,9 0 1,-7 0-105,7 0 293,-9 0-85,13 0-6,-7 0 0,7-2 48,-4-4 0,4 4 27,-5-5 0,-1 5-54,1 2 1,1 0 10,6 0 0,0 0-78,0 0 0,0 0 27,0 0 0,0 0-50,0 0 0,2 2 73,4 5 1,-4-5-88,4 4 0,-3-4 65,-3-2 1,2 0-5,4 0 1,-4 0-8,4 0 0,-2 0-1,3 0 0,-3 0 101,8 0 1,-7 6-28,1 1 0,2-1-11,-1-6 1,-1 0-32,-6 0 1,6 0-12,0 0 0,1 6 19,-7 1 0,2-1 2,4-6 0,-4 0-32,4 0 0,3 0-11,-3 0 1,7 0-20,-7 0 0,9 0 20,-3 0 1,3-2 1,-2-4 0,4 3 11,-5-3 1,5 4-62,2 2 1,0 0 55,0 0-4,0 0 1,6-2-1,0-2-2,-2-3 0,-2-1-2,-2 2 1,7 4 107,-1-5 1,0-1-20,-6 1 1,2 1-65,4 6 0,-4 0 3,5 0 1,-5 0-24,-2 0 0,0 0 38,-1 0-43,1 0 0,-2 0 0,-2 2 33,-2 5 0,-1-5-11,7 4 0,0-4-3,0-2 0,0 0 16,0 0 0,-2 0 55,-5 0 1,11 0-64,-4 0 1,4 0 14,-4 0 1,0 0 16,0 0 1,0-2 3,0-4 0,6 4-18,1-5 0,-3 5 4,-11 2 0,12 0 32,-5 0 1,-3 0 3,-3 0 0,0 0-79,5 0 0,1 0 45,0 0 1,0 0-83,0 0 1,0 0 44,0 0 0,6 0-11,1 0 1,-1-6 21,-6 0 1,6-1-11,0 7 0,3 0-26,-3 0 1,-4-2 11,4-4 1,3 4 33,-3-5 0,6-1-20,-5 2 1,5-7 101,-6 7 0,9-7-91,-2 7 1,-3-7 2,3 7 0,-7-3 6,7 3 1,-3 4 5,3-4 1,3 3-126,-3 3 0,-2 0 56,1 0 1,-1 0 46,1 0 0,5 0-13,-4 0 1,3 0-22,3 0 0,-6 0 39,-1 0 0,-5 0 9,5 0 0,-6 0-28,7 0 0,-7 0 3,7 0 0,-7-2 96,7-4 0,-7 4-70,7-4 0,-7 3-28,6 3 0,-5 0 20,5 0 1,-6 0-19,7 0 0,-2 0 4,1 0 0,5 0-6,-5 0 1,-1 7 5,1-1 1,1 7 2,6-7 0,0 0 85,0-6 0,-2 2 5,-5 5 0,5-5 92,-4 4 1,-3-4-98,3-2 0,-7 7-2,6-1 0,-5 0-47,5-6 0,-6 2 5,7 5 1,-2-5 40,1 4 1,5-4 5,-5-2 0,3 7-220,-2-1 1,4 0-71,-5-6 0,-4 0 154,-1 0 1,1 0 36,-2 0 0,3 0 20,-3 0 1,-2 0-24,9 0 0,-9 0-1,2 0 1,-4 0 40,-2 0 1,0-6 15,0 0 0,0-1-12,0 7 1,-2 0-25,-5 0 0,3 0-43,-9 0 0,3 0 43,-3 0 0,-4 2-63,4 5 0,3-5 56,-3 4-33,9 5 0,-7-9 0,7 6 16,-3 1 1,3-7-3,10 4 1,-4-4 1,5-2 0,-5 0-13,-2 0 1,6 0-20,0 0 1,3 0 27,-3 0 1,-4 0 40,4 0 0,2 0-50,-1 0 44,7 0 0,-9-6 0,5 0-33,-2 1 0,5 1 4,-7-2 1,7 4 27,-7-5 1,2 5-14,-1 2 1,-3 0-77,8 0 1,-5 0 66,5 0 1,-1 7 4,1-1 0,-1 2 31,-5-1 0,-4-5 1,4 4 1,-4 2-42,-2-1 0,0-1 0,0-6 0,0 6 162,0 1 1,0-1-113,0-6 0,-4 0 7,4 0 0,-7 0-12,7 0 1,-2 0 36,-11 0 1,7 0-13,-7 0 0,7 0 3,-7 0 1,0 0-20,-6 0 1,0-6 31,0-1-121,0 1-6,0 6-85,0 0 0,-6 0 171,-1 0-292,-7 0 1,5 0-242,-4 0 276,-3 0 0,7 0 115,-4 0 0,-1 2-25,7 5 1,1-5 226,6 4 1,-7-4 56,1-2 1,0 0-173,6 0 0,6 0-9,0 0 1,1 0 230,-7 0 0,-7 0 184,1 0-279,0 0-9,5 0-4,-7 0-697,-3 0 102,-8 0 1,-8 0-18,-5 0 1,-3 0 0,-3 0 0</inkml:trace>
  <inkml:trace contextRef="#ctx0" brushRef="#br0" timeOffset="149423">7967 11684 6225,'-11'0'-422,"3"0"486,8 0 468,0 0-185,-9 0-246,7 0 213,-6 0-169,8 0 196,0 0-402,8 0 1,-4 0 94,9 0-43,0 0 0,-1 6 1,1 1 16,2-3 64,1-2 0,-3-2 0,0 0-6,1 0 0,3 0 101,2 0 1,0 0-128,0 0 1,0 0 12,0 0 1,0 0 50,0 0 1,0 0-33,0 0 1,2 0-141,4 0 1,-4 0 99,5 0 1,-5 0-21,-2 0 0,2 0 6,4 0 1,-4 0 1,5 0 1,3 0 26,3 0 0,-5 0-22,-2 0 1,5-2 10,1-4 0,3 3-8,-2-3 1,1 2-55,-7-2 0,5 4 28,-5-5 0,5 5-11,-5 2 0,-1 0-2,-6 0 1,6 0-4,0 0 0,1 0 74,-7 0 0,2 0-55,4 0 1,-2 0-3,9 0 1,-9 0 69,2 0 0,3 0 85,-3 0 0,2 0-105,-1 0 1,1 0 2,5 0 1,3 0-24,-3 0 1,4 0 1,2 0 0,-7 0-90,1 0 0,-7 6 94,7 1 0,-3-1-160,3-6 1,2 0 135,-9 0 1,9 0-68,-3 0 0,5 0 17,2 0 1,0 0 2,0 0 1,2 0 24,4 0 1,-2 0-5,9 0 1,-7 0 31,7 0 0,-3-2-36,3-4 1,4 4 33,-5-5 1,3 5-23,-2 2 0,3 0 13,-3 0 0,-3 0-9,3 0 0,-7 0 0,7 0 0,-7-2 16,7-4 1,-7 4 1,6-5 1,-5-1 30,5 1 0,-5 1-41,5 6 1,-8-6-61,3 0 0,-3-1 61,2 7 0,-4-6-103,4 0 0,-6-1 90,-6 7 0,4 0-6,-5 0 1,3 0 45,-2 0 0,1 0-3,-7 0 0,1 0 115,-2 0 0,-2 0-143,9 0 0,-9 0 79,3 0 1,-3 7-53,2-1 0,-4 0 10,4-6 1,-4 2 25,-2 5-6,0-5 1,2 6 0,3-8-29,1 0 1,0 0-11,-6 0 0,6 0-81,1 0 0,5 0 86,-5 0 0,1 0-134,-2 0 0,3 0 120,3 0 0,3 0-64,-9 0 0,9 0 55,-2 0-18,-5 0 0,9-6 1,-5 0 1,5 1 0,2 3-1,0 2 1,-6 0 22,-1 0 0,1 0-19,6 0 0,0 0 16,0 0 0,-7 0-9,1 0 0,0 0 134,6 0 0,-3 0-46,-3 0 0,4 0-33,-5 0 1,5 0-50,2 0 1,-2 0 9,-4 0 0,3 0-16,-3 0 0,4 0 37,2 0 0,0 0-184,0 0 1,0 0 95,0 0 1,0 0-64,-1 0 0,1 0 77,0 0 1,2 0 6,5 0 1,-5 0 21,4 0 1,-2 0 4,2 0 1,-8 0-29,8 0 0,-8 0 6,8 0 0,-3 0 217,-4 0 1,1 0-112,0 0 0,0 0 93,0 0 1,0 2-6,0 5 0,0-5-42,0 4 0,-2-4-91,-5-2 1,5 6 3,-4 1 1,1 1-125,-1-1 1,4-5 146,-4 4 0,-3 2-80,3-1 0,-7 1 53,7-2 0,-7-3-96,6 3 1,-5-4 73,5-2 0,-7 0 0,1 0 1,2 0-18,-1 0 0,7 0 8,-1 0 1,-3 0-18,3 0 0,0 0 23,6 0 0,-3 0-24,-3 0 0,4 0 22,-5 0 0,5 0-14,2 0 0,0 0-21,0 0 1,0 0-4,0 0 1,0 6 16,0 1 1,0-1 0,0-6 0,0 0 36,-1 0 0,1 0-32,0 0 0,0 0 107,0 0 1,-6 0-100,-1 0 1,1 0 3,6 0 0,-6 0 25,-1 0 1,-1-2-1,1-4 0,5 3-14,-4-3 0,-3 4-1,3 2 1,-9 0-23,2 0 0,3 0 24,-3 0 1,7 0-45,-7 0 0,7 0 34,-7 0 1,9 0-149,-3 0 0,3 0 35,-3 0 0,5 0 34,-4 0 0,4 6-22,2 1 0,0-1-24,0-6 1,6 0 48,0 0 0,9 0-1,-3 0 0,-1 0 132,1 0 1,1 0-126,6 0 1,0 0 165,0 0 1,0-6-88,-1-1 1,-3 1-27,4 6 1,-4 0 57,10 0 1,-6 0 123,-7 0 0,5 0-176,-4 0 1,-5 0 31,-2 0 0,3 0-56,-3 0 1,0 0 47,-6 0 0,0 0-23,0 0 1,-6 0 24,-1 0-23,1 0 0,-1 0 1,-1 0 2,-3 0 1,5 0-1,-7 0 0,9 0-85,-2 0 0,-3 0 84,3 0 1,-7 0-48,7 0 0,-7 0 36,7 0-41,-9 0 1,10 0 0,-7 0 18,-3 0 1,4 0 0,-1 0 0,-1 0 2,-6 0 0,0 0-6,0 0 1,0 0 93,0 0 1,6 0-78,0 0 0,1 0 43,-7 0 0,0 0-36,-1 0 1,1 0 63,0 0 1,7 0-35,-1 0 0,0 0 6,-6 0 0,0 0-44,0 0 0,0 0-25,0 0 51,0 0 1,0 0 0,0 0 0,-6 0-410,-1 0 312,1 0 0,0 0-7,-1 0 45,-8 0 0,7 0-35,-5 0-422,-4 0-35,7 0 1,-11 0-914,-5 0 1128,-3 8 0,-18-5 0,-1 5 1</inkml:trace>
  <inkml:trace contextRef="#ctx0" brushRef="#br0" timeOffset="159176">13467 6468 8355,'0'-10'-656,"8"-7"1,-6 15 0,7-7 0</inkml:trace>
  <inkml:trace contextRef="#ctx0" brushRef="#br0" timeOffset="159527">13505 6487 5843,'-11'-8'-37,"3"6"1,8-7 0</inkml:trace>
  <inkml:trace contextRef="#ctx0" brushRef="#br0" timeOffset="159676">13524 6449 8355,'-11'2'-1311,"5"5"328,4-5 901,-7 6 0,-1 1 0,-9 1 1</inkml:trace>
  <inkml:trace contextRef="#ctx0" brushRef="#br0" timeOffset="160566">13486 6487 5734,'-9'-19'504,"7"9"-362,-6 1-66,8 9-68,0 0 78,-9 0-59,7 0 56,-6 0-10,8 0 669,0 0-585,-9 0-7,7 0-113,-6 9 25,8-7 8,0 6 0,0-6 65,0 5-371,0-5 183,0 6 31,0-8 0,0 2 160,0 5 26,0-5-100,0 15 0,0-13 110,0 8 1,0-5 80,0 5-114,0 1 1,0 6-32,0 0 0,0-6-12,0-1 0,-2 1-37,-5 6 1,5 0 49,-4 0 1,4 0-12,2 0 0,-6 6-101,-1 0 1,1 1-134,6-7 0,-2 2 102,-4 4 1,3-4 34,-3 4 1,4-4 39,2-2 0,0 2-18,0 5 0,-6-5 56,-1 4-9,1-4 1,6-2 6,0 0 0,0 0-25,0 0 1,0 0 7,0 0 1,0 0-54,0 0 0,-2-6-2,-4-1-57,3 1 1,-5 6 63,8 0 0,0-7-1,0 1-8,0 0 0,0 6-9,0 0 1,0-7 6,0 1 0,0 0 3,0 6 0,6-7 46,1 1 7,-1-1 21,-6 7 0,0 0-40,0 0 124,0-8-94,0 6-34,0-7 0,0 3-36,0 0 0,2-9 2,4 2 1,-3 5-7,3 1 0,-4-1-9,-2 2 1,0-7 3,0 6 1,0-5 18,0 5 0,2-5 26,4 5-23,-3-7-6,5 11 121,-8-5-50,0 8 0,0-6-11,0-1 11,0-8-131,0 13 110,0-15-300,0 15 173,0-6-120,0-1 0,0 7 99,0-4 0,0-3 16,0 3 1,0-7-3,0 7-287,0-9 68,0 13 1,0-6-238,0 8 84,0-9 90,0-1 1,0-7-494,0 4 594,0-4 0,8 7 72,5-9 0,4-9 0,2-1 1</inkml:trace>
  <inkml:trace contextRef="#ctx0" brushRef="#br0" timeOffset="162107">13429 8289 7700,'0'-10'-224,"0"1"614,0 1 75,0 6-264,0-7-259,0 9 0,-2 0-24,-5 0 147,5 0 0,-6 2-22,8 5 13,0-5-58,0 15 0,0-13 75,0 8 29,0-7 83,0 3 37,0 0-26,0-5 0,0 7-47,0-4-51,0 5 1,0 8-17,0 0 0,0 0-8,0 0 1,0 0-32,0 0 1,0 0 1,0 0 0,0 2-40,0 4 1,0-4-15,0 4 0,0 3-60,0-3 0,0 2 111,0-1 0,0-5-83,0 4 0,0 3 59,0-3 0,0 0-10,0-6 1,0 0-24,0 0 0,0 0-4,0 0 1,0 0 164,0 0-68,0 0 0,0 0 69,0 0 1,0-7-115,0 1 0,0 0-26,0 6 0,0 0 63,0 0-174,0 0 0,0 0 0,-2 0 34,-5-1 0,5-5 16,-4 0 0,4-1 10,2 7 0,0 0-124,0 0 0,-6-6 153,-1 0-42,1-1 0,6 7 154,0 0 1,-6-6-174,-1-1 194,1-7 0,6 12-129,0-5 0,0 5 25,0 2 1,0-6 60,0-1 0,0-5 83,0 5-95,0-8-5,0 13-38,0-6 1,0 8 26,0 0-60,0-9 0,-2 7 40,-4-4 0,3 4-7,-3 2 1,2-7-209,-2 1 0,4-7-305,-5 7-215,5-9 1,4 5 92,5-9 74,-5 0 1,23-9 0,-4-1 0</inkml:trace>
  <inkml:trace contextRef="#ctx0" brushRef="#br0" timeOffset="163769">13372 9977 8355,'-11'0'495,"3"-8"0,8 3-324,0-7 85,0 8-395,0-5-291,0 9 378,0 0 133,0 9 0,0-5 28,0 8-83,0-7 1,-6 11-8,-1-3 0,1-2 135,6 1 65,0 1 0,0 6-161,0 0 1,0 0 27,0 0 0,0 0-157,0 0 0,0 0 177,0 0-165,0 0 0,-6 6 0,-1 0 85,3-2 1,2-2-25,2-2 0,-6 3 19,-1 3 0,1-4-5,6 4 0,-6 3 17,-1-3 1,-1 0-22,2-6 1,4 6 11,-5 1 1,-1 1 5,2-2-11,-1-4 1,7 7-1,0-9 12,0 0 1,-6 0-5,0 0 0,-1 0-30,7 0 0,0 0-6,0 0 1,-6 0-28,0 0 1,-1-1 45,7 1 0,0 0-64,0 0 0,-2-6 59,-4 0-44,4-1 0,-7 7 30,9 0 0,0 0-5,0 0 1,0-6-39,0-1 24,0 1 0,0 6 149,0 0-141,0 0 384,0 0-54,0 0-82,0 0-175,0 0 1,-2-2 97,-4-5-15,4-3 17,-7-9-360,9 8 185,0 3-203,0 8 199,0 0 0,0 0-21,0 0 0,0-7 26,0 1 3,0 0 0,0-1-92,0 1 61,0-9 1,0 7-199,0-5 220,0-4 0,0 9-573,0-5 196,0-4 1,0 15-98,0-4 0,0-3 191,0 3 0,0-1 75,0 7 0,0 2 36,0 5 1,-6-12 199,0 5 0,-7-4-406,7 4-47,-1-8 948,7-3-658,0-8 1,0 0-1,0 0 1</inkml:trace>
  <inkml:trace contextRef="#ctx0" brushRef="#br0" timeOffset="175249">10546 6942 6436,'-11'0'303,"3"0"0,6 0-156,-4 0 9,3 0 5,-13 0-115,5 0 0,-2 0-13,1 0 1,5 0 33,-5 0 0,5 0-6,-5 0 0,6 3-194,-7 3 0,7-4 91,-7 4-2,0 5 1,-6-3 66,0 5 1,0 2-16,0-9 0,0 7 36,0-7 1,3 9 17,3-3 1,-4 3-47,4-2 0,-3 4 10,-3-5 1,0 3 96,0-2 0,6 3-49,0-3-68,1 4 1,-7 2 55,0 0-73,8-9 0,-3 7 41,7-4 1,-5-3-14,5 3 0,1-7-1,6 7 1,-6-7-6,-1 7 0,1 0 110,6 6 1,-2-5-47,-4 5 1,3-4 61,-3 10 0,4-3-66,2-4-23,0 10 1,0-7 0,0 4 26,0-4 1,2-2-7,4 0 1,-3 0-16,3 0 1,-2 0-1,2 0 1,-3-6-19,3-1 1,2-5 33,-1 5 213,7-7-193,-3 11 21,8-13 0,0 5 1,0-8 24,0 0-50,0 0 1,2 0-1,2 0 21,2 0 1,3 0-5,-3 0 0,-4 0-99,4 0 1,3 0-70,-3 0 1,2 0 3,-1 0 0,-5-6 62,4-1-57,-4 1 1,-2 6-1,0 0 105,0 0-110,-8-8 0,5 5 59,-3-3-15,4 4 34,2 2 0,-2-2 5,-5-4 1,5 1 5,-4-7 1,-3-1-74,3-6 1,-7 0-2,7 0 0,-2-2 16,1-4 0,3 4-7,-9-5 1,7-1 26,-7 2 1,7 0-8,-7 6 1,7-3-288,-7-3 265,0 4 0,-6-6-147,0 8 1,0 0 37,0 0 0,-6 0 42,0 0 0,-9 0 87,2 0 0,-3 6 1,-3 1 0,-7-1-59,1-6 0,0 2-2,6 5 0,-2-3 374,-5 8 76,5-7-480,-14 12 1,13-13-304,-3 9-98,4-1 1,2 9 97,0 5-80,9 3 1,-7 9 0,6 0 0</inkml:trace>
  <inkml:trace contextRef="#ctx0" brushRef="#br0" timeOffset="176340">16122 6829 9995,'0'19'402,"0"0"1,0 0-229,0-1 0,0 1-7,0 0 1,0 7 13,0-1 0,0 15-121,0-2 0,-6 6 225,-1 0-444,1 5 1,4 8 0,-2-2 202,-2-5 0,-1 3 64,7-9 1,0 0-397,0-6 0,0 0-548,0 0 1,0-2 266,0-4 1,0 1-820,0-7 994,9-1 1,10-6-1,10 0 1</inkml:trace>
  <inkml:trace contextRef="#ctx0" brushRef="#br0" timeOffset="177919">10167 8611 7700,'10'0'-1265,"-1"0"1535,-9 0-73,0 0 42,8 0-24,-6 0 26,15 0-68,-6 0 0,8 0-6,-1 0 0,1 0-15,0 0 0,7 0 27,-1 0 1,7 0-77,-7 0 1,9 0 29,-3 0 1,-1 0-125,1 0 1,-7 3 68,1 3 1,-2-2 165,2 9-225,-4-1 0,7 7-190,-9 0 0,-7 0 114,1 0 0,-9 0-95,3 0 0,-7 9 119,-7 3 1,-3-1-102,-9 1 1,-2 3-64,-5 10 0,-3-4 156,-9 5 1,0-5 100,0-2 1,0-3-35,0-3 0,0 2 10,0-9 1,2 0-2,5-6 0,-5-2 20,4-4 1,-1 2-50,1-9 1,-2 0 8,9-6 1,0 0-34,6 0 1,0 0 44,0 0-62,0-8 1,6-3-1,3-8 49,1 0-26,3 0 0,6-2 1,2-2 58,4-2 0,5-9 6,8 2 1,6 5 32,1 2 0,5 6 192,-6 6 1,7 5-222,-7 8 1,9 0 75,-2 0 0,1 14 173,-1 5 1,2 5-38,-9-5-333,0 8 1,1-4-1,-1 7 54,-2-3 0,0-2-146,2-6 0,-3 0-516,3 0 1,2-6 345,-1 0 1,7-9-322,-1 2 1,-5-4 0,1-2 0</inkml:trace>
  <inkml:trace contextRef="#ctx0" brushRef="#br0" timeOffset="180052">15857 8725 7962,'-11'0'-67,"3"0"246,8 0-138,0 0 34,8 0 0,-4-2 21,9-4 84,-9 4 73,5-7-62,-1 9 1,-4 0-33,9 0 40,-9-8-65,13 6 0,-7-7 21,9 9 0,0 0-40,0 0 1,-4 0-22,4 0 0,-4 0 78,10 0-59,-4 0 0,-2-6-6,0 0 1,6-1-10,1 7 1,1 0-43,-2 0 1,-1 0-107,7 0 0,-8 0 0,3 0-5,-5 0 1,0 7 14,4-1 1,-10 2-206,4-1 1,-4 1 140,4 5 1,-7 2-88,1-9 1,-9 9 114,2-3 0,-4-1-67,-2 1 18,0 1 0,0 6 51,0 0 0,-14 0 5,-5 0 0,-11-6-76,5-1 1,-9 1-111,3 6 226,-5 0 1,-2-6 0,0-3 248,0-2-98,8 7 0,-3-13 313,7 5-100,1 3-310,15-8 124,1 7 1,11-9 0,5 0-18,5 0 1,11 6-42,3 0 0,7 3-56,-1-3 1,-2 3-6,1 3 1,-5 5 81,5-4-64,-8 4 1,5 2-1,-9 0-18,0-1 17,0 1 0,-9 0-35,-4 0 1,-1-6-1,-1 0 111,2 1-72,1 3 0,-16 2 0,-4-2-9,-3-4 1,-3 4-10,0-5 1,-2-1-65,-5 1 1,-3-5-173,-9 5 1,2-5-139,4 5 1,-3-7-96,3 1-29,-4-4 1,5 0 0,1 2-887,3 3 938,1-1 0,-1-6 0,-3 0 0</inkml:trace>
  <inkml:trace contextRef="#ctx0" brushRef="#br0" timeOffset="181535">10243 10375 7686,'0'-10'898,"0"1"-598,0 9 0,0-2-68,0-4 0,-3 4 116,-3-4-265,4 3 1,-6 6-152,8 3 0,-7 4 128,1 9 1,-7 0-188,7 0 0,-9 2 27,3 5 1,-3 1 51,2 5 1,-4 3-59,5-3 0,-5 2 103,-2-3 0,6 3-24,1-9 1,7 7-4,-1-7 28,-5 1 1,9-7 102,-4 0-46,4-9 1,4 5 198,4-9 0,-1 7 76,7-7-130,1 0 0,8-6 1,2 0-89,2 0 1,9 0-55,-2 0 1,4-6 4,1 0 1,-1-7-101,-4 7 0,2-7-102,-9 7 1,7-7-366,-7 7 1,0-3-314,-6 3 0,0 4 91,0-4-358,0 4 864,-8-7 0,5 7 0,-5-6 0</inkml:trace>
  <inkml:trace contextRef="#ctx0" brushRef="#br0" timeOffset="181953">10717 10299 8169,'0'-18'601,"0"7"0,0 5-395,0 12 0,0 5-165,0 7 0,0 12 165,0 8 0,-7 2-119,1 11 0,-2-1-1,1 7 0,3 6 110,-9 0 1,7 1-160,-7-7 0,9-1 5,-2 1 1,-3-6-32,3 0 1,0-7-48,6 6 1,0-7-273,0 1 0,0-4-163,0-2 0,0-7-400,0 1 0,0-7 347,0 7 1,0-9 0,0 4 0</inkml:trace>
  <inkml:trace contextRef="#ctx0" brushRef="#br0" timeOffset="184418">15212 10850 8546,'0'-13'2361,"0"0"-1961,0 1 0,0-1 356,0 0-447,8 9-256,-6-4-223,15 8 1,-13 8 109,9 5-348,-9-5 0,7 7 1,-7-7 5,2 3-232,9 2 1,-11-1 0,9-1 7,2-3 1,-5 5 146,3-7 0,8 9 0,8-5 0</inkml:trace>
  <inkml:trace contextRef="#ctx0" brushRef="#br0" timeOffset="184686">15895 10963 9011,'-11'0'2965,"3"0"-3787,8 0 780,0 9 0,2-5-437,4 9 1,5-9-747,7 2 436,1-4 1,9-2-1,1 0 1</inkml:trace>
  <inkml:trace contextRef="#ctx0" brushRef="#br0" timeOffset="185027">16748 10850 9082,'-11'0'4751,"3"-9"-4207,8 7-289,0-6-446,0 8 0,2 2 132,4 4 0,-3 5-48,3 7 0,2 1-217,-1 0 1,5 0-782,-5 0 0,1 7-227,-2-1 0,5 0 0,8-6 1</inkml:trace>
  <inkml:trace contextRef="#ctx0" brushRef="#br0" timeOffset="27819">25112 1404 8355,'-12'11'-57,"1"-7"405,3-8-10,-7 2 0,13-9-72,-5 5 127,5 4-4,2-7 4,0 9 287,0 0-352,9-8 0,1 6-68,9-5 1,2 5-3,5 2 1,-3 0-13,8 0 0,1 0-161,6 0 1,0 2-114,0 5 0,0-5-334,0 4 1,0-4 160,0-2-346,0 0 0,-7 0 0,-1 0-9,-3 0-121,-2 0 1,-6 0 0,0-2-26,0-4 1,-6 4 84,0-5 1,-3 3 560,3-2 0,4-5 0,-7-8 0</inkml:trace>
  <inkml:trace contextRef="#ctx0" brushRef="#br0" timeOffset="28133">25055 1746 8355,'-10'0'765,"1"0"0,9-3 0,3-1-188,3-2 0,4-2-299,9 1 1,2 5 48,5-4 1,-3-3-105,8 3 0,1 0-129,6 6 0,2 0-78,4 0 0,-4 0-240,5 0 0,-12 0-124,-1 0 0,-3 8-579,3 5 0,2-3-297,-9 3 1,0-7 81,-6 7 801,9-9 1,-7 13 0,6-6 0</inkml:trace>
  <inkml:trace contextRef="#ctx0" brushRef="#br0" timeOffset="28970">26497 1006 8355,'0'-19'-2432,"0"8"2557,0-5 1,6 11 176,0-7-219,1 7 1,-5-3 95,4 8 199,-4 0 395,7 0-447,-9 0 1,0 2 708,0 4-629,0 5 0,0 8 92,0 0 0,0 8-132,0 5 0,0 4 27,0 2-366,-9 0 1,5 8 0,-9 7 80,-1 8 1,-3 0-188,-2 8 1,0-7-120,0 1 1,0-4-488,0-2 0,0-3 220,0-3 1,6 0-301,1-13 0,8 2-10,-3-15 0,5 0 467,2-6 1,0 0 0,0 0 0</inkml:trace>
  <inkml:trace contextRef="#ctx0" brushRef="#br0" timeOffset="30270">26383 1044 10108,'19'-9'557,"-4"7"-244,4-4 1,-5 4 79,12 2-310,3-9 0,3 7 0,12-4 147,7 4 1,3-4-146,3-1 1,2-1 28,5 1 0,1 5-257,5-4 1,1-2-113,-8 1 1,-6-5 125,-6 5 1,-3-1 16,3 2 0,-7 3 67,-12-3 0,1-2 84,-7 1 1,-1 1-50,-6 6 156,0-8 1,0 6-109,0-5 1,-6 3 60,-1-2-128,-8 4-199,5-7 218,-9 18 0,0-5 41,0 8 117,0-7 0,0 12-118,0-5-50,0-3 1,0 1-14,0-4 1,0-1-39,0 7-312,0-7 255,0 11-200,0-5 316,0 8 0,0-6-13,0-1 1,-2-5 11,-5 5 114,5 1 0,-6 6-90,8 0 1,0 6 130,0 0 1,-6 9-41,-1-2 0,1 6-71,6 6 1,0 2-11,0 5 1,0 4-63,0-5 1,6 3-11,1-3 0,1 3-8,-2-9 1,-1 7-147,7-7 1,-5-6 165,5-6 0,-8-3 36,3 3 1,-5-5 201,-2-8 1,0 0-89,0 0 1,0 0 24,0 0 1,-2 0-69,-5 0-15,5 0 1,-6 0-23,8 0-226,0-9 324,0 7-59,0-15-152,0 7-269,0-9 311,0 0-207,0 8-461,0 3 215,0 8 209,0 0 226,0-9 292,0 7 423,0-15-300,0 7-58,0-9-281,0-9 37,0 7-162,0-6-561,0 8 28,0 0 829,0-9-124,0 7 0,-2-6 120,-5 8-20,-3-9 1,-11 7 0,-2-6 4,-3-1 0,-7 7-35,1-4 1,-12 2-36,-7-3 1,-6 5-3,-6-4 1,-4 4-133,-9 2 1,-2 0 121,-4 0 0,4 2-218,-5 4 1,8-4 115,5 5-573,5 3 1,16-8 0,5 7 166,4-1 1,10-6 419,5 5 0,6-5 0,2-2 0,3 0 0,-1 0 0,2 0 0</inkml:trace>
  <inkml:trace contextRef="#ctx0" brushRef="#br0" timeOffset="21053">18019 1499 7009,'-11'-2'680,"5"-4"0,-3 1-473,3-7 1,0 5 63,6-5-223,0 8 1,0-7 404,0 5-71,0 4-500,0-7-57,0 1-62,-9 6 227,7-7 0,-8 7 43,3-4 1,3 4-21,-8-5 1,5-1-4,-5 2 0,-1-1 13,-6 7 1,0-2 0,0-4 0,0 4 155,0-5 0,-2 5-74,-4 2 1,4 7 63,-5-1 1,-1 7-18,2-7 1,-7 7 13,7-7 1,-7 9-94,7-3 0,-7-1-6,7 1 0,-2 1 44,1 6 1,5 2 8,-4 4 1,10-4-232,3 5 1,7-3-59,-1 2 1,4-4 213,2 5 0,0 1-115,0-2 0,2 1-148,4-7 1,5 0 167,8-1 0,0 1-2,0 0 1,0-8 15,0-5 0,2 3-7,4-3 0,-4 0 102,4-6 0,-3 0-73,-3 0 0,6 0-163,0 0 1,0-2 51,-6-4 0,0-3 39,0-3 0,0-5 12,0 4 0,0-4-16,0-1 0,-6-8 1,-1 1 1,-1-2-24,2 1 0,1 5 147,-7-4 0,5-3-102,-5 3 1,5-6 90,-5 5 1,-1-5-105,-6 5 141,8 1 0,-6 0 1,5-3-65,-5-1 0,-2 4 21,0-7 0,0 7-40,0-7 0,0 3 15,0-3 1,6-2 155,1 9 1,-1-9-106,-6 3 1,0 3 110,0 3 0,0-2-112,0 1 96,0 1 0,0 6 0,0 0 61,0 0-138,0 0 0,-6 0 77,-1 0 1,1 7 30,6-1 0,0 7 127,0-7 1,0 7 367,0-7-641,0 0 1,0 1 99,0-1-227,0 9 1,0-7 257,0 5-419,0 4 329,0-7-42,-9 9 1,7 9-102,-4 4 0,4-3 64,2 3 0,0 1-7,0 12 1,2-3 23,4 9-90,-4-1 0,7 7 0,-9 2 39,0 4 0,6 5-95,1 8 1,-1 6 117,-6 0 0,0 9-11,0-3 0,0 3-177,0-2 0,0-1-73,0-12 0,0 4-78,0-10 0,-6-5 2,-1-2 1,1-6-44,6-6 1,0-3-376,0-3-261,0-5 862,8 6 1,3-8-1,8 0 1</inkml:trace>
  <inkml:trace contextRef="#ctx0" brushRef="#br0" timeOffset="21533">18360 1461 8355,'-10'0'-254,"1"-2"1302,9-4-665,0 4 1,0-9 173,0 5 112,0 4-171,0-7-277,0 9 0,0 9 173,0 3-415,9 5 0,-7 4 1,6 2 337,1 3-568,-7 7 0,12-5 0,-5 5 195,1-1 1,3-7 149,6 7 1,-6-9-942,-1 2 1,1-6-1257,6-6 1471,0 4 1,8-7-1,3 9 1</inkml:trace>
  <inkml:trace contextRef="#ctx0" brushRef="#br0" timeOffset="21853">18796 1328 5734,'-10'13'1394,"4"0"1,-3-1-922,3 7-305,-9 0 0,11 2 0,-7 5 176,3 5 1,-7 5-42,2 2 1,-3 8 101,-3 5 1,-2 4-140,-5 2 0,5 2-24,-4 4 1,-2-4-311,1 4 1,1-4-596,6-2 0,6-7-527,1 1 0,5-9 446,-5 2 0,1-10 353,-1-2 1,-5-9 0,6 4 0</inkml:trace>
  <inkml:trace contextRef="#ctx0" brushRef="#br0" timeOffset="22703">19062 1480 9803,'2'17'434,"4"-4"1,-4 3-194,5-3 1,-5 4-44,-2 2 0,0 6 11,0 0 1,0 9 1,0-2 1,0 4-149,0 2 1,0-1-267,0 1 0,0-6 112,0 0 0,-2-16-447,-5 3 378,5-4 130,-6-4-137,8-3 0,2-16-78,4-5 0,-4-4 21,5-2 0,-3-2 59,2-4 1,-1 2 44,7-9 0,-8 3 69,3-3 1,3-4 4,3 5 1,4 1-57,2-2 0,2 1-32,4-7 0,-2 2 261,9 4 1,-7-3 389,7 3 1,-3 5-147,3 1 0,2 12 87,-9 1 1,0 9 3,-6-3 0,-6 7-73,-1 7 0,-1 5-112,2 14 1,-5 3-88,-8 9 0,0 0 4,0 0 1,0 6-125,0 0 0,0 3-154,0-3 1,0-4-411,0 4 1,-6-4-68,-1-2-318,1-8 0,6 4 0,-2-9-366,-4-2 848,4 7 0,-7-9-276,9 4 1,0-12 0,0-5 0</inkml:trace>
  <inkml:trace contextRef="#ctx0" brushRef="#br0" timeOffset="22953">19972 1935 10803,'19'-10'1006,"0"-7"1,7 15 0,1-7-1023,2 1 0,1 4 144,2-9 0,3 9 40,-3-3 1,-5 3-401,-1-2 0,-5 4-1815,-2-4 1,8-5-1,3 0 1</inkml:trace>
  <inkml:trace contextRef="#ctx0" brushRef="#br0" timeOffset="24177">21357 1537 7873,'0'-11'486,"0"1"-18,0 4-293,0 3-288,0-13 0,0 11 347,0-7-83,-9 8 1,5-7-37,-8 5 1,5 4 29,-5-5 1,7 3-168,-1-2 0,-4 4 97,-3-5-121,4 5 1,-7 0 0,3-2 102,-4-2 1,-2-1-4,0 7 1,0 0-1,0 0 1,0-6-36,0 0 0,0-1 41,0 7 0,0 7-18,0-1 0,-6 7 1,0-7 0,0 9 28,6-3-101,0 5 0,0 4 1,0 2 125,0 3-73,8-1 0,-4 2 0,9 5 23,2 4 1,2-5-24,2 1 1,6-3-143,0 3 0,16-5-138,-3-8 0,12-2-219,1-4 1,6-5-84,6-8 303,-4 0 1,13-8 0,-7-5-135,2-4 380,-5-2 1,1-6-1,-12-2-227,-7-3 1,-4 5 10,-2-7 0,-7 9 538,1-2 0,-9 4 294,3 2 0,-3 2 776,2 4-801,-4-3-212,7 13 1,-9-3-107,0 12 0,2 5-71,4 8 0,-4 2 61,5 4 0,1-2-27,-2 9 0,3-2-434,-3 1 0,-2-3-42,9-9 0,-3 6-600,3 0 0,4 0 81,-4-6 0,1-6 63,-1 0 0,12-1 0,-4 7 0</inkml:trace>
  <inkml:trace contextRef="#ctx0" brushRef="#br0" timeOffset="24728">21888 1423 8355,'0'13'87,"0"-1"1,0-5 254,0 5 1,0-5-77,0 5 1,0-5 27,0 5 1,0-5-33,0 5 1,0 1-97,0 6 0,0 0-40,0 0 0,0 8-157,0 5 0,0-3 30,0 3-111,0-9 0,0 7 0,0-7 163,0 2 1,-6-6 34,-1-6 0,1-7-110,6 7-428,0-9 405,0 4 0,0-16 125,0-5 0,0-4 74,0-2 1,0-6-22,0 0 31,0 0 1,0-1 0,0-1 43,0-3-11,8 7 0,3-11 1,10 9 1,4 2 1,-1 0-61,7-2 1,1 10-265,6-4 0,-3 6-156,-3 1 0,2-3-684,-9 8 0,0 1 161,-6 6-438,0 0 1,0 2 864,0 5 1,-8-5 0,-3 6 0</inkml:trace>
  <inkml:trace contextRef="#ctx0" brushRef="#br0" timeOffset="25183">22590 1404 6498,'0'13'-382,"0"-1"0,0 1 1619,0 6 1,0 0-580,0 0 0,0 2-630,0 4 1,0 5-56,0 8 0,0 0 164,0 0 1,0-2-17,0-5 0,-7 3 77,1-9-20,0 0 0,4-8-266,-5-4 180,5-5 1,-6-10 35,8-4 0,0-7-247,0-12 1,2 2 81,4-9 0,-4 1 132,5-7 0,-3 6 33,2 0 1,-4 3 139,5-3 1,3 3-221,3 4 1,-3 3 0,3-3 1,0 6 410,6 7 1,0-3-208,0 8 0,-1-5-907,1 6 0,0-1 172,0 7-477,0 0 1,0 0 520,0 0 1,0 7 140,0-1 0,-6 2-266,0-1 119,-9-5 0,13 6 0,-7-8 1</inkml:trace>
  <inkml:trace contextRef="#ctx0" brushRef="#br0" timeOffset="25616">23557 1442 8355,'-2'-17'368,"-4"5"1,-5 3-330,-8 9 1,-2 2 51,-4 5 1,2 1-50,-9 5 0,7 4 50,-7-5 0,3 7-151,-3 6 1,-2-3 184,9 3 0,0-4-114,6-2 0,8 0-198,5 0 1,4-7-155,2 1 1,8-7 93,5 7 1,4-9 84,2 3 0,6-5-64,0-2 0,3 0 246,-3 0 1,-4-7 436,4 1-526,5-9-107,-9 5 954,6-1 1,-10 5-231,-4 12 0,-5 5-718,-8 8 0,0 6-71,0 0 1,0 1-56,0-7 1,2-7 143,5 1-622,-5-1 0,15-1 0,-7-3 0</inkml:trace>
  <inkml:trace contextRef="#ctx0" brushRef="#br0" timeOffset="25928">23860 1385 9556,'17'9'1351,"-4"3"0,-2 5-1172,-5 2 1,-4 0-79,4 0 1,-2 0-359,3 0 1,-5 6 235,4 1-508,5-1 0,-9-6 0,4 0 229,-4 0-897,-2 0 0,7-7 629,-1 1 0,9-9 0,-5 5 1</inkml:trace>
  <inkml:trace contextRef="#ctx0" brushRef="#br0" timeOffset="26258">24411 1290 6717,'10'0'2598,"7"0"-2075,-15 0-253,6 0 0,-8 2 451,0 5-459,-8 3 1,0 11 210,-5 5 1,-6-3 44,0 9 0,-2 1-332,-11 11 1,-1 1-2,-12 12 0,-3 4-239,-9 15 1,6-7 48,1 1 0,6-7-205,-7 6 0,9-10 241,-2-2 1,6-2 64,6-11 0,5 1-1936,8-7 1,0 0-1631,0-1 3470,8-7 0,-4 2 0,9-9 0,2 0 0,2 2 0</inkml:trace>
  <inkml:trace contextRef="#ctx0" brushRef="#br0" timeOffset="33878">21414 39 6634,'-11'0'-292,"1"0"256,3 0-159,5 0 1,-8 6 144,3 0 0,5 3 8,-4-3 283,-5-4-267,9 7 233,-14-9 1,11 0-75,-7 0 0,5 0-51,-5 0 1,5 0-33,-5 0 0,5 0 84,-5 0-118,-1 0 0,-6 0-14,0 0 1,0 0 8,0 0 0,0 0-24,0 0 1,0 0 35,0 0 0,0 0 21,0 0 19,0 0 1,0 0 0,-2 0-16,-4 0 0,2 0 3,-9 0 0,7 0-3,-7 0 1,3-3 9,-3-3 0,-3 4-56,3-4 1,-2 4-10,3 2 0,-5 0-46,4 0 1,-4 0 101,-2 0-79,0 0 1,1 0-1,-1 2 43,0 4 1,2-4-14,4 4 1,-4-3 4,5-3 1,-5 0 2,-2 0 1,2 0 41,5 0 1,-9 0 8,8 0 0,-14 6 43,8 0 0,-5 0-64,6-6 28,-10 0 1,7 0 0,-6 0 6,-1 0-22,7 0 0,-8 0 1,6 0-8,-3 0 1,1-6-9,6 0 0,0 0-49,0 6 0,1 0-13,-1 0 1,-7 0-93,1 0 0,0 0 52,6 0 22,-8 0 1,-3 2-1,-8 2 34,0 2 4,9 0 0,-7 3 0,4 1-21,-3 1 0,-3 4-2,0-9 1,2 7 24,4-7 0,-3 9-20,3-3 1,-2-3-5,3-3 1,-3 3-7,9-3 0,-2 2-3,1-1 1,5-5 24,-4 4 1,4-4-4,2-2 1,0 0 54,0 0 1,0 0 3,0 0 1,0 0-58,0 0 1,3 0 7,3 0 1,-4 0 224,5 0 0,-5 0-133,-2 0 0,0 0-68,0 0 1,-2 0-13,-4 0 1,4 0-10,-5 0 0,-1 0-27,2 0 1,-1 2-15,7 5 0,1-5 11,-1 4 0,0-4 31,0-2 0,2 0 15,4 0 0,-1 0 38,7 0 1,1 0 139,6 0 1,2-2-128,5-4 1,-5 4 100,4-5 1,5 3-53,1-2-49,-3 4 1,1-9-183,-3 5 181,-5 4 1,6-7-146,-8 9 1,7 0 97,-1 0 1,0 0-19,-6 0 0,7 0-18,-1 0 1,7 0-21,-7 0 20,9 0 12,-13 0 1,15 2 270,-4 5-250,4-5-66,2 6 83,0-8-38,0 0-257,-9 0 253,7 0-23,-6 9 39,8 1-26,0 9 1,0 0 50,0 0-51,0 0 34,0 0 0,0 0 0,2-2-14,4-4 0,-4 3 4,4-3 0,-3 4-2,-3 2 0,2 0-1,4 0 0,-4 0 1,4 0 0,3 8-2,-3 5 1,9-3 0,-2 3 1,-3-7-1,3 7 29,-9-9 1,11 11 0,-7-7-25,3 3 81,-7 1 0,4 1 0,-8-3-26,0-1 1,0 5 8,0-1 1,0 4 46,0 2 0,-8 2-69,-5 4 1,-1-4-20,1 4 0,-4 3 58,4-3-98,-4 0 1,5 0 0,1 3 114,3 1-107,2-6 1,-1 5 0,1-9 55,2 0 0,2 0-16,2 0 1,0-3-40,0-3 0,-3 2 28,-3-9 0,4 7-17,-4-7 0,-3 7-41,3-7 0,0 2-7,6-2 1,-7-3 66,1 3-92,0-4 0,6 0 0,0 2 55,0 2 0,-2 1 0,-5-7 1,5 6-3,-4 0 0,4 9 4,2-2 1,-7-3 88,1 3 0,0-3-66,6 3 1,-2 2 8,-5-9 1,5 6 61,-4-5 0,4-1 18,2-6 0,-7 0-24,1 0 0,-2-2 110,1-5 0,3 5-132,-8-4 1,5-3 8,-5 3 1,5-2-57,-5 1 0,1 5 68,-2-4 0,3 2-195,4-3 1,3 5 38,-3-4 1,4 4 33,2 2 1,-6 0 20,-1-1 1,1-5-30,6 0 98,0-1-72,0 7 127,0-8-211,0-3 7,0-8-1065,0 0 0,11 0 364,8 0 0,8-17 0,11-4 0</inkml:trace>
  <inkml:trace contextRef="#ctx0" brushRef="#br0" timeOffset="36403">16255 3187 5820,'10'0'1,"-1"0"56,-9 0 5,8 0-48,-6 0 252,7 0-114,-9 0-86,0 0 15,0-8 122,-9 6 14,7-15-123,-6 15 0,8-9 112,0 5-278,0 4 133,0-7 0,2 9-130,4 0 1,-1 0 148,7 0-125,-8 0 1,13 0 106,-4 0-53,4 0 1,2 6 49,0 1 1,0 1 69,0-1-64,0-5 0,6 8-34,0-3 0,0-5-40,-6 4 1,0-2 63,0 2-80,9-3 0,-5 5 0,9-8 84,1 0-110,3 0 0,4 0 1,2 0 53,3 0 0,7 0-15,-1 0 0,4 0-9,1 0 0,1 0 13,0 0 0,-6 2 65,-1 4 1,-7-3-64,1 3 93,-4-4 1,4-2 0,0 0-68,-1 0 33,-3 0 0,-3 0 1,1 0-32,0 0 1,7 0 0,-1 0 1,0 0 21,-6 0 0,0 0-9,0 0 1,2 0 114,4 0 0,-4-2-109,5-4 1,-5 1 147,-3-7 0,1 7-57,0-1 1,0-2-33,0 1 1,-2-1-100,-4 2 0,3 4 5,-3-5 0,-2 5-63,1 2 1,-6 0 122,7 0 1,-9 0-198,3 0 0,3 0 48,3 0 0,-3 2 50,3 5 0,-1-5 10,7 4 1,0 2 6,0-1 0,0 1-14,0-2 0,0-3 7,0 3 0,0 2-105,0-1 0,0 5 108,0-5 1,2 1-61,4-2 1,-4-1 64,4 7 0,3-8-6,-3 3 13,0-5 0,0 4 1,3 1 113,1-3 0,-4 0-71,7 2 1,-7-4 143,7 5 1,-7-5-30,7-2 1,-7 0-114,7 0 1,-7 0 25,6 0 1,-5 0-4,5 0 1,1 0-176,6 0 0,0 0 60,0 0 1,-7 0-103,1 0 1,-1 0 133,7 0 1,-2 0-10,-4 0 0,3 0 38,-3 0 1,6-7 11,6 1 0,-4 0 1,4 6 0,-4 0-32,-2 0 0,2 0 54,4 0 1,-4 0 15,5 0 0,-3 0 89,2 0 0,-4 0-108,4 0 128,-4 0 0,-2 0-120,0 0 1,6 0-1,0 0 2,-1 0 1,-10 0-81,-1 0 1,-1 0 86,7 0 1,-6 0-161,-1 0 0,1 0 44,6 0 1,0 0 22,0 0 1,2 0-13,4 0 1,-2 0-18,9 0 1,-7 0 45,6 0 1,-1 0-9,1 0 1,5 0 50,-4 0 0,3 0-47,3 0 1,0 0-28,0 0 0,0-6 47,0-1 1,2 1 5,4 6 10,-4 0 0,6 0 0,-6 0 7,4 0 1,0 0-155,13 0 1,-4 0-108,-41 0 1,1 0-1,48 0 108,-48 0 0,-1 0 125,39 0 0,-36 0 0,1 0-9,41 0 1,4 0 0,-2-2-144,-46-1 1,-1-1 0,47 2 212,-46-1 1,-1 0 0,2 2-1,0 0-72,-2 1 1,1 0 82,-1-4 1,1-1-1,46 1 1,2-6 43,-49 6 1,1-1-1,0-1 1,-1 0 1,45-1 0,-2-5-26,-5 5 0,-1-5 2,-5 5-124,4 1 0,3 0 0,-3-1 55,-1 3 1,-5-4-149,-11 1 0,3-1 167,-9 2 1,7 4-34,-7-5 0,-6 3 123,-7-2 0,-1 4-127,1-5 0,3 5 415,-9 2 0,0 0-400,-6 0 0,-2 0 212,-4 0 0,2 0-250,-9 0 1,0 0 22,-6 0 0,6 0-45,1 0 1,1 0-114,-2 0 0,-1 0 121,7 0 1,-6 7-27,7-1 1,-7 0 36,7-6 1,-3 6-35,3 1 0,-2-1 148,-5-6 0,-4 0-69,4 0 0,-4 0 140,-2 0 1,-6 0-139,0 0 15,-9 0-474,13 0 0,-15 2-31,4 5 109,-4-5 0,-2 8 106,0-3 1,-2-3-156,-4 8 0,-5-7 0,-8 3 1</inkml:trace>
  <inkml:trace contextRef="#ctx0" brushRef="#br0" timeOffset="38219">21300 133 6309,'0'-10'185,"0"1"-233,0 1 123,0 6-28,0-7 0,0 7 6,0-4 162,0 4-135,0-6-41,0 8 102,0 0 6,0 8 12,0-6 1,2 6-100,4-8 1,5 7 37,8-1 1,2 0-82,4-6 0,1 0-4,12 0 0,-5-2 23,11-4 0,5 4-12,2-4 0,3-3 18,3 3 1,0-7-5,0 7 1,-4-3 63,4 3 0,-5 4-67,12-4 1,-5 1 134,-3-1 1,3 4-109,5-4 1,-5 4 6,4 2 1,-4 0-53,-2 0 1,0-2-18,0-5 0,-1 5 28,1-4 0,0 4-7,0 2 1,-4 0 39,4 0 0,-2 0-26,14 0 0,-8 0 27,2 0 1,-4 0-20,-2 0 0,0 0 6,0 0 1,-6 0-12,-1 0 0,-1 0-5,1 0 1,3 0-41,-9 0 1,7 0-7,-7 0 1,7 0-79,-7 0 0,7 0 109,-7 0 0,6 6-6,-5 0 0,7 7-100,-1-7 0,4 3-5,2-3 1,-1-2 58,1 9 1,-4-9 1,4 2 0,-4 3 26,10-3 1,-2 7 0,2-7 0,-4 3-11,4-3 1,-1-2-5,1 9 0,-4-7-122,4 7 1,-8-7 86,2 7 0,-7-7-6,7 7 1,0-7 26,-6 7 1,3-7 0,3 7 1,-2-9 29,-4 2 0,3 3-2,-3-3 0,-2 7 57,1-7 0,-8 2-84,3-1 1,3-3 78,3 8 0,-3-7-53,3 1 1,-1 2 11,7-1 0,-2 7-52,-5-1 1,5-4-113,-4-3 0,2 2 139,-3-1 0,5-1-12,-5-6 1,-1 0 107,2 0 0,-1 0-106,7 0 0,-6 0 168,-1 0 1,-1-6-157,1-1 66,5 1 1,-9 0 0,5-3-25,-7-1 1,5 3 14,1-5 1,-1 5 34,1-5 0,-5 8 1,5-3 1,1 3-39,6-2 0,-1 4-1,1-5 1,0 5-32,0 2 1,0 0 45,0 0 63,0-8 0,-2 6 1,-3-5-19,-1 5 98,-9 2 0,11-6 0,-7 0-18,3 1 1,-7 1-34,2-2 0,-4 4-165,-2-5 1,6 5 130,0 2 0,1 0-217,-7 0 1,2-2 97,4-4-138,-4 4 1,4-7 0,-10 9 136,-2 0-71,-1 0 1,5-2 0,-2-2 49,-3-2 1,1-1-31,6 7 0,-6 0-91,-1 0 1,1 0 106,6 0 0,-2 0-223,-5 0 1,-1 0-352,-5 0-160,-4 0 420,6 0 1,-10 2 36,-4 5 0,-5 3 0,-8 9 0</inkml:trace>
  <inkml:trace contextRef="#ctx0" brushRef="#br0" timeOffset="44066">29626 190 8355,'-10'0'-394,"1"0"636,9 0-208,0 9 88,0-7 147,0 6 233,0 1-296,0 1 1,0 3-25,0 0 1,0-7 39,0 7 0,0-1-201,0 7 0,-6 0 162,0 0 1,-1 0-243,7 0 1,-6 0 69,0 0 0,-1 6 116,7 1 0,-2 1-89,-4-2 1,4-4-163,-4 5 1,-3 1 250,3-2 0,-3 3 1,3-3 1,2-2-109,-9 9 0,9-7 56,-2 7 1,-3-7-149,3 7 0,-3-1 174,3 7-152,4-8 0,-8 5 1,5-3 97,-1 4 1,-2-5-36,1 1 1,5-2 84,-4 1 0,2 3-2,-3-9 0,5 7 131,-4-7 1,2 7-100,-3-7 0,3 7-150,-9-7 1,9 9 129,-2-3-167,4-3 0,-5 5 1,1-5 146,2 1 0,2-4-25,2 7 0,-7-7 72,1 7 0,0-2-17,6 1 1,-2 5 43,-5-4 0,5-3-104,-4 3 0,2-7 1,-3 7 1,5-7 14,-4 6-17,4-7 0,2 3 1,0-8 18,0 0 1,-2 2-20,-5 4 1,5-8-28,-4 8 1,4-14-76,2 8 0,0-4-14,0 4 1,0 0 91,0 0 1,0-7-84,0 1 0,0 2 40,0 10 0,-2-4-64,-4 4 1,3-1 42,-3 1 1,4-4-70,2 4 0,-2-4 60,-4-2 1,3 7-25,-3-1 1,4 0 51,2-6-48,0 0 0,0 0 116,0 0 1,0 0-49,0 0 90,0 0 1,0 0-69,0 0 0,-6 0 72,-1 0 0,1 0-98,6 0 0,-6 0-1,-1 0 0,1 0 22,6 0 1,0-7 41,0 1-255,0-1 0,0 7-57,0 0 0,0-6 150,0 0 1,0-7 85,0 7 0,0-7 9,0 7 0,0-7 51,0 7 1,0-7 520,0 7-299,0-1-212,-8 7 0,6 0-121,-5 0 1,5-6-27,2-1 0,0-5-219,0 5 0,0-5-50,0 5-74,0-7 390,0 11 0,0-11 241,0 7 467,0-8-316,0 5-80,0-9 0,-2 6-117,-4 1 0,4 1-54,-5-2 1,5-2-103,2 9-394,-8-9 325,6 5 1,-7-7-186,9 4 393,0-4-141,0 7 12,0-9-50,0-9 35,0 7-30,0-15 22,0 15 0,0-8-108,0 3-513,0 5 272,0-6 152,0 8 175,0 0-64,0-9 1,-2 7-10,-4-4 12,4 4 33,-7 2-165,9 0 167,-8 0 0,4-2-4,-9-5-29,9 5 104,-13-6 1,13 8-161,-9 0 93,0 0 1,1 0 50,-1 0 1,7 0 255,-7 0-403,9 0 0,-13 0 129,4 0 0,3 0 8,-3 0 1,7-6-26,-7-1 67,1 1 1,-9 4-30,-5-4 1,5 3 11,-4-3 0,2 4-39,-3 2 1,5-6 9,-4-1 1,4-1 146,2 2 0,0 1-110,0-7 1,0 5-369,0-5 0,0 5-147,0-5 0,7 1-180,-1-1 1,7-5 99,-7 4 95,0 5 0,-6-9 0,0 6 1</inkml:trace>
  <inkml:trace contextRef="#ctx0" brushRef="#br1" timeOffset="191876">27085 1556 5734,'-19'0'0</inkml:trace>
  <inkml:trace contextRef="#ctx0" brushRef="#br0" timeOffset="192173">27047 1499 6291,'0'-13'839,"0"1"-868,0 8 90,0-13-348,0 15-293,0-7 271,0 9 246,0 0 0,8 0 0,3 0 0</inkml:trace>
  <inkml:trace contextRef="#ctx0" brushRef="#br0" timeOffset="195052">27066 1442 6895,'-11'-10'392,"3"1"-383,8 9-277,0 0 76,0 9 183,0-7 1,6 8 199,1-3-213,-1-5 138,-6 6 0,2-2 0,2 3-61,2 1 1,1-3-12,-7 5 0,0-5 71,0 5 0,0 1 155,0 6 0,0 0-119,0 0 0,0 0-54,0 0 1,0 0-33,0 0 0,-2 6 102,-5 0-165,5 9 1,-8-4 0,6 7 102,-3 1 0,-8-2-16,3-4 0,1 4-80,-1-5 1,-1 5-148,-6 2 0,6-2 124,1-5 0,-1 5-21,-6-4 0,2 4 32,5 2 0,-5 0 77,4 0 1,-4-1-1,-2 1 1,0 0 14,0 0 1,5 0 17,-5 0 0,4-2-11,-10-4 1,3 3 14,4-3 0,-1 4 1,0 2 0,-7-7-31,1 1 0,-2-3-37,1 3 1,5 2-14,-4-9 1,-5 7-20,-1-7 1,1 7 83,-1-7-185,8 9 1,-13-11 137,4 8 0,3-5-120,-3 5 1,9-5 89,-2 5 0,-3-8 0,3 5-17,2-1 57,-7-6 0,7 7 1,-9-9 1,9 0 111,-2 0 0,-2 0-86,1-1 0,-1-5-56,2 0 1,3-7 31,-3 7 0,4-3-113,2 3 1,-6 4 0,0-5-162,1 5 109,3-6 1,2 6 98,0-5 1,0-1 0,0-1-2,0-1 0,1 3 14,-1-5 0,0 5-2,0-5 1,-7 5 103,1-5 1,0 5-62,6-5 1,-7 5 14,1-5 1,0 5 42,6-5 0,-6 5-66,-1-5 0,-7 5 11,1-5 1,-2 1-14,3-2 1,-5-1-16,4 7 0,-4-1-32,-1 1 1,-1 3-2,0-9 0,-2 9-23,-5-2 0,3 2-9,-8-3 0,-1 5 10,-6-4 1,4-3 31,-3 3 1,3-7-11,-10 7 0,2-7 2,-3 7 1,5-7 1,-4 7 0,2-7-73,-2 7 1,2-3-7,-9 3 0,7 2 28,-7-9 1,7 7-110,-6-7 1,5 7 180,-5-7 0,1 0-52,-1-6 0,-5 7 160,5-1 0,1 0-96,-1-6 1,7 0-41,-1 0 0,2 0 55,-2 0 0,10 0 118,-4 0 1,5 0-151,-5 0 0,-2 0 1,-5 0 0,5 0-126,-4 0 1,-2 7 79,2-1 1,-9 7-55,2-7 1,3 2 75,-2-1 6,7-5 0,-9 12 0,8-7-26,1-3 1,3 0-4,2 3 1,-2-5 58,-4 4 1,4-4 14,-4-2 0,4 0 95,2 0 0,0 0-124,0 0 0,-6-6-19,0-1 0,-7 1 33,7 6-123,-9 0 0,5 0 0,-9 0 107,0 0 0,3 0-5,3 0 1,-4 0-229,5 0 0,-11 0 165,-3 0 1,8-6 227,5-1 1,0-7-119,-5 1 1,5-2 159,1 3 1,-1-5-42,-6 4-142,-8-4 1,6 5 0,-6-1 57,-1-2 0,7 5 8,-4-3 1,-9 7-68,3-7 1,-9 7-135,9-7 1,-3 9-91,2-2 0,-8-3-164,9 3 0,-9-7 224,8 7 0,5-9 126,2 2 0,-2-3-3,2-3 1,-3 0 21,3 0 1,6-2-93,0-5 0,-6 5 163,6-4 1,-4 2 175,4-2 1,0 3-87,1-3 0,-1 6-95,0 7 0,0-3-87,0 8 1,7 1-11,-1 6 0,0 0-203,-5 0 0,5 0 120,1 0 1,7 0-167,-1 0 0,-2 0 108,2 0 0,-1 0 23,7 0 0,1 0 24,-1 0 0,0 0-20,0 0 1,0 0 314,0 0 0,0 0 8,0 0 0,0 0 19,1 0 1,-4 0-94,-3 0 1,4 0 62,-4 0 1,4 0-127,2 0 1,-6 0-3,0 0 0,2-6 74,10 0 0,-4-3-63,5 3 1,-5 4 233,-2-5 1,0-1-307,0 2 0,0-7-13,0 7 1,0-7 11,1 7 0,1-7 219,4 7 1,-8-7-192,9 7 1,-9-7 67,8 7 1,-2-7-168,3 7 0,-5-7 87,4 7 0,-1 0-1,1 6 0,-2-7-67,9 1 0,-6 0-14,5 6 0,-5 0 72,6 0 1,-7 0 3,7 0 1,-7-7 0,7 1 1,-3 0 6,3 6 0,4 0-68,-4 0 0,-2 0 47,1 0 1,-1 6-20,2 0 1,4 1 15,-5-7 0,-1 6-3,2 0 0,-15 3 21,2-3 0,-4 2-1,4 5 0,-2 4-3,-4-4 0,2-3 4,-9 3 0,0-3-89,-5 3 0,5 4-38,0-5 1,3-3-43,-3-3 0,-3 3 125,3-3-83,5 0 1,-9 1 0,5-1 52,-5-2 0,0-2-2,4-2 1,-1 0 66,8 0 1,-1 0-2,7 0 1,1 0 87,-1 0 0,2 0-76,4 0 1,-3 0 75,3 0 0,-4 2-114,-2 5 69,0-5 0,0 6 0,3-8-26,3 0 0,-8 6 10,9 1 1,-9 1 161,8-1 0,-4-5-9,-2 4 0,2-4 23,5-2 0,-5 2-146,4 5 1,-3-5-94,-3 4 0,2 2 130,4-1-234,-3 7 1,11-9 0,-5 7 136,2 3 1,1-4 29,7 1 0,-4-5-107,4 5 0,-4-1-182,11 1 1,1-3 271,-1-9 1,5 0-69,-5 0 1,7 0 189,-1 0 0,2 0-69,-2 0 41,4 0 0,-9 6 0,7 0-114,-2-1 1,-7-1 16,7 2 0,-15-2 32,2 9 1,-4 0 6,4 6 1,-7-2-240,1-5 0,0 5 117,6-4 1,0-3-35,0 3 1,0-7 63,0 7 0,0-9-7,0 2 0,7 3 42,-1-3 1,1 7 2,-7-7 1,0 3 28,0-3 1,0-4 5,0 4 1,6 3 7,1-3 0,1 7-42,-1-7 1,1 7 133,5-7 0,2 9-82,-9-3 1,7-1 6,-7 2 0,7-1-29,-7 7 1,9-2-4,-2-4 1,-3 3-6,3-3 1,-9 4-4,3 2 0,3 0 16,3 0 0,-2 0-6,1 0 0,-5 0-32,5 0 1,-5 0 17,6 0 1,-3 0 0,3 0 1,4-7-33,-5 1 0,5 0-4,2 6 0,0-3-27,0-3 1,7 4-11,-1-4 1,1 1 53,-7-1 1,6 4-6,0-5 0,1 5 23,-7 2 0,0 0 14,0 0 1,0 6 10,0 1 1,-6 5 26,-1-5 0,1 1 15,6-2 1,-6-1-45,-1 7 1,1-8 10,6 3 1,0 1-15,0-2 0,0 1 4,0-7 0,0 0-3,0-1 0,2 1 3,5 0 1,-3 0-2,9 0 0,-9 0 0,2 0 0,3-2 2,-3-4 0,7 4-21,-7-5 1,7 11 1,-7 3 1,7-1-128,-7-6 0,9 0 130,-2 0 0,2 0-135,-3 0 1,5 0 111,-4 0 1,4-4-11,2 4 0,-2-5 23,-5 12 0,5-5-2,-4-2 1,-3 0 31,3 0 1,-2 2 130,1 4 0,3-4-8,-9 4 0,7-2-73,-6 3 0,5-3-53,-5 9 1,1-9 44,-2 2-118,-4 5 0,13-9 0,-6 6 67,1 0 0,1-6-20,2 5 1,3 1-26,-3-2 0,4 3-21,2-3 1,0-4 31,0 4 1,0 3 2,0-3 1,0 0 23,0-6 1,0 2-28,0 5 29,0-5 0,0 6 0,0-8-15,0 0 1,0 0 7,0 0 31,0 0 1,0 0 0,0 0 1,2 0 141,4 0-163,-3 0 1,11 0 28,-7 0 0,1 0-41,-2 0 0,-1 0 0,7 0 0,-5-7 25,5 1 0,-1 0 2,1 6 0,5-3-14,-4-3 0,2 4-9,-3-4 0,5-3 87,-4 3 0,-3-7-74,3 7 0,0-3 82,6 3 0,-7 2-30,1-9 1,0 7-1,5-7 1,1 7 6,0-7 0,0 7 8,0-7 1,0 2-14,0-1 0,2-5 8,5 4 0,-5-4-75,4-2 0,2 0 55,-1 0 0,-1 0-92,-6 0 1,6 0 77,1 0 0,-1 0-7,-6 0 0,2 0-6,4 0 1,-4 0-3,5 0 0,-3 0-40,2 0 1,-2-2-1,9-4 1,-3 4-35,3-5 1,4 5 66,-5 2 1,5-6-139,2 0 0,-6-1 27,-1 7 0,-5 0 30,5 0 0,-6 0 120,7 0-25,-9-8 0,5 6 42,-9-5 297,0 5-368,0 2 1,-7 0 59,1 0 106,-9 9-183,13-7 0,-13 6-17,9-8 1,-7 0 19,7 0 1,-1 0-112,7 0 0,0 0 59,0 0 0,0 0-113,0 0 1,7 0 171,-1 0 1,0 0-43,-6 0 0,0 0-61,0 0 118,0 0 0,0-2 171,0-4 1,-6 4-136,-1-5 0,-5 5 16,5 2 1,-6-2-109,7-4 1,-7 4-2,7-5 1,-7 5-225,7 2 0,-7 0 88,7 0 1,-7 0-836,7 0 576,0 0 1,6 0-65,0 0 0,-7 0-640,1 0 664,0 0 1,5 9-1,1 1 1</inkml:trace>
  <inkml:trace contextRef="#ctx0" brushRef="#br0" timeOffset="196169">7834 6658 7044,'-13'-6'-378,"0"-1"1,7-1 1585,-7 2-835,9 3 1,-6-5-265,3 8 1,3-6 386,-8-1-14,7 1 0,-3-2 364,8-5-2145,0 5 673,0-1 528,0 9 2079,0 0-1932,8 9 1,1-5 29,3 8 0,5-1-106,-4 2 0,4 3-47,2-3 0,0 10 118,0 3 0,-2-1-105,-5-6 0,5 0 72,-4 0 1,-3 0-4,3 0 0,0 0-34,5 0 0,-5-3-20,0-3 1,-3 4 71,3-4 0,4-3-2,-5 3 0,-1-7 8,2 7 1,-3-7-27,3 7 0,2-1-9,-9 7 0,2-6 19,-1 0 9,-5-1 1,8 7 48,-3 0-2,-5 0-5,6 0 0,-8-6 77,0-1 38,0-7 0,0 5-94,0-4 139,0-3-130,0 5 49,0-8-572,0 0 422,-8 0-60,6 0-63,-7 8 1,7 1 63,-4 4 1,2 3-12,-9-3 1,0 10 49,-6 2 1,-8 9-34,-5-2 0,1 12-146,-7 7 0,4-3 146,-10 3 0,6-9-268,6 2 0,3-6-143,3-6 0,12 1-166,-5-7 0,12-1 149,1-6 0,12-9 0,5-1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C4E7B-BF4C-6D47-A77F-EEAFB0A69411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05B52-C146-974A-9CC4-274D1D469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7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278720" y="1026000"/>
            <a:ext cx="5002560" cy="370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035720" y="4777920"/>
            <a:ext cx="5682600" cy="4507560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581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0AA6-BC17-F240-8C68-6DD965F7FCA0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671-DA8D-A443-9528-7EAF0109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1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0AA6-BC17-F240-8C68-6DD965F7FCA0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671-DA8D-A443-9528-7EAF0109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0AA6-BC17-F240-8C68-6DD965F7FCA0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671-DA8D-A443-9528-7EAF0109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7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0AA6-BC17-F240-8C68-6DD965F7FCA0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671-DA8D-A443-9528-7EAF0109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6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0AA6-BC17-F240-8C68-6DD965F7FCA0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671-DA8D-A443-9528-7EAF0109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7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0AA6-BC17-F240-8C68-6DD965F7FCA0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671-DA8D-A443-9528-7EAF0109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6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0AA6-BC17-F240-8C68-6DD965F7FCA0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671-DA8D-A443-9528-7EAF0109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0AA6-BC17-F240-8C68-6DD965F7FCA0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671-DA8D-A443-9528-7EAF0109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0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0AA6-BC17-F240-8C68-6DD965F7FCA0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671-DA8D-A443-9528-7EAF0109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2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0AA6-BC17-F240-8C68-6DD965F7FCA0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671-DA8D-A443-9528-7EAF0109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6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0AA6-BC17-F240-8C68-6DD965F7FCA0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671-DA8D-A443-9528-7EAF0109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0AA6-BC17-F240-8C68-6DD965F7FCA0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97671-DA8D-A443-9528-7EAF0109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9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.xml"/><Relationship Id="rId3" Type="http://schemas.openxmlformats.org/officeDocument/2006/relationships/image" Target="../media/image2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m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206 – Introduction to Software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79010"/>
            <a:ext cx="9144000" cy="77879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Lecture 12 – Taking control of memory dynamically!</a:t>
            </a:r>
          </a:p>
          <a:p>
            <a:r>
              <a:rPr lang="en-US" dirty="0" smtClean="0"/>
              <a:t>October 10</a:t>
            </a:r>
            <a:r>
              <a:rPr lang="en-US" baseline="30000" dirty="0" smtClean="0"/>
              <a:t>th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59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Automatically sized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Typical output: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 managed to allocate a string of size 262144.</a:t>
            </a:r>
          </a:p>
          <a:p>
            <a:pPr marL="0" indent="0">
              <a:buNone/>
            </a:pPr>
            <a:r>
              <a:rPr lang="en-US" dirty="0"/>
              <a:t>The last element holds 2.</a:t>
            </a:r>
          </a:p>
          <a:p>
            <a:pPr marL="0" indent="0">
              <a:buNone/>
            </a:pPr>
            <a:r>
              <a:rPr lang="en-US" dirty="0"/>
              <a:t>I managed to allocate a string of size 524288.</a:t>
            </a:r>
          </a:p>
          <a:p>
            <a:pPr marL="0" indent="0">
              <a:buNone/>
            </a:pPr>
            <a:r>
              <a:rPr lang="en-US" dirty="0"/>
              <a:t>The last element holds 2.</a:t>
            </a:r>
          </a:p>
          <a:p>
            <a:pPr marL="0" indent="0">
              <a:buNone/>
            </a:pPr>
            <a:r>
              <a:rPr lang="en-US" dirty="0"/>
              <a:t>I managed to allocate a string of size 1048576.</a:t>
            </a:r>
          </a:p>
          <a:p>
            <a:pPr marL="0" indent="0">
              <a:buNone/>
            </a:pPr>
            <a:r>
              <a:rPr lang="en-US" dirty="0"/>
              <a:t>The last element holds 2.</a:t>
            </a:r>
          </a:p>
          <a:p>
            <a:pPr marL="0" indent="0">
              <a:buNone/>
            </a:pPr>
            <a:r>
              <a:rPr lang="en-US" dirty="0"/>
              <a:t>I managed to allocate a string of size 2097152.</a:t>
            </a:r>
          </a:p>
          <a:p>
            <a:pPr marL="0" indent="0">
              <a:buNone/>
            </a:pPr>
            <a:r>
              <a:rPr lang="en-US" dirty="0"/>
              <a:t>The last element holds 2.</a:t>
            </a:r>
          </a:p>
          <a:p>
            <a:pPr marL="0" indent="0">
              <a:buNone/>
            </a:pPr>
            <a:r>
              <a:rPr lang="en-US" dirty="0"/>
              <a:t>I managed to allocate a string of size 4194304.</a:t>
            </a:r>
          </a:p>
          <a:p>
            <a:pPr marL="0" indent="0">
              <a:buNone/>
            </a:pPr>
            <a:r>
              <a:rPr lang="en-US" dirty="0"/>
              <a:t>The last element holds 2.</a:t>
            </a:r>
          </a:p>
          <a:p>
            <a:pPr marL="0" indent="0">
              <a:buNone/>
            </a:pPr>
            <a:r>
              <a:rPr lang="en-US" dirty="0"/>
              <a:t>Segmentation fault: 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1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 memory limited, and there is another</a:t>
            </a:r>
            <a:r>
              <a:rPr lang="en-CA" dirty="0" smtClean="0"/>
              <a:t> “</a:t>
            </a:r>
            <a:r>
              <a:rPr lang="en-CA" dirty="0" err="1" smtClean="0"/>
              <a:t>gotcha</a:t>
            </a:r>
            <a:r>
              <a:rPr lang="en-CA" dirty="0" smtClean="0"/>
              <a:t>” to 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When creating pointers, we must think about the stack push-pop </a:t>
            </a:r>
            <a:r>
              <a:rPr lang="en-CA" dirty="0" smtClean="0"/>
              <a:t>behaviour. Similar example on </a:t>
            </a:r>
            <a:r>
              <a:rPr lang="en-CA" dirty="0" err="1" smtClean="0"/>
              <a:t>Github</a:t>
            </a:r>
            <a:r>
              <a:rPr lang="en-CA" dirty="0" smtClean="0"/>
              <a:t>: “</a:t>
            </a:r>
            <a:r>
              <a:rPr lang="en-CA" dirty="0" err="1" smtClean="0"/>
              <a:t>stack_pointer_gotcha.c</a:t>
            </a:r>
            <a:r>
              <a:rPr lang="en-CA" dirty="0" smtClean="0"/>
              <a:t>”</a:t>
            </a:r>
            <a:endParaRPr lang="en-CA" dirty="0" smtClean="0"/>
          </a:p>
          <a:p>
            <a:endParaRPr lang="en-CA" dirty="0"/>
          </a:p>
          <a:p>
            <a:pPr marL="0" indent="496888">
              <a:buNone/>
            </a:pPr>
            <a:r>
              <a:rPr lang="en-CA" dirty="0" smtClean="0"/>
              <a:t>char* </a:t>
            </a:r>
            <a:r>
              <a:rPr lang="en-CA" dirty="0" err="1" smtClean="0"/>
              <a:t>createArray</a:t>
            </a:r>
            <a:r>
              <a:rPr lang="en-CA" dirty="0" smtClean="0"/>
              <a:t>( size ){</a:t>
            </a:r>
          </a:p>
          <a:p>
            <a:pPr marL="0" indent="496888">
              <a:buNone/>
            </a:pPr>
            <a:r>
              <a:rPr lang="en-CA" dirty="0"/>
              <a:t> </a:t>
            </a:r>
            <a:r>
              <a:rPr lang="en-CA" dirty="0" smtClean="0"/>
              <a:t>  char array[size];</a:t>
            </a:r>
          </a:p>
          <a:p>
            <a:pPr marL="0" indent="496888">
              <a:buNone/>
            </a:pPr>
            <a:r>
              <a:rPr lang="en-CA" dirty="0" smtClean="0"/>
              <a:t>   return array;</a:t>
            </a:r>
          </a:p>
          <a:p>
            <a:pPr marL="0" indent="496888">
              <a:buNone/>
            </a:pPr>
            <a:r>
              <a:rPr lang="en-CA" dirty="0" smtClean="0"/>
              <a:t>}</a:t>
            </a:r>
          </a:p>
          <a:p>
            <a:pPr marL="0" indent="496888">
              <a:buNone/>
            </a:pPr>
            <a:r>
              <a:rPr lang="en-CA" dirty="0" err="1" smtClean="0"/>
              <a:t>int</a:t>
            </a:r>
            <a:r>
              <a:rPr lang="en-CA" dirty="0" smtClean="0"/>
              <a:t> main() {</a:t>
            </a:r>
          </a:p>
          <a:p>
            <a:pPr marL="0" indent="496888">
              <a:buNone/>
            </a:pPr>
            <a:r>
              <a:rPr lang="en-CA" dirty="0"/>
              <a:t> </a:t>
            </a:r>
            <a:r>
              <a:rPr lang="en-CA" dirty="0" smtClean="0"/>
              <a:t>  char *</a:t>
            </a:r>
            <a:r>
              <a:rPr lang="en-CA" dirty="0" err="1" smtClean="0"/>
              <a:t>new_array</a:t>
            </a:r>
            <a:r>
              <a:rPr lang="en-CA" dirty="0" smtClean="0"/>
              <a:t> = </a:t>
            </a:r>
            <a:r>
              <a:rPr lang="en-CA" dirty="0" err="1" smtClean="0"/>
              <a:t>createArray</a:t>
            </a:r>
            <a:r>
              <a:rPr lang="en-CA" dirty="0" smtClean="0"/>
              <a:t>( 10 );</a:t>
            </a:r>
          </a:p>
          <a:p>
            <a:pPr marL="0" indent="496888">
              <a:buNone/>
            </a:pPr>
            <a:r>
              <a:rPr lang="en-CA" dirty="0"/>
              <a:t> </a:t>
            </a:r>
            <a:r>
              <a:rPr lang="en-CA" dirty="0" smtClean="0"/>
              <a:t>  </a:t>
            </a:r>
            <a:r>
              <a:rPr lang="en-CA" dirty="0" err="1" smtClean="0"/>
              <a:t>new_array</a:t>
            </a:r>
            <a:r>
              <a:rPr lang="en-CA" dirty="0" smtClean="0"/>
              <a:t>[0] = ‘a’; // THIS LINE CAN SEGFAULT</a:t>
            </a:r>
          </a:p>
          <a:p>
            <a:pPr marL="0" indent="496888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224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What’s happening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common error “returning pointer to stack memory”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23655" y="2826326"/>
            <a:ext cx="8136082" cy="90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/>
              <a:t>new_array</a:t>
            </a:r>
            <a:r>
              <a:rPr lang="en-CA" dirty="0" smtClean="0"/>
              <a:t> =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1" y="3060120"/>
            <a:ext cx="987135" cy="4364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NULL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1109" y="3119264"/>
            <a:ext cx="176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Stack 0: 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What’s happening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common error “returning pointer to stack memory”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23655" y="2826326"/>
            <a:ext cx="8136082" cy="90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/>
              <a:t>new_array</a:t>
            </a:r>
            <a:r>
              <a:rPr lang="en-CA" dirty="0" smtClean="0"/>
              <a:t> =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1" y="3060120"/>
            <a:ext cx="1383029" cy="4364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&amp;(array[0])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23655" y="3740730"/>
            <a:ext cx="8136082" cy="90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smtClean="0"/>
              <a:t>array =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601" y="3974524"/>
            <a:ext cx="2431472" cy="4364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1109" y="3119264"/>
            <a:ext cx="176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Stack 0: main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1108" y="3885376"/>
            <a:ext cx="1766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Stack 1: </a:t>
            </a:r>
            <a:r>
              <a:rPr lang="en-CA" dirty="0" err="1" smtClean="0"/>
              <a:t>createArray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2"/>
          </p:cNvCxnSpPr>
          <p:nvPr/>
        </p:nvCxnSpPr>
        <p:spPr>
          <a:xfrm flipH="1">
            <a:off x="3761509" y="3496540"/>
            <a:ext cx="587607" cy="7097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80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What’s happening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common error “returning pointer to stack memory”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23655" y="2826326"/>
            <a:ext cx="8136082" cy="90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 err="1" smtClean="0"/>
              <a:t>new_array</a:t>
            </a:r>
            <a:r>
              <a:rPr lang="en-CA" dirty="0" smtClean="0"/>
              <a:t> =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1" y="3060120"/>
            <a:ext cx="1383029" cy="4364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&amp;(array[0])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1109" y="3119264"/>
            <a:ext cx="176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Stack 0: main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2"/>
          </p:cNvCxnSpPr>
          <p:nvPr/>
        </p:nvCxnSpPr>
        <p:spPr>
          <a:xfrm flipH="1">
            <a:off x="3761509" y="3496540"/>
            <a:ext cx="587607" cy="7097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66059" y="4206240"/>
            <a:ext cx="3487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No longer a legal part of the stack</a:t>
            </a:r>
            <a:r>
              <a:rPr lang="en-CA" dirty="0" smtClean="0"/>
              <a:t>! It might exist for a while until it’s re-used, but this is super unsafe!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2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way to fix: Statically Sized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with “</a:t>
            </a:r>
            <a:r>
              <a:rPr lang="en-US" dirty="0" err="1" smtClean="0"/>
              <a:t>gcc</a:t>
            </a:r>
            <a:r>
              <a:rPr lang="en-US" dirty="0" smtClean="0"/>
              <a:t> –DSTATIC_ARRAY_SIZE=number</a:t>
            </a:r>
          </a:p>
          <a:p>
            <a:r>
              <a:rPr lang="en-US" dirty="0" smtClean="0"/>
              <a:t>You can typically get away with much larger sizes, even to the point where you cannot practically use the memory provided!</a:t>
            </a:r>
          </a:p>
          <a:p>
            <a:r>
              <a:rPr lang="en-US" dirty="0" smtClean="0"/>
              <a:t>But what if</a:t>
            </a:r>
          </a:p>
          <a:p>
            <a:pPr marL="0" indent="223838">
              <a:buNone/>
            </a:pPr>
            <a:r>
              <a:rPr lang="en-US" dirty="0" smtClean="0"/>
              <a:t>we didn’t know</a:t>
            </a:r>
          </a:p>
          <a:p>
            <a:pPr marL="0" indent="223838">
              <a:buNone/>
            </a:pPr>
            <a:r>
              <a:rPr lang="en-US" dirty="0"/>
              <a:t>t</a:t>
            </a:r>
            <a:r>
              <a:rPr lang="en-US" dirty="0" smtClean="0"/>
              <a:t>he size in </a:t>
            </a:r>
          </a:p>
          <a:p>
            <a:pPr marL="0" indent="223838">
              <a:buNone/>
            </a:pPr>
            <a:r>
              <a:rPr lang="en-US" dirty="0"/>
              <a:t>a</a:t>
            </a:r>
            <a:r>
              <a:rPr lang="en-US" dirty="0" smtClean="0"/>
              <a:t>dvance?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098" y="3230596"/>
            <a:ext cx="8518901" cy="362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92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Heap: Dynamically Allocated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Provides flexible, persistent memory across function calls</a:t>
            </a:r>
          </a:p>
          <a:p>
            <a:r>
              <a:rPr lang="en-CA" dirty="0" smtClean="0"/>
              <a:t>Example: function “char* </a:t>
            </a:r>
            <a:r>
              <a:rPr lang="en-CA" dirty="0" err="1" smtClean="0"/>
              <a:t>createImageData</a:t>
            </a:r>
            <a:r>
              <a:rPr lang="en-CA" dirty="0" smtClean="0"/>
              <a:t>( </a:t>
            </a:r>
            <a:r>
              <a:rPr lang="en-CA" dirty="0" err="1" smtClean="0"/>
              <a:t>int</a:t>
            </a:r>
            <a:r>
              <a:rPr lang="en-CA" dirty="0" smtClean="0"/>
              <a:t> width, </a:t>
            </a:r>
            <a:r>
              <a:rPr lang="en-CA" dirty="0" err="1" smtClean="0"/>
              <a:t>int</a:t>
            </a:r>
            <a:r>
              <a:rPr lang="en-CA" dirty="0" smtClean="0"/>
              <a:t> height </a:t>
            </a:r>
            <a:r>
              <a:rPr lang="en-CA" dirty="0" smtClean="0"/>
              <a:t>)” should return a pointer to new memory that can hold pixel data. </a:t>
            </a:r>
          </a:p>
          <a:p>
            <a:pPr lvl="1"/>
            <a:r>
              <a:rPr lang="en-CA" dirty="0" smtClean="0"/>
              <a:t>Incorrect to point to a stack variable</a:t>
            </a:r>
            <a:r>
              <a:rPr lang="en-CA" dirty="0" smtClean="0"/>
              <a:t>!</a:t>
            </a:r>
          </a:p>
          <a:p>
            <a:pPr lvl="1"/>
            <a:r>
              <a:rPr lang="en-CA" dirty="0" smtClean="0"/>
              <a:t>If we don</a:t>
            </a:r>
            <a:r>
              <a:rPr lang="uk-UA" dirty="0" smtClean="0"/>
              <a:t>’</a:t>
            </a:r>
            <a:r>
              <a:rPr lang="en-CA" dirty="0" smtClean="0"/>
              <a:t>t know the size of our bunny ears in advance, cannot use static!</a:t>
            </a:r>
            <a:endParaRPr lang="en-CA" dirty="0" smtClean="0"/>
          </a:p>
          <a:p>
            <a:r>
              <a:rPr lang="en-CA" dirty="0" smtClean="0"/>
              <a:t>Our next low-level programming tool: ask for heap memory through the C dynamic memory functions</a:t>
            </a:r>
          </a:p>
          <a:p>
            <a:pPr lvl="1"/>
            <a:r>
              <a:rPr lang="en-CA" dirty="0" smtClean="0"/>
              <a:t>We will follow this path right to the Linux kernel today!</a:t>
            </a:r>
          </a:p>
        </p:txBody>
      </p:sp>
      <p:pic>
        <p:nvPicPr>
          <p:cNvPr id="2050" name="Picture 2" descr="Fragmented He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43" y="5372100"/>
            <a:ext cx="10699314" cy="114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943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Heap: Dynamically Allocated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How does the OS decide where to locate our new memory within the heap? How does it keep things organized (or does it?) </a:t>
            </a:r>
            <a:r>
              <a:rPr lang="en-CA" dirty="0" smtClean="0"/>
              <a:t>What is the most memory we can possibly use and why is it larger than what my computer’s maker reported (e.g., 4GB RAM)?</a:t>
            </a:r>
            <a:endParaRPr lang="en-CA" dirty="0"/>
          </a:p>
          <a:p>
            <a:r>
              <a:rPr lang="en-CA" dirty="0" smtClean="0"/>
              <a:t>These are interesting questions that we will ignore for now</a:t>
            </a:r>
          </a:p>
          <a:p>
            <a:pPr lvl="1"/>
            <a:r>
              <a:rPr lang="en-CA" dirty="0" smtClean="0"/>
              <a:t>Covered in COMP 310 where you often have to code a heap allocator/de-allocator</a:t>
            </a:r>
            <a:endParaRPr lang="en-US" dirty="0" smtClean="0"/>
          </a:p>
          <a:p>
            <a:endParaRPr lang="en-CA" dirty="0" smtClean="0"/>
          </a:p>
        </p:txBody>
      </p:sp>
      <p:pic>
        <p:nvPicPr>
          <p:cNvPr id="2050" name="Picture 2" descr="Fragmented He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43" y="5372100"/>
            <a:ext cx="10699314" cy="114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69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Asking for Heap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0040" indent="-457200">
              <a:buClr>
                <a:srgbClr val="000000"/>
              </a:buClr>
            </a:pPr>
            <a:r>
              <a:rPr lang="en-GB" dirty="0" smtClean="0"/>
              <a:t>Request for N bytes of heap memory (not initialized):</a:t>
            </a:r>
            <a:endParaRPr lang="en-GB" dirty="0"/>
          </a:p>
          <a:p>
            <a:pPr marL="500040" lvl="1" indent="0">
              <a:buClr>
                <a:srgbClr val="000000"/>
              </a:buClr>
              <a:buNone/>
            </a:pPr>
            <a:endParaRPr lang="en-GB" sz="2800" spc="-1" dirty="0">
              <a:solidFill>
                <a:srgbClr val="3333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500040" lvl="1" indent="0">
              <a:buClr>
                <a:srgbClr val="000000"/>
              </a:buClr>
              <a:buNone/>
            </a:pPr>
            <a:r>
              <a:rPr lang="en-GB" sz="2800" spc="-1" dirty="0" smtClean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*</a:t>
            </a:r>
            <a:r>
              <a:rPr lang="en-GB" sz="2800" spc="-1" dirty="0" err="1" smtClean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malloc</a:t>
            </a:r>
            <a:r>
              <a:rPr lang="en-GB" sz="2800" spc="-1" dirty="0" smtClean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lang="en-GB" sz="2800" spc="-1" dirty="0" err="1" smtClean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size_t</a:t>
            </a:r>
            <a:r>
              <a:rPr lang="en-GB" sz="2800" spc="-1" dirty="0" smtClean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GB" sz="2800" spc="-1" dirty="0" err="1" smtClean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numberOfBytes</a:t>
            </a:r>
            <a:r>
              <a:rPr lang="en-GB" sz="2800" spc="-1" dirty="0" smtClean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);</a:t>
            </a:r>
          </a:p>
          <a:p>
            <a:pPr marL="500040" lvl="1" indent="0">
              <a:buClr>
                <a:srgbClr val="000000"/>
              </a:buClr>
              <a:buNone/>
            </a:pPr>
            <a:endParaRPr lang="en-GB" sz="2800" spc="-1" dirty="0">
              <a:solidFill>
                <a:srgbClr val="3333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500040" indent="-457200">
              <a:buClr>
                <a:srgbClr val="000000"/>
              </a:buClr>
            </a:pPr>
            <a:r>
              <a:rPr lang="en-GB" dirty="0"/>
              <a:t>Request for </a:t>
            </a:r>
            <a:r>
              <a:rPr lang="en-GB" dirty="0" smtClean="0"/>
              <a:t>an array of  </a:t>
            </a:r>
            <a:r>
              <a:rPr lang="en-GB" spc="-1" dirty="0" smtClean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 </a:t>
            </a:r>
            <a:r>
              <a:rPr lang="en-GB" dirty="0" smtClean="0"/>
              <a:t>elements each with </a:t>
            </a:r>
            <a:r>
              <a:rPr lang="en-GB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size </a:t>
            </a:r>
            <a:r>
              <a:rPr lang="en-GB" dirty="0" smtClean="0"/>
              <a:t>bytes, and initializes the values all to 0:</a:t>
            </a:r>
            <a:endParaRPr lang="en-CA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0040" lvl="1" indent="0">
              <a:buClr>
                <a:srgbClr val="000000"/>
              </a:buClr>
              <a:buNone/>
            </a:pPr>
            <a:endParaRPr lang="en-GB" sz="2800" spc="-1" dirty="0" smtClean="0">
              <a:solidFill>
                <a:srgbClr val="3333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500040" lvl="1" indent="0">
              <a:buClr>
                <a:srgbClr val="000000"/>
              </a:buClr>
              <a:buNone/>
            </a:pPr>
            <a:r>
              <a:rPr lang="en-GB" sz="2800" spc="-1" dirty="0" smtClean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</a:t>
            </a:r>
            <a:r>
              <a:rPr lang="en-GB" sz="2800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</a:t>
            </a:r>
            <a:r>
              <a:rPr lang="en-GB" sz="2800" spc="-1" dirty="0" err="1" smtClean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calloc</a:t>
            </a:r>
            <a:r>
              <a:rPr lang="en-GB" sz="2800" spc="-1" dirty="0" smtClean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lang="en-GB" sz="2800" spc="-1" dirty="0" err="1" smtClean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size_t</a:t>
            </a:r>
            <a:r>
              <a:rPr lang="en-GB" sz="2800" spc="-1" dirty="0" smtClean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GB" sz="2800" spc="-1" dirty="0" err="1" smtClean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num</a:t>
            </a:r>
            <a:r>
              <a:rPr lang="en-GB" sz="2800" spc="-1" dirty="0" smtClean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lang="en-GB" sz="2800" spc="-1" dirty="0" err="1" smtClean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size_t</a:t>
            </a:r>
            <a:r>
              <a:rPr lang="en-GB" sz="2800" spc="-1" dirty="0" smtClean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GB" sz="2800" spc="-1" dirty="0" err="1" smtClean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size_of_each</a:t>
            </a:r>
            <a:r>
              <a:rPr lang="en-GB" sz="2800" spc="-1" dirty="0" smtClean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4963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0179" y="378513"/>
            <a:ext cx="9190768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Clr>
                <a:srgbClr val="000000"/>
              </a:buClr>
              <a:buSzPct val="45000"/>
            </a:pPr>
            <a:r>
              <a:rPr lang="en-GB" sz="3992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Allocating </a:t>
            </a:r>
            <a:r>
              <a:rPr lang="en-GB" sz="3992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Useful Types</a:t>
            </a:r>
            <a:endParaRPr lang="en-CA" sz="3992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0179" y="1523522"/>
            <a:ext cx="9610431" cy="45757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marL="4572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54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malloc</a:t>
            </a:r>
            <a:r>
              <a:rPr lang="en-GB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lang="en-GB" sz="254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calloc</a:t>
            </a:r>
            <a:r>
              <a:rPr lang="en-GB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return a void pointer </a:t>
            </a:r>
            <a:r>
              <a:rPr lang="en-GB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(void </a:t>
            </a:r>
            <a:r>
              <a:rPr lang="en-GB" sz="254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*)</a:t>
            </a:r>
            <a:endParaRPr lang="en-CA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buClr>
                <a:srgbClr val="000000"/>
              </a:buClr>
            </a:pPr>
            <a:endParaRPr lang="en-CA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9531" indent="-329531">
              <a:buClr>
                <a:srgbClr val="000000"/>
              </a:buClr>
              <a:buFont typeface="Times New Roman"/>
              <a:buChar char="•"/>
            </a:pPr>
            <a:r>
              <a:rPr lang="en-GB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must be cast before it can be </a:t>
            </a:r>
            <a:r>
              <a:rPr lang="en-GB" sz="254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de-referenced:</a:t>
            </a:r>
            <a:endParaRPr lang="en-CA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3155" lvl="2">
              <a:buClr>
                <a:srgbClr val="000000"/>
              </a:buClr>
              <a:buSzPct val="45000"/>
            </a:pPr>
            <a:r>
              <a:rPr lang="en-GB" sz="2000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lang="en-GB" sz="2000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*a = (</a:t>
            </a:r>
            <a:r>
              <a:rPr lang="en-GB" sz="2000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lang="en-GB" sz="2000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*) </a:t>
            </a:r>
            <a:r>
              <a:rPr lang="en-GB" sz="2000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malloc</a:t>
            </a:r>
            <a:r>
              <a:rPr lang="en-GB" sz="2000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 </a:t>
            </a:r>
            <a:r>
              <a:rPr lang="en-GB" sz="2000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sizeof</a:t>
            </a:r>
            <a:r>
              <a:rPr lang="en-GB" sz="2000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lang="en-GB" sz="2000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lang="en-GB" sz="2000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 * 40 ); // OR</a:t>
            </a:r>
            <a:endParaRPr lang="en-CA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5955" lvl="1">
              <a:buClr>
                <a:srgbClr val="000000"/>
              </a:buClr>
              <a:buSzPct val="45000"/>
            </a:pPr>
            <a:r>
              <a:rPr lang="en-GB" sz="2000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GB" sz="2000" spc="-1" dirty="0" smtClean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GB" sz="2000" spc="-1" dirty="0" err="1" smtClean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lang="en-GB" sz="2000" spc="-1" dirty="0" smtClean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GB" sz="2000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*a = (</a:t>
            </a:r>
            <a:r>
              <a:rPr lang="en-GB" sz="2000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lang="en-GB" sz="2000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*) </a:t>
            </a:r>
            <a:r>
              <a:rPr lang="en-GB" sz="2000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calloc</a:t>
            </a:r>
            <a:r>
              <a:rPr lang="en-GB" sz="2000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(40, </a:t>
            </a:r>
            <a:r>
              <a:rPr lang="en-GB" sz="2000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sizeof</a:t>
            </a:r>
            <a:r>
              <a:rPr lang="en-GB" sz="2000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lang="en-GB" sz="2000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lang="en-GB" sz="2000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));</a:t>
            </a:r>
            <a:r>
              <a:rPr lang="en-GB" sz="1633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
 </a:t>
            </a:r>
            <a:endParaRPr lang="en-CA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9531" indent="-329531">
              <a:buClr>
                <a:srgbClr val="000000"/>
              </a:buClr>
              <a:buFont typeface="Times New Roman"/>
              <a:buChar char="•"/>
            </a:pPr>
            <a:r>
              <a:rPr lang="en-GB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GB" sz="254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sizeof</a:t>
            </a:r>
            <a:r>
              <a:rPr lang="en-GB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r>
              <a:rPr lang="en-GB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function simplifies the allocation of memory by calculating the size of the provided data type. </a:t>
            </a:r>
            <a:endParaRPr lang="en-CA" sz="290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09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thoughts on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dirty="0" err="1" smtClean="0"/>
              <a:t>a.out</a:t>
            </a:r>
            <a:r>
              <a:rPr lang="en-US" dirty="0" smtClean="0"/>
              <a:t> is a file, it takes space on disk. </a:t>
            </a:r>
          </a:p>
          <a:p>
            <a:pPr lvl="1"/>
            <a:r>
              <a:rPr lang="en-US" dirty="0" smtClean="0"/>
              <a:t>What is inside?</a:t>
            </a:r>
          </a:p>
          <a:p>
            <a:r>
              <a:rPr lang="en-US" dirty="0" smtClean="0"/>
              <a:t>Each running process requires system resources. </a:t>
            </a:r>
          </a:p>
          <a:p>
            <a:pPr lvl="1"/>
            <a:r>
              <a:rPr lang="en-US" dirty="0" smtClean="0"/>
              <a:t>You have likely experienced your computer running slowly when you start too many programs, when a large video plays, gaming, etc.</a:t>
            </a:r>
          </a:p>
          <a:p>
            <a:endParaRPr lang="en-US" dirty="0" smtClean="0"/>
          </a:p>
          <a:p>
            <a:r>
              <a:rPr lang="en-US" dirty="0" smtClean="0"/>
              <a:t>When we create systems programs, we have control over how the memory is used.</a:t>
            </a:r>
          </a:p>
          <a:p>
            <a:pPr lvl="1"/>
            <a:r>
              <a:rPr lang="en-US" dirty="0" smtClean="0"/>
              <a:t>How-to guide today!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07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7C9763-B302-9046-8810-28E560BB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Rules to follow for 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14ADD3-6AD1-4246-92CC-86CBE0803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You have 3 TYPEs to fill in: </a:t>
            </a:r>
            <a:endParaRPr lang="en-CA" dirty="0"/>
          </a:p>
          <a:p>
            <a:pPr lvl="1"/>
            <a:r>
              <a:rPr lang="en-CA" dirty="0" smtClean="0"/>
              <a:t>TYPE1 </a:t>
            </a:r>
            <a:r>
              <a:rPr lang="en-CA" dirty="0" err="1" smtClean="0"/>
              <a:t>variable_name</a:t>
            </a:r>
            <a:r>
              <a:rPr lang="en-CA" dirty="0" smtClean="0"/>
              <a:t> </a:t>
            </a:r>
            <a:r>
              <a:rPr lang="en-CA" dirty="0"/>
              <a:t>= (TYPE2)malloc( sizeof(TYPE3)*number );</a:t>
            </a:r>
          </a:p>
          <a:p>
            <a:pPr lvl="1"/>
            <a:r>
              <a:rPr lang="en-CA" dirty="0"/>
              <a:t>int *pi = (int*)malloc( sizeof(int) * 1 );</a:t>
            </a:r>
          </a:p>
          <a:p>
            <a:r>
              <a:rPr lang="en-CA" dirty="0"/>
              <a:t>RULE1: TYPE1 matches TYPE2, both are pointer types:</a:t>
            </a:r>
          </a:p>
          <a:p>
            <a:pPr lvl="1"/>
            <a:r>
              <a:rPr lang="en-CA" dirty="0"/>
              <a:t>The point of casting is to tell C how we plan to interpret the heap memory allocated for us by malloc. Malloc returns void* so that it can handle any type. Since this is initially empty memory, casting is always safe. </a:t>
            </a:r>
          </a:p>
          <a:p>
            <a:r>
              <a:rPr lang="en-CA" dirty="0"/>
              <a:t>RULE2: TYPE3 is the de-referenced version of TYPE2</a:t>
            </a:r>
          </a:p>
          <a:p>
            <a:pPr lvl="1"/>
            <a:r>
              <a:rPr lang="en-CA" dirty="0"/>
              <a:t>“One less star”</a:t>
            </a:r>
          </a:p>
          <a:p>
            <a:pPr lvl="1"/>
            <a:r>
              <a:rPr lang="en-CA" dirty="0"/>
              <a:t>When we de-reference the variable with “*variable_name”, C will assume the memory is of the pointer’s underlying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2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98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27377F-803A-4C49-8714-EE7D92FA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Malloc visual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CF943B-FA9C-E541-8AAE-08336AB81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038" y="1499258"/>
            <a:ext cx="10515600" cy="1083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err="1">
                <a:solidFill>
                  <a:schemeClr val="accent1"/>
                </a:solidFill>
              </a:rPr>
              <a:t>i</a:t>
            </a:r>
            <a:r>
              <a:rPr lang="en-CA" sz="3600" dirty="0" err="1" smtClean="0">
                <a:solidFill>
                  <a:schemeClr val="accent1"/>
                </a:solidFill>
              </a:rPr>
              <a:t>nt</a:t>
            </a:r>
            <a:r>
              <a:rPr lang="en-CA" sz="3600" dirty="0" smtClean="0">
                <a:solidFill>
                  <a:schemeClr val="accent1"/>
                </a:solidFill>
              </a:rPr>
              <a:t> </a:t>
            </a:r>
            <a:r>
              <a:rPr lang="en-CA" sz="3600" dirty="0">
                <a:solidFill>
                  <a:schemeClr val="accent1"/>
                </a:solidFill>
              </a:rPr>
              <a:t>*</a:t>
            </a:r>
            <a:r>
              <a:rPr lang="en-CA" sz="3600" dirty="0" err="1">
                <a:solidFill>
                  <a:schemeClr val="accent1"/>
                </a:solidFill>
              </a:rPr>
              <a:t>dyn_array</a:t>
            </a:r>
            <a:r>
              <a:rPr lang="en-CA" sz="3600" dirty="0">
                <a:solidFill>
                  <a:schemeClr val="accent1"/>
                </a:solidFill>
              </a:rPr>
              <a:t> = (int*)malloc(5*sizeof(int));</a:t>
            </a:r>
            <a:endParaRPr lang="en-US" sz="36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1" name="Ink 151">
                <a:extLst>
                  <a:ext uri="{FF2B5EF4-FFF2-40B4-BE49-F238E27FC236}">
                    <a16:creationId xmlns="" xmlns:a16="http://schemas.microsoft.com/office/drawing/2014/main" id="{B7F6413D-0966-0F4A-8D89-26859E9509D5}"/>
                  </a:ext>
                </a:extLst>
              </p14:cNvPr>
              <p14:cNvContentPartPr/>
              <p14:nvPr/>
            </p14:nvContentPartPr>
            <p14:xfrm>
              <a:off x="237410" y="2390912"/>
              <a:ext cx="10665720" cy="4363560"/>
            </p14:xfrm>
          </p:contentPart>
        </mc:Choice>
        <mc:Fallback xmlns="">
          <p:pic>
            <p:nvPicPr>
              <p:cNvPr id="151" name="Ink 151">
                <a:extLst>
                  <a:ext uri="{FF2B5EF4-FFF2-40B4-BE49-F238E27FC236}">
                    <a16:creationId xmlns:a16="http://schemas.microsoft.com/office/drawing/2014/main" id="{B7F6413D-0966-0F4A-8D89-26859E9509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290" y="2375792"/>
                <a:ext cx="10695960" cy="439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4491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BC2222-882B-4746-AC75-71B9F1F7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malloc correctly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37D570-BB6E-A144-B8A2-853561E33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Allocate a single integer on heap:</a:t>
            </a:r>
          </a:p>
          <a:p>
            <a:pPr lvl="1"/>
            <a:r>
              <a:rPr lang="en-CA" dirty="0"/>
              <a:t>int *pi = (int*)malloc( sizeof(int) );</a:t>
            </a:r>
          </a:p>
          <a:p>
            <a:pPr lvl="1"/>
            <a:endParaRPr lang="en-CA" dirty="0"/>
          </a:p>
          <a:p>
            <a:r>
              <a:rPr lang="en-CA" dirty="0"/>
              <a:t>Allocate an array of 10 integers on heap:</a:t>
            </a:r>
          </a:p>
          <a:p>
            <a:pPr lvl="1"/>
            <a:r>
              <a:rPr lang="en-CA" dirty="0"/>
              <a:t>int *my_numbers = (int*)malloc( 10*sizeof(int) );</a:t>
            </a:r>
          </a:p>
          <a:p>
            <a:pPr lvl="1"/>
            <a:endParaRPr lang="en-CA" dirty="0"/>
          </a:p>
          <a:p>
            <a:r>
              <a:rPr lang="en-CA" dirty="0"/>
              <a:t>Allocate a single integer pointer on heap:</a:t>
            </a:r>
          </a:p>
          <a:p>
            <a:pPr lvl="1"/>
            <a:r>
              <a:rPr lang="en-CA" dirty="0"/>
              <a:t>int **</a:t>
            </a:r>
            <a:r>
              <a:rPr lang="en-CA" dirty="0" err="1"/>
              <a:t>ppi</a:t>
            </a:r>
            <a:r>
              <a:rPr lang="en-CA" dirty="0"/>
              <a:t> = (int**)malloc( sizeof(int*) </a:t>
            </a:r>
            <a:r>
              <a:rPr lang="en-CA" dirty="0" smtClean="0"/>
              <a:t>);</a:t>
            </a:r>
            <a:endParaRPr lang="en-US" dirty="0"/>
          </a:p>
          <a:p>
            <a:pPr lvl="1"/>
            <a:r>
              <a:rPr lang="en-US" dirty="0" smtClean="0"/>
              <a:t>This is our first time seeing a double pointer. It will be explained in due order, but note it’s nothing scarier than single pointers. </a:t>
            </a:r>
            <a:r>
              <a:rPr lang="en-US" dirty="0" smtClean="0"/>
              <a:t>Just follow the arrow twice!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845303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025FD7-9D15-EB4B-B415-191DAAD0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malloc errors (these are all considered “wrong” for 206)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D92BB9-FA8A-144D-BA1E-E096E627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Mismatch between sizes:</a:t>
            </a:r>
          </a:p>
          <a:p>
            <a:pPr lvl="1"/>
            <a:r>
              <a:rPr lang="en-CA" dirty="0"/>
              <a:t>int *pi = (int*)malloc( 10*sizeof(char) );</a:t>
            </a:r>
          </a:p>
          <a:p>
            <a:pPr lvl="1"/>
            <a:endParaRPr lang="en-CA" dirty="0"/>
          </a:p>
          <a:p>
            <a:r>
              <a:rPr lang="en-CA" dirty="0"/>
              <a:t>Not casting to pointer:</a:t>
            </a:r>
          </a:p>
          <a:p>
            <a:pPr lvl="1"/>
            <a:r>
              <a:rPr lang="en-CA" dirty="0"/>
              <a:t>int i = (int)malloc( sizeof(int) );</a:t>
            </a:r>
          </a:p>
          <a:p>
            <a:pPr lvl="1"/>
            <a:endParaRPr lang="en-CA" dirty="0"/>
          </a:p>
          <a:p>
            <a:r>
              <a:rPr lang="en-CA" dirty="0"/>
              <a:t>Forgetting sizeof the datatype:</a:t>
            </a:r>
          </a:p>
          <a:p>
            <a:pPr lvl="1"/>
            <a:r>
              <a:rPr lang="en-CA" dirty="0"/>
              <a:t>int *my_array = (int*)malloc( 10 );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6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if you change your mind?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realloc</a:t>
            </a:r>
            <a:r>
              <a:rPr lang="en-CA" dirty="0" smtClean="0"/>
              <a:t> changes the size of memory (size is the new total size, not added to the old request)</a:t>
            </a:r>
            <a:endParaRPr lang="en-CA" spc="-1" dirty="0" smtClean="0">
              <a:solidFill>
                <a:srgbClr val="3333FF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0" indent="0">
              <a:buNone/>
            </a:pPr>
            <a:r>
              <a:rPr lang="en-CA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lang="en-CA" spc="-1" dirty="0" smtClean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void </a:t>
            </a:r>
            <a:r>
              <a:rPr lang="en-CA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</a:t>
            </a:r>
            <a:r>
              <a:rPr lang="en-CA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realloc</a:t>
            </a:r>
            <a:r>
              <a:rPr lang="en-CA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(void *</a:t>
            </a:r>
            <a:r>
              <a:rPr lang="en-CA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</a:t>
            </a:r>
            <a:r>
              <a:rPr lang="en-CA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 </a:t>
            </a:r>
            <a:r>
              <a:rPr lang="en-CA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size_t</a:t>
            </a:r>
            <a:r>
              <a:rPr lang="en-CA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size</a:t>
            </a:r>
            <a:r>
              <a:rPr lang="en-CA" spc="-1" dirty="0" smtClean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);</a:t>
            </a:r>
          </a:p>
          <a:p>
            <a:r>
              <a:rPr lang="en-CA" dirty="0"/>
              <a:t>Note </a:t>
            </a:r>
            <a:r>
              <a:rPr lang="en-CA" dirty="0" smtClean="0"/>
              <a:t>that the heap might not contain enough space to simply expand at this address. So, be aware the data can be copied to a new location, changing the pointer:</a:t>
            </a: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425" y="4295274"/>
            <a:ext cx="6419888" cy="25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62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Dangerous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lang="en-US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 ptr1 = (</a:t>
            </a:r>
            <a:r>
              <a:rPr lang="en-US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lang="en-US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*) </a:t>
            </a:r>
            <a:r>
              <a:rPr lang="en-US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malloc</a:t>
            </a:r>
            <a:r>
              <a:rPr lang="en-US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(5 * </a:t>
            </a:r>
            <a:r>
              <a:rPr lang="en-US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sizeof</a:t>
            </a:r>
            <a:r>
              <a:rPr lang="en-US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lang="en-US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lang="en-US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));</a:t>
            </a:r>
          </a:p>
          <a:p>
            <a:pPr marL="0" indent="0">
              <a:buNone/>
            </a:pPr>
            <a:r>
              <a:rPr lang="en-US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lang="en-US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* ptr2 = ptr1;</a:t>
            </a:r>
          </a:p>
          <a:p>
            <a:pPr marL="0" indent="0">
              <a:buNone/>
            </a:pPr>
            <a:r>
              <a:rPr lang="en-US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ptr2 = (</a:t>
            </a:r>
            <a:r>
              <a:rPr lang="en-US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lang="en-US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*) </a:t>
            </a:r>
            <a:r>
              <a:rPr lang="en-US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realloc</a:t>
            </a:r>
            <a:r>
              <a:rPr lang="en-US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(ptr2, 10 * </a:t>
            </a:r>
            <a:r>
              <a:rPr lang="en-US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sizeof</a:t>
            </a:r>
            <a:r>
              <a:rPr lang="en-US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lang="en-US" spc="-1" dirty="0" err="1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</a:t>
            </a:r>
            <a:r>
              <a:rPr lang="en-US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));</a:t>
            </a:r>
          </a:p>
          <a:p>
            <a:pPr marL="0" indent="0">
              <a:buNone/>
            </a:pPr>
            <a:r>
              <a:rPr lang="en-US" spc="-1" dirty="0">
                <a:solidFill>
                  <a:srgbClr val="3333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ptr1 may become a dangling pointer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4336" y="4260273"/>
            <a:ext cx="9123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C00000"/>
                </a:solidFill>
              </a:rPr>
              <a:t>This is another thing C leaves up to you as a programmer. If you plan to keep around multiple pointers to dynamic memory, it is your job to keep them all consistent across, allocation and re-allocation. Two common approaches:</a:t>
            </a:r>
          </a:p>
          <a:p>
            <a:r>
              <a:rPr lang="en-CA" sz="2400" dirty="0">
                <a:solidFill>
                  <a:srgbClr val="C00000"/>
                </a:solidFill>
              </a:rPr>
              <a:t> </a:t>
            </a:r>
            <a:r>
              <a:rPr lang="en-CA" sz="2400" dirty="0" smtClean="0">
                <a:solidFill>
                  <a:srgbClr val="C00000"/>
                </a:solidFill>
              </a:rPr>
              <a:t>1) Never re-allocate (just plan ahead and </a:t>
            </a:r>
            <a:r>
              <a:rPr lang="en-CA" sz="2400" dirty="0" err="1" smtClean="0">
                <a:solidFill>
                  <a:srgbClr val="C00000"/>
                </a:solidFill>
              </a:rPr>
              <a:t>malloc</a:t>
            </a:r>
            <a:r>
              <a:rPr lang="en-CA" sz="2400" dirty="0" smtClean="0">
                <a:solidFill>
                  <a:srgbClr val="C00000"/>
                </a:solidFill>
              </a:rPr>
              <a:t> enough)</a:t>
            </a:r>
          </a:p>
          <a:p>
            <a:r>
              <a:rPr lang="en-CA" sz="2400" dirty="0" smtClean="0">
                <a:solidFill>
                  <a:srgbClr val="C00000"/>
                </a:solidFill>
              </a:rPr>
              <a:t> 2) Be very careful and use a debugger (coming up soon!)  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6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Last step: always!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For every dynamically allocated section in memory, ensure to run free when finished using:</a:t>
            </a:r>
          </a:p>
          <a:p>
            <a:pPr marL="457200" lvl="1" indent="0">
              <a:buNone/>
            </a:pPr>
            <a:r>
              <a:rPr lang="en-CA" sz="2800" dirty="0" smtClean="0">
                <a:solidFill>
                  <a:srgbClr val="0070C0"/>
                </a:solidFill>
              </a:rPr>
              <a:t>free( void *</a:t>
            </a:r>
            <a:r>
              <a:rPr lang="en-CA" sz="2800" dirty="0" err="1" smtClean="0">
                <a:solidFill>
                  <a:srgbClr val="0070C0"/>
                </a:solidFill>
              </a:rPr>
              <a:t>ptr</a:t>
            </a:r>
            <a:r>
              <a:rPr lang="en-CA" sz="2800" dirty="0" smtClean="0">
                <a:solidFill>
                  <a:srgbClr val="0070C0"/>
                </a:solidFill>
              </a:rPr>
              <a:t> );</a:t>
            </a:r>
            <a:endParaRPr lang="en-CA" sz="2800" dirty="0">
              <a:solidFill>
                <a:srgbClr val="0070C0"/>
              </a:solidFill>
            </a:endParaRPr>
          </a:p>
          <a:p>
            <a:r>
              <a:rPr lang="en-CA" sz="3200" dirty="0" smtClean="0"/>
              <a:t>The pointer must be to heap memory -&gt; that allocated by </a:t>
            </a:r>
            <a:r>
              <a:rPr lang="en-CA" sz="3200" dirty="0" err="1" smtClean="0"/>
              <a:t>malloc</a:t>
            </a:r>
            <a:r>
              <a:rPr lang="en-CA" sz="3200" dirty="0" smtClean="0"/>
              <a:t>, </a:t>
            </a:r>
            <a:r>
              <a:rPr lang="en-CA" sz="3200" dirty="0" err="1" smtClean="0"/>
              <a:t>calloc</a:t>
            </a:r>
            <a:r>
              <a:rPr lang="en-CA" sz="3200" dirty="0" smtClean="0"/>
              <a:t> or </a:t>
            </a:r>
            <a:r>
              <a:rPr lang="en-CA" sz="3200" dirty="0" err="1" smtClean="0"/>
              <a:t>realloc</a:t>
            </a:r>
            <a:endParaRPr lang="en-CA" sz="3200" dirty="0" smtClean="0"/>
          </a:p>
          <a:p>
            <a:r>
              <a:rPr lang="en-CA" sz="3200" dirty="0" smtClean="0"/>
              <a:t>Signals the operating system this space can now be used again</a:t>
            </a:r>
          </a:p>
          <a:p>
            <a:r>
              <a:rPr lang="en-CA" sz="3200" dirty="0" smtClean="0"/>
              <a:t>Good practice, </a:t>
            </a:r>
            <a:r>
              <a:rPr lang="en-CA" sz="3200" dirty="0" err="1" smtClean="0"/>
              <a:t>ptr</a:t>
            </a:r>
            <a:r>
              <a:rPr lang="en-CA" sz="3200" dirty="0" smtClean="0"/>
              <a:t> =NULL; immediately after free always. Ensures you don’t forget and mess with memory of another variable.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1123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to our original goal, fill up the whole memory with ’2’s (ultimate midterm studying procrastination!)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Recall, stack memory was very limited and global variables needed a size at compile time.</a:t>
            </a:r>
          </a:p>
          <a:p>
            <a:endParaRPr lang="en-US" dirty="0" smtClean="0"/>
          </a:p>
          <a:p>
            <a:r>
              <a:rPr lang="en-US" dirty="0" smtClean="0"/>
              <a:t>The solution is to make calls to </a:t>
            </a:r>
            <a:r>
              <a:rPr lang="en-US" dirty="0" err="1" smtClean="0"/>
              <a:t>malloc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Let’s see how much memory we can ask for!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94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144864" cy="1325563"/>
          </a:xfrm>
        </p:spPr>
        <p:txBody>
          <a:bodyPr/>
          <a:lstStyle/>
          <a:p>
            <a:r>
              <a:rPr lang="en-US" dirty="0" smtClean="0"/>
              <a:t>Dynamically Sized Arrays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"/>
          <a:stretch/>
        </p:blipFill>
        <p:spPr>
          <a:xfrm>
            <a:off x="3013344" y="61992"/>
            <a:ext cx="9002684" cy="679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3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7845966-6EFC-468A-9CC7-BAB4B95854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5554383-98AF-4A47-BB65-705FAAA4BE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ADAD1991-FFD1-4E94-ABAB-7560D3300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3" descr="Flexible Process Address Space Layout In Linux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4" r="27918"/>
          <a:stretch/>
        </p:blipFill>
        <p:spPr bwMode="auto">
          <a:xfrm>
            <a:off x="3688597" y="416753"/>
            <a:ext cx="4773478" cy="625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850397" cy="1325563"/>
          </a:xfrm>
        </p:spPr>
        <p:txBody>
          <a:bodyPr/>
          <a:lstStyle/>
          <a:p>
            <a:r>
              <a:rPr lang="en-US" smtClean="0"/>
              <a:t>A process 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88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now experienced a few different ways that we can control the memory of our program. We will continue to expand this through the term!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34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and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K&amp;R text chapter 5</a:t>
            </a:r>
          </a:p>
          <a:p>
            <a:r>
              <a:rPr lang="en-US" smtClean="0"/>
              <a:t>Practice will come with A3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running process: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space</a:t>
            </a:r>
          </a:p>
          <a:p>
            <a:r>
              <a:rPr lang="en-US" dirty="0" smtClean="0"/>
              <a:t>Data segment</a:t>
            </a:r>
          </a:p>
          <a:p>
            <a:r>
              <a:rPr lang="en-US" dirty="0" smtClean="0"/>
              <a:t>BSS segment</a:t>
            </a:r>
          </a:p>
          <a:p>
            <a:r>
              <a:rPr lang="en-US" dirty="0" smtClean="0"/>
              <a:t>Heap</a:t>
            </a:r>
          </a:p>
          <a:p>
            <a:r>
              <a:rPr lang="en-US" dirty="0" smtClean="0"/>
              <a:t>Stack </a:t>
            </a:r>
          </a:p>
          <a:p>
            <a:r>
              <a:rPr lang="en-US" dirty="0" smtClean="0"/>
              <a:t>Kernel space</a:t>
            </a:r>
          </a:p>
          <a:p>
            <a:r>
              <a:rPr lang="en-US" dirty="0"/>
              <a:t>M</a:t>
            </a:r>
            <a:r>
              <a:rPr lang="en-US" dirty="0" smtClean="0"/>
              <a:t>emory mapping</a:t>
            </a:r>
          </a:p>
        </p:txBody>
      </p:sp>
    </p:spTree>
    <p:extLst>
      <p:ext uri="{BB962C8B-B14F-4D97-AF65-F5344CB8AC3E}">
        <p14:creationId xmlns:p14="http://schemas.microsoft.com/office/powerpoint/2010/main" val="15642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Statically Sized Parts that come from </a:t>
            </a:r>
            <a:r>
              <a:rPr lang="en-US" dirty="0" err="1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Text space:</a:t>
            </a:r>
          </a:p>
          <a:p>
            <a:pPr lvl="1"/>
            <a:r>
              <a:rPr lang="en-US" dirty="0" smtClean="0"/>
              <a:t>Our runnable machine code.</a:t>
            </a:r>
          </a:p>
          <a:p>
            <a:pPr lvl="1"/>
            <a:r>
              <a:rPr lang="en-US" dirty="0" smtClean="0"/>
              <a:t>Stored in the </a:t>
            </a:r>
            <a:r>
              <a:rPr lang="en-US" dirty="0" err="1" smtClean="0"/>
              <a:t>a.out</a:t>
            </a:r>
            <a:endParaRPr lang="en-US" dirty="0" smtClean="0"/>
          </a:p>
          <a:p>
            <a:pPr lvl="1"/>
            <a:r>
              <a:rPr lang="en-US" dirty="0" smtClean="0"/>
              <a:t>The processor loads these instructions and steps through line by line</a:t>
            </a:r>
          </a:p>
          <a:p>
            <a:r>
              <a:rPr lang="en-US" dirty="0" smtClean="0"/>
              <a:t>Data segment: </a:t>
            </a:r>
          </a:p>
          <a:p>
            <a:pPr lvl="1"/>
            <a:r>
              <a:rPr lang="en-US" dirty="0" smtClean="0"/>
              <a:t>Elements of fixed size that are known at compile time</a:t>
            </a:r>
          </a:p>
          <a:p>
            <a:pPr lvl="1"/>
            <a:r>
              <a:rPr lang="en-US" dirty="0" smtClean="0"/>
              <a:t>Stored in the </a:t>
            </a:r>
            <a:r>
              <a:rPr lang="en-US" dirty="0" err="1" smtClean="0"/>
              <a:t>a.out</a:t>
            </a:r>
            <a:endParaRPr lang="en-US" dirty="0" smtClean="0"/>
          </a:p>
          <a:p>
            <a:pPr lvl="1"/>
            <a:r>
              <a:rPr lang="en-US" dirty="0" smtClean="0"/>
              <a:t>E.g. string literals </a:t>
            </a:r>
          </a:p>
          <a:p>
            <a:pPr lvl="1"/>
            <a:r>
              <a:rPr lang="en-US" dirty="0" smtClean="0"/>
              <a:t>Values cannot be changed (we will see an unexpected </a:t>
            </a:r>
            <a:r>
              <a:rPr lang="en-US" dirty="0" err="1" smtClean="0"/>
              <a:t>gotcha</a:t>
            </a:r>
            <a:r>
              <a:rPr lang="en-US" dirty="0" smtClean="0"/>
              <a:t> in a few slides!)</a:t>
            </a:r>
          </a:p>
          <a:p>
            <a:r>
              <a:rPr lang="en-US" dirty="0" smtClean="0"/>
              <a:t>BSS (</a:t>
            </a:r>
            <a:r>
              <a:rPr lang="en-US" dirty="0"/>
              <a:t>Block Started by </a:t>
            </a:r>
            <a:r>
              <a:rPr lang="en-US" dirty="0" smtClean="0"/>
              <a:t>Symbol)</a:t>
            </a:r>
            <a:r>
              <a:rPr lang="en-US" b="1" dirty="0" smtClean="0"/>
              <a:t> </a:t>
            </a:r>
            <a:r>
              <a:rPr lang="en-US" dirty="0" smtClean="0"/>
              <a:t>segment:</a:t>
            </a:r>
          </a:p>
          <a:p>
            <a:pPr lvl="1"/>
            <a:r>
              <a:rPr lang="en-US" dirty="0" smtClean="0"/>
              <a:t>Space to hold “static” variables without initial values. </a:t>
            </a:r>
          </a:p>
          <a:p>
            <a:pPr lvl="1"/>
            <a:r>
              <a:rPr lang="en-US" dirty="0" smtClean="0"/>
              <a:t>Filled with zeros at run time</a:t>
            </a:r>
          </a:p>
          <a:p>
            <a:pPr lvl="1"/>
            <a:r>
              <a:rPr lang="en-US" dirty="0" smtClean="0"/>
              <a:t>Not actually stored in </a:t>
            </a:r>
            <a:r>
              <a:rPr lang="en-US" dirty="0" err="1" smtClean="0"/>
              <a:t>a.out</a:t>
            </a:r>
            <a:r>
              <a:rPr lang="en-US" dirty="0" smtClean="0"/>
              <a:t>, but only the size needed, since there is no initial data</a:t>
            </a:r>
          </a:p>
          <a:p>
            <a:pPr lvl="1"/>
            <a:r>
              <a:rPr lang="en-US" dirty="0" smtClean="0"/>
              <a:t>Changeable</a:t>
            </a:r>
          </a:p>
        </p:txBody>
      </p:sp>
    </p:spTree>
    <p:extLst>
      <p:ext uri="{BB962C8B-B14F-4D97-AF65-F5344CB8AC3E}">
        <p14:creationId xmlns:p14="http://schemas.microsoft.com/office/powerpoint/2010/main" val="79592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that change in size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Stack: </a:t>
            </a:r>
          </a:p>
          <a:p>
            <a:pPr lvl="1"/>
            <a:r>
              <a:rPr lang="en-US" dirty="0" smtClean="0"/>
              <a:t>Space to store the local variables within each function. </a:t>
            </a:r>
          </a:p>
          <a:p>
            <a:pPr lvl="1"/>
            <a:r>
              <a:rPr lang="en-US" dirty="0" smtClean="0"/>
              <a:t>Stack “frames” are created when the function is called, and removed when the function returns.</a:t>
            </a:r>
          </a:p>
          <a:p>
            <a:pPr lvl="1"/>
            <a:r>
              <a:rPr lang="en-US" dirty="0" smtClean="0"/>
              <a:t>NOTE: This means stack variables, including arrays are temporary and we should not keep pointers to them (another </a:t>
            </a:r>
            <a:r>
              <a:rPr lang="en-US" dirty="0" err="1" smtClean="0"/>
              <a:t>gotcha</a:t>
            </a:r>
            <a:r>
              <a:rPr lang="en-US" dirty="0" smtClean="0"/>
              <a:t> incoming!)</a:t>
            </a:r>
          </a:p>
          <a:p>
            <a:r>
              <a:rPr lang="en-US" dirty="0" smtClean="0"/>
              <a:t>Heap:</a:t>
            </a:r>
          </a:p>
          <a:p>
            <a:pPr lvl="1"/>
            <a:r>
              <a:rPr lang="en-US" dirty="0" smtClean="0"/>
              <a:t>Space for the programmer to control dynamically</a:t>
            </a:r>
          </a:p>
          <a:p>
            <a:pPr lvl="1"/>
            <a:r>
              <a:rPr lang="en-US" dirty="0" smtClean="0"/>
              <a:t>Where we are allowed to request the most available resources</a:t>
            </a:r>
          </a:p>
          <a:p>
            <a:pPr lvl="1"/>
            <a:r>
              <a:rPr lang="en-US" dirty="0" smtClean="0"/>
              <a:t>Grows and shrinks at our request (we will see the functions in C soon)</a:t>
            </a:r>
          </a:p>
          <a:p>
            <a:pPr lvl="1"/>
            <a:r>
              <a:rPr lang="en-US" dirty="0" smtClean="0"/>
              <a:t>In object oriented languages, used for ”new”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7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leave these for later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</a:p>
          <a:p>
            <a:pPr lvl="1"/>
            <a:r>
              <a:rPr lang="en-US" dirty="0" smtClean="0"/>
              <a:t>Yes, we get to see a copy of a portion of the kernel in each process. </a:t>
            </a:r>
          </a:p>
          <a:p>
            <a:pPr lvl="1"/>
            <a:r>
              <a:rPr lang="en-US" dirty="0" smtClean="0"/>
              <a:t>This is a ”trick” of the operating system to give us low-level functionality</a:t>
            </a:r>
          </a:p>
          <a:p>
            <a:pPr lvl="1"/>
            <a:r>
              <a:rPr lang="en-US" dirty="0" smtClean="0"/>
              <a:t>To be covered in a few more weeks</a:t>
            </a:r>
          </a:p>
          <a:p>
            <a:r>
              <a:rPr lang="en-US" dirty="0" smtClean="0"/>
              <a:t>Memory mapping:</a:t>
            </a:r>
          </a:p>
          <a:p>
            <a:pPr lvl="1"/>
            <a:r>
              <a:rPr lang="en-US" dirty="0" smtClean="0"/>
              <a:t>Likewise, a bit more advanced than where we’re at</a:t>
            </a:r>
          </a:p>
          <a:p>
            <a:pPr lvl="1"/>
            <a:r>
              <a:rPr lang="en-US" dirty="0" smtClean="0"/>
              <a:t>It’s for access to files and libraries that the Operating System connects us to</a:t>
            </a:r>
          </a:p>
        </p:txBody>
      </p:sp>
    </p:spTree>
    <p:extLst>
      <p:ext uri="{BB962C8B-B14F-4D97-AF65-F5344CB8AC3E}">
        <p14:creationId xmlns:p14="http://schemas.microsoft.com/office/powerpoint/2010/main" val="144680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tatic (global), stack, and heap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file in the </a:t>
            </a:r>
            <a:r>
              <a:rPr lang="en-US" dirty="0" err="1" smtClean="0"/>
              <a:t>ExampleCode</a:t>
            </a:r>
            <a:r>
              <a:rPr lang="en-US" dirty="0" smtClean="0"/>
              <a:t> folder on GitHub: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uto_array_alloc.c</a:t>
            </a:r>
            <a:endParaRPr lang="en-US" dirty="0" smtClean="0"/>
          </a:p>
          <a:p>
            <a:pPr lvl="1"/>
            <a:r>
              <a:rPr lang="en-US" dirty="0" err="1" smtClean="0"/>
              <a:t>static_array_alloc.c</a:t>
            </a:r>
            <a:endParaRPr lang="en-US" dirty="0" smtClean="0"/>
          </a:p>
          <a:p>
            <a:pPr lvl="1"/>
            <a:r>
              <a:rPr lang="en-US" dirty="0" err="1" smtClean="0"/>
              <a:t>dynamic_array_alloc.c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We’ll look through them in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5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Automatically Sized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arrays live on the stack</a:t>
            </a:r>
          </a:p>
          <a:p>
            <a:r>
              <a:rPr lang="en-US" dirty="0" smtClean="0"/>
              <a:t>The size limit is typically quite small. Good for small stuff, but we need a way to ask for more memory!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6"/>
          <a:stretch/>
        </p:blipFill>
        <p:spPr>
          <a:xfrm>
            <a:off x="3149600" y="3271300"/>
            <a:ext cx="9042400" cy="35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1668</Words>
  <Application>Microsoft Macintosh PowerPoint</Application>
  <PresentationFormat>Widescreen</PresentationFormat>
  <Paragraphs>200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Calibri Light</vt:lpstr>
      <vt:lpstr>Courier New</vt:lpstr>
      <vt:lpstr>Times New Roman</vt:lpstr>
      <vt:lpstr>Arial</vt:lpstr>
      <vt:lpstr>Office Theme</vt:lpstr>
      <vt:lpstr>COMP 206 – Introduction to Software Systems</vt:lpstr>
      <vt:lpstr>Key thoughts on memory</vt:lpstr>
      <vt:lpstr>A process in memory</vt:lpstr>
      <vt:lpstr>Elements of a running process:</vt:lpstr>
      <vt:lpstr>Statically Sized Parts that come from gcc</vt:lpstr>
      <vt:lpstr>Elements that change in size </vt:lpstr>
      <vt:lpstr>We will leave these for later…</vt:lpstr>
      <vt:lpstr>Static (global), stack, and heap memory</vt:lpstr>
      <vt:lpstr>Automatically Sized Arrays</vt:lpstr>
      <vt:lpstr>Automatically sized arrays</vt:lpstr>
      <vt:lpstr>Stack memory limited, and there is another “gotcha” to keep in mind</vt:lpstr>
      <vt:lpstr>What’s happening here?</vt:lpstr>
      <vt:lpstr>What’s happening here?</vt:lpstr>
      <vt:lpstr>What’s happening here?</vt:lpstr>
      <vt:lpstr>One way to fix: Statically Sized Arrays</vt:lpstr>
      <vt:lpstr>The Heap: Dynamically Allocated Memory</vt:lpstr>
      <vt:lpstr>The Heap: Dynamically Allocated Memory</vt:lpstr>
      <vt:lpstr>Asking for Heap Memory</vt:lpstr>
      <vt:lpstr>PowerPoint Presentation</vt:lpstr>
      <vt:lpstr>Rules to follow for malloc</vt:lpstr>
      <vt:lpstr>Malloc</vt:lpstr>
      <vt:lpstr>Malloc visual example</vt:lpstr>
      <vt:lpstr>Using malloc correctly</vt:lpstr>
      <vt:lpstr>Common malloc errors (these are all considered “wrong” for 206)</vt:lpstr>
      <vt:lpstr>What if you change your mind?</vt:lpstr>
      <vt:lpstr>Dangerous example</vt:lpstr>
      <vt:lpstr>Last step: always!</vt:lpstr>
      <vt:lpstr>Back to our original goal, fill up the whole memory with ’2’s (ultimate midterm studying procrastination!)</vt:lpstr>
      <vt:lpstr>Dynamically Sized Arrays</vt:lpstr>
      <vt:lpstr>Wrap-up</vt:lpstr>
      <vt:lpstr>Exercises and Reading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Meger, Professor</dc:creator>
  <cp:lastModifiedBy>David Meger, Professor</cp:lastModifiedBy>
  <cp:revision>11</cp:revision>
  <dcterms:created xsi:type="dcterms:W3CDTF">2018-10-10T12:01:25Z</dcterms:created>
  <dcterms:modified xsi:type="dcterms:W3CDTF">2018-10-10T15:24:54Z</dcterms:modified>
</cp:coreProperties>
</file>