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1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D8DF-8C2B-A84B-9CFA-D1BBA3CA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50783-FABA-A349-9127-728E4AB46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84F6-D8AD-C94C-9557-4AB7DF45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9824-28EF-D34D-84F2-3C940291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6FEF-ED34-894B-A9FA-1F432A46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BAD0-B9F3-1344-B462-5F7BD69A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10EF1-EE77-2E49-AD66-E43CAF4F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F354-D48C-DC4B-B7D3-5AB5B618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9318-C7D1-8B49-8004-4B6BD5F6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A468-7E6F-384D-8A9E-3BEF8294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1C926-3BEA-0941-B0E7-B28EBC60A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71961-BD11-534C-BC9B-5F4B71EE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8BF44-8316-DB42-BE07-4F89D773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1D9-FAC0-154C-8421-DE465CD4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C1D2-B409-6F45-B2EC-B6B54698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F1F9-6B06-F348-8CDB-4D52CCAD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DEB0-AAD5-CA4D-A85A-60DF2C70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158D-5F3A-9442-ADDB-7372C962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AC92-739B-3549-80A9-44C93C0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CDEB-99DA-234D-9FFA-F075710E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EBB7-4481-8448-94B2-0F8821D1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DD55-5802-184A-9FE0-3752704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3CCB6-23BF-2D43-B209-B2DC1324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108-0BEF-2C49-86E2-93F409A6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6C31-46DC-C943-9BE3-8FEF1571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74C2-7839-C04A-9D31-090DEA69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EDB8-2059-EB49-8A94-48B38E902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A25BB-CBB4-6145-8975-3346C510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3A798-EDB2-5348-A2DF-D6179E7B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0FF05-018D-4C4C-8B31-DF814DDB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E9705-E34F-E842-B985-7160E1E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0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64D1-680A-1941-A7E2-D9CED547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8CFF-17DB-234C-B039-BEFF3C221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730A1-EECB-8D44-9EAA-C80EBB875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74C8A-48DF-2E4E-9EBB-219B18476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2F467-ADC1-534B-B780-73FCBAA79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4E75B-EC0D-C643-9C6E-2C74186E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6D3ED-5FFF-7445-9038-5A50B073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24C20-1BB4-D747-A53F-E7990A2E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85D5-7DEE-1443-8D8D-184A449D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F6CDF-70AE-4A40-AB06-51F245C4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85A9A-0D38-7D40-9C62-78B5A52E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1B6C4-7A4F-6F40-BDB1-D285B184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B0363-895A-E349-BB0E-9E6EF915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A20C2-B981-7547-95C8-0C530964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BCA8-4419-E041-A30B-99AA0AE1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7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92AC-4BB6-074C-AE53-BB7A31AD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6433-9575-9E46-A625-A083C9C2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64B51-A6AC-F74E-914E-6A11054B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E18C1-7735-4B4F-B618-7B810343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111B6-DD11-1349-B827-1275200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94CE2-61F5-5649-AB86-633F9C8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AFF-7357-BD4F-8537-A1C10012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124D6-56B3-1747-9C87-19C5BE8C5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1B7AA-B904-9E42-A77D-D7F576204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5F7BB-3FB2-2D41-9915-92BF54BE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3D0F-73A6-E045-ABB5-0A4A8724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75214-A49C-EA46-BF18-89BCF0D7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5745F-CDBE-D444-BE56-7C59548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89C7-1D0C-E143-A19D-1003EFCE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E769-1888-8A46-AA57-27AB347E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F887-6718-614F-BD7F-3F2BFD2D698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9AA8-90DE-FA4C-B6E3-2A82BEC38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A1D7-E1A5-154F-992D-E35DB7930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A918-6815-4446-BA04-AD59D6F1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1A8E3-2D18-1147-B351-868E8DBA0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1060" t="8613" r="21652" b="61440"/>
          <a:stretch/>
        </p:blipFill>
        <p:spPr>
          <a:xfrm rot="16200000">
            <a:off x="4143018" y="-1904234"/>
            <a:ext cx="3937003" cy="1048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59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72D9F4-0CF2-3C4E-A6F2-7D1070904CD8}"/>
              </a:ext>
            </a:extLst>
          </p:cNvPr>
          <p:cNvGrpSpPr/>
          <p:nvPr/>
        </p:nvGrpSpPr>
        <p:grpSpPr>
          <a:xfrm>
            <a:off x="850900" y="1377375"/>
            <a:ext cx="10541000" cy="3937000"/>
            <a:chOff x="850900" y="1377375"/>
            <a:chExt cx="10541000" cy="3937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5DF7D5-D448-4145-B55C-E7D74F1F5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900" y="1377375"/>
              <a:ext cx="10490200" cy="3937000"/>
            </a:xfrm>
            <a:prstGeom prst="rect">
              <a:avLst/>
            </a:prstGeom>
          </p:spPr>
        </p:pic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E9F2462-82FF-F846-B5FC-44F7317E17C7}"/>
                </a:ext>
              </a:extLst>
            </p:cNvPr>
            <p:cNvSpPr/>
            <p:nvPr/>
          </p:nvSpPr>
          <p:spPr>
            <a:xfrm rot="21540000">
              <a:off x="1358900" y="2212972"/>
              <a:ext cx="10033000" cy="1778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48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49F276-8F7A-4B4A-BC29-4FA6C2C0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77375"/>
            <a:ext cx="10490200" cy="3937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F923D6-A2BC-B84A-9E32-DFD1AE68EF09}"/>
              </a:ext>
            </a:extLst>
          </p:cNvPr>
          <p:cNvSpPr/>
          <p:nvPr/>
        </p:nvSpPr>
        <p:spPr>
          <a:xfrm rot="21566646">
            <a:off x="1413380" y="2677132"/>
            <a:ext cx="9943555" cy="17499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4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26DA12-43F9-CA49-B0CB-F40B5861550E}"/>
              </a:ext>
            </a:extLst>
          </p:cNvPr>
          <p:cNvGrpSpPr/>
          <p:nvPr/>
        </p:nvGrpSpPr>
        <p:grpSpPr>
          <a:xfrm>
            <a:off x="850900" y="1377375"/>
            <a:ext cx="10506035" cy="3937000"/>
            <a:chOff x="850900" y="1377375"/>
            <a:chExt cx="10506035" cy="3937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C21383-FCCE-3247-9FFD-C41B9E24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900" y="1377375"/>
              <a:ext cx="10490200" cy="3937000"/>
            </a:xfrm>
            <a:prstGeom prst="rect">
              <a:avLst/>
            </a:prstGeom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81FF376-A3C5-1944-8BD5-D5F8058E1D27}"/>
                </a:ext>
              </a:extLst>
            </p:cNvPr>
            <p:cNvSpPr/>
            <p:nvPr/>
          </p:nvSpPr>
          <p:spPr>
            <a:xfrm>
              <a:off x="1413380" y="3177198"/>
              <a:ext cx="9943555" cy="174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57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8F9046-8180-0F45-B46B-15C0D102B750}"/>
              </a:ext>
            </a:extLst>
          </p:cNvPr>
          <p:cNvGrpSpPr/>
          <p:nvPr/>
        </p:nvGrpSpPr>
        <p:grpSpPr>
          <a:xfrm>
            <a:off x="850900" y="1377375"/>
            <a:ext cx="10506035" cy="3937000"/>
            <a:chOff x="850900" y="1377375"/>
            <a:chExt cx="10506035" cy="3937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486DB5-18FC-E241-923F-486A1F7EC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900" y="1377375"/>
              <a:ext cx="10490200" cy="3937000"/>
            </a:xfrm>
            <a:prstGeom prst="rect">
              <a:avLst/>
            </a:prstGeom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212F2B6-07C7-A64C-9612-09F2B28D4933}"/>
                </a:ext>
              </a:extLst>
            </p:cNvPr>
            <p:cNvSpPr/>
            <p:nvPr/>
          </p:nvSpPr>
          <p:spPr>
            <a:xfrm>
              <a:off x="1413380" y="3662980"/>
              <a:ext cx="9943555" cy="174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49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DE3D20-313F-CF41-BAF2-86943BB3006A}"/>
              </a:ext>
            </a:extLst>
          </p:cNvPr>
          <p:cNvGrpSpPr/>
          <p:nvPr/>
        </p:nvGrpSpPr>
        <p:grpSpPr>
          <a:xfrm>
            <a:off x="850900" y="1365500"/>
            <a:ext cx="10506035" cy="3937000"/>
            <a:chOff x="850900" y="1365500"/>
            <a:chExt cx="10506035" cy="3937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3DC57F-9DAB-0044-ACAE-0DEDBCC3B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900" y="1365500"/>
              <a:ext cx="10490200" cy="3937000"/>
            </a:xfrm>
            <a:prstGeom prst="rect">
              <a:avLst/>
            </a:prstGeom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1696725-122F-2F49-8CE7-947DAF8F3625}"/>
                </a:ext>
              </a:extLst>
            </p:cNvPr>
            <p:cNvSpPr/>
            <p:nvPr/>
          </p:nvSpPr>
          <p:spPr>
            <a:xfrm rot="60000">
              <a:off x="1413380" y="4163050"/>
              <a:ext cx="9943555" cy="174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75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66D16C-8CE0-A647-A9BA-A5E4CC7EE418}"/>
              </a:ext>
            </a:extLst>
          </p:cNvPr>
          <p:cNvGrpSpPr/>
          <p:nvPr/>
        </p:nvGrpSpPr>
        <p:grpSpPr>
          <a:xfrm>
            <a:off x="850900" y="1401125"/>
            <a:ext cx="10506035" cy="3937000"/>
            <a:chOff x="850900" y="1401125"/>
            <a:chExt cx="10506035" cy="3937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4102CE-BB75-0345-ACB3-FF8BF924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900" y="1401125"/>
              <a:ext cx="10490200" cy="3937000"/>
            </a:xfrm>
            <a:prstGeom prst="rect">
              <a:avLst/>
            </a:prstGeom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81589A8-3E23-D740-9065-A2A317AB0DD9}"/>
                </a:ext>
              </a:extLst>
            </p:cNvPr>
            <p:cNvSpPr/>
            <p:nvPr/>
          </p:nvSpPr>
          <p:spPr>
            <a:xfrm rot="60000">
              <a:off x="1413380" y="4648834"/>
              <a:ext cx="9943555" cy="174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26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2021-07-22T12:18:46Z</dcterms:created>
  <dcterms:modified xsi:type="dcterms:W3CDTF">2021-07-23T13:24:45Z</dcterms:modified>
</cp:coreProperties>
</file>