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B576-BEAC-5C41-AD17-7B76EA16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F231D-8E0D-DF4F-BEB0-BF17D7CBD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798B-6E91-FC48-BBD4-602493DB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6D5B-12F9-D943-8581-5CF685B9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0251-8A3F-6E4A-956A-E47B53EE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DEBA-1978-1C41-A7B5-2234A8C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FEDF-62F6-CB40-B012-67A71FDDD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4761-A992-2444-B701-A42AF75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FD58-3BDF-FD47-B780-1A0C9105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35A9-0136-4047-ACC6-9F0D0B59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5A5EA-0178-1C48-A630-C5B797040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30BCA-C5A8-8F46-9D33-B22088CD3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8D86-E94A-524C-96C7-B235472C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E1FE-9BCD-EB42-8865-AD2010BF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4A9D-9B3A-2742-9E60-7C8AEBB4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26EB-B7E3-9847-8D92-4990E97D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72B1-9490-7844-9407-8D3DE8BB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0D76-9511-CC41-B2F0-423D4035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5B88-D217-4040-AAC2-B55F6925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5FC7-2771-774A-B8E1-BF788CD3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2C8E-6FE7-A644-BA25-62E3F12D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D6CF-140B-F74D-98CD-BDF52371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37A76-B5CD-B74A-91D3-5D243EA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C2D6-B516-EB48-A5AB-4CDAAA7E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5626-EC64-194D-A936-BADCEE69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D23E-0B6D-104B-84EF-763BB5CD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8599-0665-0F46-8C45-98BF964D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E010F-16FE-E741-A012-04D2C729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7E41-8D71-5D4C-A414-08CE04C6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55CC-A2CD-874C-9D25-B84C13C1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64D42-6AEF-D44B-93BF-E02C85B4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7D81-C3D0-A348-AEB2-01057E6B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48670-4F9E-7348-BCE7-1ADE4013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3ACC-39D6-6C42-965A-C1F60432C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5F332-F613-D248-8355-96F0E634E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5F2E7-8A60-1D4D-B049-0A3B986F2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4A169-7E47-0A4C-AF07-5AAAE6EE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2A3BE-9548-E14C-BE87-2F1524D1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E22F8-867A-D74B-AA0A-58CD2250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347-2E24-614E-82E4-6DC1AA40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318A5-F5FA-CE41-BE82-EA1FE865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905A2-8651-E147-8629-1D7A476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97BC2-7BFA-B54C-8901-8F2AC907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C62D9-46AE-5F40-B522-E9F0A963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B2F83-2C30-224D-BE27-5CEEAF9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DD08B-D06D-3149-9C2C-007B4AB9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E527-0A62-5D4D-BDB8-21889BE4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4138-F242-C442-B25F-3EFFD115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40FAD-9F26-FE42-A193-B832FB88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69CA-D7A5-9F4E-9937-E3286931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627C-1BD5-7F4E-8410-E85FB792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BFCBF-9EA5-E949-9D2C-666FBA77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16BC-30B6-0C4B-9751-AF2A0B69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B133E-1541-9543-B125-5B14687A0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CF1F-73F1-BC4A-AD0B-A9725545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E8E9-C92C-4C48-BF47-15BA8775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2B56-709A-D34F-9E4F-FE55875F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82508-865C-C741-A7AC-751527FB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7927D-773B-214D-AD34-C32557B2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D223-F000-4F4B-B191-F237E3C0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7241-1425-FC47-AA79-BD77ECB02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9B6B-65FC-6D49-8619-B804E1D28C41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BFD8-F526-AB46-9E1D-045F53274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AA23-D0BD-E94B-8EF8-BF2688D8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7E96-D3A9-C147-A947-3FD654D5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9A6BA3-3122-6C4E-9E81-7AAA239E1CBB}"/>
              </a:ext>
            </a:extLst>
          </p:cNvPr>
          <p:cNvGrpSpPr/>
          <p:nvPr/>
        </p:nvGrpSpPr>
        <p:grpSpPr>
          <a:xfrm>
            <a:off x="850899" y="1460498"/>
            <a:ext cx="10710953" cy="3937002"/>
            <a:chOff x="850899" y="1460498"/>
            <a:chExt cx="10710953" cy="3937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421368-0DFC-B042-AAB9-533E51E0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-994"/>
            <a:stretch/>
          </p:blipFill>
          <p:spPr>
            <a:xfrm>
              <a:off x="850899" y="1460500"/>
              <a:ext cx="10594511" cy="3937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C0F4C6-01C0-3D4F-B227-DC2DB8C06799}"/>
                </a:ext>
              </a:extLst>
            </p:cNvPr>
            <p:cNvSpPr txBox="1"/>
            <p:nvPr/>
          </p:nvSpPr>
          <p:spPr>
            <a:xfrm>
              <a:off x="1356188" y="1460500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94C02-B3F7-7A4F-BCA8-790E39D2EC53}"/>
                </a:ext>
              </a:extLst>
            </p:cNvPr>
            <p:cNvSpPr txBox="1"/>
            <p:nvPr/>
          </p:nvSpPr>
          <p:spPr>
            <a:xfrm>
              <a:off x="3604517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67F412-0763-7D47-B858-E2AC0A2D2CEC}"/>
                </a:ext>
              </a:extLst>
            </p:cNvPr>
            <p:cNvSpPr txBox="1"/>
            <p:nvPr/>
          </p:nvSpPr>
          <p:spPr>
            <a:xfrm>
              <a:off x="5654210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6689A0-1988-0945-8BA5-BA4628878F3C}"/>
                </a:ext>
              </a:extLst>
            </p:cNvPr>
            <p:cNvSpPr txBox="1"/>
            <p:nvPr/>
          </p:nvSpPr>
          <p:spPr>
            <a:xfrm>
              <a:off x="7599451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10A711-4EA1-1340-8866-CE00F1D89113}"/>
                </a:ext>
              </a:extLst>
            </p:cNvPr>
            <p:cNvSpPr txBox="1"/>
            <p:nvPr/>
          </p:nvSpPr>
          <p:spPr>
            <a:xfrm>
              <a:off x="9375168" y="1460498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AF4B6-7341-3543-A312-ABF891F7A733}"/>
                </a:ext>
              </a:extLst>
            </p:cNvPr>
            <p:cNvSpPr txBox="1"/>
            <p:nvPr/>
          </p:nvSpPr>
          <p:spPr>
            <a:xfrm>
              <a:off x="11078966" y="1460498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0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9A6BA3-3122-6C4E-9E81-7AAA239E1CBB}"/>
              </a:ext>
            </a:extLst>
          </p:cNvPr>
          <p:cNvGrpSpPr/>
          <p:nvPr/>
        </p:nvGrpSpPr>
        <p:grpSpPr>
          <a:xfrm>
            <a:off x="850899" y="1460498"/>
            <a:ext cx="10710953" cy="3937002"/>
            <a:chOff x="850899" y="1460498"/>
            <a:chExt cx="10710953" cy="3937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421368-0DFC-B042-AAB9-533E51E0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-994"/>
            <a:stretch/>
          </p:blipFill>
          <p:spPr>
            <a:xfrm>
              <a:off x="850899" y="1460500"/>
              <a:ext cx="10594511" cy="3937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C0F4C6-01C0-3D4F-B227-DC2DB8C06799}"/>
                </a:ext>
              </a:extLst>
            </p:cNvPr>
            <p:cNvSpPr txBox="1"/>
            <p:nvPr/>
          </p:nvSpPr>
          <p:spPr>
            <a:xfrm>
              <a:off x="1356188" y="1460500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94C02-B3F7-7A4F-BCA8-790E39D2EC53}"/>
                </a:ext>
              </a:extLst>
            </p:cNvPr>
            <p:cNvSpPr txBox="1"/>
            <p:nvPr/>
          </p:nvSpPr>
          <p:spPr>
            <a:xfrm>
              <a:off x="3604517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67F412-0763-7D47-B858-E2AC0A2D2CEC}"/>
                </a:ext>
              </a:extLst>
            </p:cNvPr>
            <p:cNvSpPr txBox="1"/>
            <p:nvPr/>
          </p:nvSpPr>
          <p:spPr>
            <a:xfrm>
              <a:off x="5654210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6689A0-1988-0945-8BA5-BA4628878F3C}"/>
                </a:ext>
              </a:extLst>
            </p:cNvPr>
            <p:cNvSpPr txBox="1"/>
            <p:nvPr/>
          </p:nvSpPr>
          <p:spPr>
            <a:xfrm>
              <a:off x="7599451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10A711-4EA1-1340-8866-CE00F1D89113}"/>
                </a:ext>
              </a:extLst>
            </p:cNvPr>
            <p:cNvSpPr txBox="1"/>
            <p:nvPr/>
          </p:nvSpPr>
          <p:spPr>
            <a:xfrm>
              <a:off x="9375168" y="1460498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AF4B6-7341-3543-A312-ABF891F7A733}"/>
                </a:ext>
              </a:extLst>
            </p:cNvPr>
            <p:cNvSpPr txBox="1"/>
            <p:nvPr/>
          </p:nvSpPr>
          <p:spPr>
            <a:xfrm>
              <a:off x="11078966" y="1460498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A218D6F-04C2-144F-B0C0-98D58F9293A8}"/>
              </a:ext>
            </a:extLst>
          </p:cNvPr>
          <p:cNvSpPr/>
          <p:nvPr/>
        </p:nvSpPr>
        <p:spPr>
          <a:xfrm>
            <a:off x="1284269" y="2167847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8132E2-9301-6044-A7A5-0577E05F5367}"/>
              </a:ext>
            </a:extLst>
          </p:cNvPr>
          <p:cNvSpPr/>
          <p:nvPr/>
        </p:nvSpPr>
        <p:spPr>
          <a:xfrm>
            <a:off x="3604517" y="2130775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6C2232-6613-7148-B749-D2F276937439}"/>
              </a:ext>
            </a:extLst>
          </p:cNvPr>
          <p:cNvSpPr/>
          <p:nvPr/>
        </p:nvSpPr>
        <p:spPr>
          <a:xfrm>
            <a:off x="5624916" y="2080538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548C3-5E0B-3843-880C-274965E81671}"/>
              </a:ext>
            </a:extLst>
          </p:cNvPr>
          <p:cNvSpPr/>
          <p:nvPr/>
        </p:nvSpPr>
        <p:spPr>
          <a:xfrm>
            <a:off x="7541277" y="2055823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7750BE-5FF4-114B-95D8-C6A68EE93C9E}"/>
              </a:ext>
            </a:extLst>
          </p:cNvPr>
          <p:cNvSpPr/>
          <p:nvPr/>
        </p:nvSpPr>
        <p:spPr>
          <a:xfrm>
            <a:off x="9356979" y="2032916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BF8DC9-F082-2349-8878-6BCA9843FA87}"/>
              </a:ext>
            </a:extLst>
          </p:cNvPr>
          <p:cNvSpPr/>
          <p:nvPr/>
        </p:nvSpPr>
        <p:spPr>
          <a:xfrm>
            <a:off x="11040228" y="2030299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9A6BA3-3122-6C4E-9E81-7AAA239E1CBB}"/>
              </a:ext>
            </a:extLst>
          </p:cNvPr>
          <p:cNvGrpSpPr/>
          <p:nvPr/>
        </p:nvGrpSpPr>
        <p:grpSpPr>
          <a:xfrm>
            <a:off x="850899" y="1460498"/>
            <a:ext cx="10710953" cy="3937002"/>
            <a:chOff x="850899" y="1460498"/>
            <a:chExt cx="10710953" cy="3937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421368-0DFC-B042-AAB9-533E51E0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-994"/>
            <a:stretch/>
          </p:blipFill>
          <p:spPr>
            <a:xfrm>
              <a:off x="850899" y="1460500"/>
              <a:ext cx="10594511" cy="3937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C0F4C6-01C0-3D4F-B227-DC2DB8C06799}"/>
                </a:ext>
              </a:extLst>
            </p:cNvPr>
            <p:cNvSpPr txBox="1"/>
            <p:nvPr/>
          </p:nvSpPr>
          <p:spPr>
            <a:xfrm>
              <a:off x="1356188" y="1460500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94C02-B3F7-7A4F-BCA8-790E39D2EC53}"/>
                </a:ext>
              </a:extLst>
            </p:cNvPr>
            <p:cNvSpPr txBox="1"/>
            <p:nvPr/>
          </p:nvSpPr>
          <p:spPr>
            <a:xfrm>
              <a:off x="3604517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67F412-0763-7D47-B858-E2AC0A2D2CEC}"/>
                </a:ext>
              </a:extLst>
            </p:cNvPr>
            <p:cNvSpPr txBox="1"/>
            <p:nvPr/>
          </p:nvSpPr>
          <p:spPr>
            <a:xfrm>
              <a:off x="5654210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6689A0-1988-0945-8BA5-BA4628878F3C}"/>
                </a:ext>
              </a:extLst>
            </p:cNvPr>
            <p:cNvSpPr txBox="1"/>
            <p:nvPr/>
          </p:nvSpPr>
          <p:spPr>
            <a:xfrm>
              <a:off x="7599451" y="1460499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10A711-4EA1-1340-8866-CE00F1D89113}"/>
                </a:ext>
              </a:extLst>
            </p:cNvPr>
            <p:cNvSpPr txBox="1"/>
            <p:nvPr/>
          </p:nvSpPr>
          <p:spPr>
            <a:xfrm>
              <a:off x="9375168" y="1460498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AF4B6-7341-3543-A312-ABF891F7A733}"/>
                </a:ext>
              </a:extLst>
            </p:cNvPr>
            <p:cNvSpPr txBox="1"/>
            <p:nvPr/>
          </p:nvSpPr>
          <p:spPr>
            <a:xfrm>
              <a:off x="11078966" y="1460498"/>
              <a:ext cx="482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A218D6F-04C2-144F-B0C0-98D58F9293A8}"/>
              </a:ext>
            </a:extLst>
          </p:cNvPr>
          <p:cNvSpPr/>
          <p:nvPr/>
        </p:nvSpPr>
        <p:spPr>
          <a:xfrm>
            <a:off x="1284269" y="2167847"/>
            <a:ext cx="462337" cy="462337"/>
          </a:xfrm>
          <a:prstGeom prst="ellipse">
            <a:avLst/>
          </a:prstGeom>
          <a:solidFill>
            <a:srgbClr val="00B05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8132E2-9301-6044-A7A5-0577E05F5367}"/>
              </a:ext>
            </a:extLst>
          </p:cNvPr>
          <p:cNvSpPr/>
          <p:nvPr/>
        </p:nvSpPr>
        <p:spPr>
          <a:xfrm>
            <a:off x="3604517" y="2130775"/>
            <a:ext cx="462337" cy="462337"/>
          </a:xfrm>
          <a:prstGeom prst="ellipse">
            <a:avLst/>
          </a:prstGeom>
          <a:solidFill>
            <a:srgbClr val="C0000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6C2232-6613-7148-B749-D2F276937439}"/>
              </a:ext>
            </a:extLst>
          </p:cNvPr>
          <p:cNvSpPr/>
          <p:nvPr/>
        </p:nvSpPr>
        <p:spPr>
          <a:xfrm>
            <a:off x="5624916" y="2080538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548C3-5E0B-3843-880C-274965E81671}"/>
              </a:ext>
            </a:extLst>
          </p:cNvPr>
          <p:cNvSpPr/>
          <p:nvPr/>
        </p:nvSpPr>
        <p:spPr>
          <a:xfrm>
            <a:off x="7541277" y="2055823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7750BE-5FF4-114B-95D8-C6A68EE93C9E}"/>
              </a:ext>
            </a:extLst>
          </p:cNvPr>
          <p:cNvSpPr/>
          <p:nvPr/>
        </p:nvSpPr>
        <p:spPr>
          <a:xfrm>
            <a:off x="9356979" y="2032916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BF8DC9-F082-2349-8878-6BCA9843FA87}"/>
              </a:ext>
            </a:extLst>
          </p:cNvPr>
          <p:cNvSpPr/>
          <p:nvPr/>
        </p:nvSpPr>
        <p:spPr>
          <a:xfrm>
            <a:off x="11040228" y="2030299"/>
            <a:ext cx="462337" cy="462337"/>
          </a:xfrm>
          <a:prstGeom prst="ellipse">
            <a:avLst/>
          </a:prstGeom>
          <a:solidFill>
            <a:srgbClr val="0070C0">
              <a:alpha val="47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2021-08-04T16:45:25Z</dcterms:created>
  <dcterms:modified xsi:type="dcterms:W3CDTF">2021-08-06T12:25:50Z</dcterms:modified>
</cp:coreProperties>
</file>