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124247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124247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124247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124247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12424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12424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124247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124247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 and Machine Learning Governance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9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ru" sz="2537">
                <a:solidFill>
                  <a:srgbClr val="111111"/>
                </a:solidFill>
                <a:highlight>
                  <a:srgbClr val="FFFFFF"/>
                </a:highlight>
              </a:rPr>
              <a:t>Who Is Accountable When AI Fails?</a:t>
            </a:r>
            <a:endParaRPr b="1" sz="2537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3175" y="611175"/>
            <a:ext cx="6836076" cy="43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14925" y="683100"/>
            <a:ext cx="28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463750" y="190975"/>
            <a:ext cx="2265000" cy="1694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08900" y="495525"/>
            <a:ext cx="226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Oops!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My bad.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152400"/>
            <a:ext cx="69827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Difficulties with AI Governance Implementation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complexity of AI models and variety of tools used makes it difficult to standardize / audit them;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controlled lab environment vs. real-world environment;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coming up with metrics like biases, drifts, risks, anomalies can’t be solved in a lab;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security of the data used;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finding the balance between controlling undesirable risks and not stifling the technology;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lack of legal frameworks that establish liability for a machine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75" y="65650"/>
            <a:ext cx="6263800" cy="5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